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>
        <p:scale>
          <a:sx n="75" d="100"/>
          <a:sy n="75" d="100"/>
        </p:scale>
        <p:origin x="-82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0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76CF-7000-4712-9DF1-900BCA3270DF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087B-F3C8-4BE4-94E8-49B1B6EE9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604837"/>
            <a:ext cx="9105900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6" y="0"/>
            <a:ext cx="2432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vi </a:t>
            </a:r>
            <a:r>
              <a:rPr lang="en-US" altLang="ko-KR" sz="1400" dirty="0" err="1" smtClean="0"/>
              <a:t>mytest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및 내용 입력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66850" y="899160"/>
            <a:ext cx="514350" cy="1402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7330" y="6050280"/>
            <a:ext cx="1322070" cy="20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8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10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1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59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90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3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8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5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7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433898" y="5461724"/>
            <a:ext cx="4742964" cy="19664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2748803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200" b="0" spc="-44" dirty="0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</a:t>
            </a:r>
            <a:r>
              <a:rPr sz="1200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모드의</a:t>
            </a:r>
            <a:r>
              <a:rPr sz="1200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00" b="0" spc="-54" dirty="0" err="1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120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7" y="5160257"/>
            <a:ext cx="6255050" cy="301467"/>
          </a:xfrm>
          <a:prstGeom prst="rect">
            <a:avLst/>
          </a:prstGeom>
        </p:spPr>
      </p:pic>
      <p:graphicFrame>
        <p:nvGraphicFramePr>
          <p:cNvPr id="6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18874"/>
              </p:ext>
            </p:extLst>
          </p:nvPr>
        </p:nvGraphicFramePr>
        <p:xfrm>
          <a:off x="746316" y="1943006"/>
          <a:ext cx="6255050" cy="321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78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37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47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2416">
                <a:tc gridSpan="2">
                  <a:txBody>
                    <a:bodyPr/>
                    <a:lstStyle/>
                    <a:p>
                      <a:pPr marL="80200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자주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간혹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7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h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&lt;-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l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j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75" dirty="0">
                          <a:latin typeface="Consolas" panose="020B0609020204030204" pitchFamily="49" charset="0"/>
                          <a:cs typeface="Book Antiqua"/>
                        </a:rPr>
                        <a:t>^b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e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뒤로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^f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$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^u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커서 문자</a:t>
                      </a:r>
                      <a:r>
                        <a:rPr sz="1100" spc="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(del)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0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d</a:t>
                      </a:r>
                      <a:r>
                        <a:rPr lang="en-US"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10</a:t>
                      </a:r>
                      <a:r>
                        <a:rPr sz="1300" spc="-180" dirty="0" smtClean="0">
                          <a:latin typeface="Consolas" panose="020B0609020204030204" pitchFamily="49" charset="0"/>
                          <a:cs typeface="Book Antiqua"/>
                        </a:rPr>
                        <a:t>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 err="1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100" spc="70" dirty="0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spc="70" dirty="0" smtClean="0">
                          <a:latin typeface="함초롱바탕"/>
                          <a:cs typeface="함초롬바탕" panose="02030604000101010101" pitchFamily="18" charset="-127"/>
                        </a:rPr>
                        <a:t>줄 </a:t>
                      </a:r>
                      <a:r>
                        <a:rPr sz="1100" spc="-90" dirty="0" err="1" smtClean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96900" algn="l"/>
                          <a:tab pos="1059815" algn="l"/>
                          <a:tab pos="1398905" algn="l"/>
                          <a:tab pos="1861820" algn="l"/>
                        </a:tabLst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	앞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(Backspace)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yy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yank(copy)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dw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p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카피한 라인을 커서가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1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아래에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붙임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.(Paste)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/>
          <p:cNvSpPr txBox="1"/>
          <p:nvPr/>
        </p:nvSpPr>
        <p:spPr>
          <a:xfrm>
            <a:off x="9147583" y="3420702"/>
            <a:ext cx="1873917" cy="173566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05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편집모드 전환</a:t>
            </a:r>
            <a:r>
              <a:rPr sz="1050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50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</a:t>
            </a:r>
            <a:endParaRPr sz="105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31017"/>
              </p:ext>
            </p:extLst>
          </p:nvPr>
        </p:nvGraphicFramePr>
        <p:xfrm>
          <a:off x="7577965" y="1940716"/>
          <a:ext cx="3968021" cy="145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240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2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i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51689"/>
              </p:ext>
            </p:extLst>
          </p:nvPr>
        </p:nvGraphicFramePr>
        <p:xfrm>
          <a:off x="7313786" y="3685269"/>
          <a:ext cx="4486090" cy="12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0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:q!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:w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문서의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45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:x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 저장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명령모드에서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zz,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:wq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155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:</a:t>
                      </a:r>
                      <a:r>
                        <a:rPr lang="en-US" sz="1100" dirty="0" err="1" smtClean="0">
                          <a:latin typeface="Consolas" panose="020B0609020204030204" pitchFamily="49" charset="0"/>
                          <a:cs typeface="Book Antiqua"/>
                        </a:rPr>
                        <a:t>wq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문서 저장 후 종료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저장하지 않았을 때</a:t>
                      </a:r>
                      <a:r>
                        <a:rPr lang="en-US" altLang="ko-KR" sz="1100" dirty="0" smtClean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lang="ko-KR" altLang="en-US" sz="1100" dirty="0" smtClean="0">
                          <a:latin typeface="Consolas" panose="020B0609020204030204" pitchFamily="49" charset="0"/>
                          <a:cs typeface="Book Antiqua"/>
                        </a:rPr>
                        <a:t>마지막 저장했던 시점으로 돌아감</a:t>
                      </a:r>
                      <a:endParaRPr sz="11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513" y="0"/>
            <a:ext cx="2023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492" defTabSz="899404">
              <a:spcBef>
                <a:spcPts val="718"/>
              </a:spcBef>
            </a:pPr>
            <a:r>
              <a:rPr lang="en-US" altLang="ko-KR" sz="1600" spc="-9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명령어 및 주요</a:t>
            </a:r>
            <a:r>
              <a:rPr lang="ko-KR" altLang="en-US" sz="1400" spc="162" dirty="0">
                <a:solidFill>
                  <a:prstClr val="black"/>
                </a:solidFill>
                <a:latin typeface="나눔명조"/>
                <a:cs typeface="나눔명조"/>
              </a:rPr>
              <a:t> </a:t>
            </a:r>
            <a:r>
              <a:rPr lang="ko-KR" altLang="en-US" sz="1400" spc="54" dirty="0">
                <a:solidFill>
                  <a:prstClr val="black"/>
                </a:solidFill>
                <a:latin typeface="나눔명조"/>
                <a:cs typeface="나눔명조"/>
              </a:rPr>
              <a:t>키</a:t>
            </a:r>
            <a:endParaRPr lang="ko-KR" altLang="en-US" sz="1400" dirty="0">
              <a:solidFill>
                <a:prstClr val="black"/>
              </a:solidFill>
              <a:latin typeface="나눔명조"/>
              <a:cs typeface="나눔명조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891357" y="5492502"/>
            <a:ext cx="1968084" cy="165871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000" b="0" spc="-54" dirty="0" err="1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</a:t>
            </a:r>
            <a:r>
              <a:rPr sz="1000" b="0" spc="-54" dirty="0" smtClean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00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 </a:t>
            </a:r>
            <a:r>
              <a:rPr sz="10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r>
              <a:rPr sz="1000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000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명령키</a:t>
            </a:r>
            <a:endParaRPr sz="100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97357"/>
              </p:ext>
            </p:extLst>
          </p:nvPr>
        </p:nvGraphicFramePr>
        <p:xfrm>
          <a:off x="7323001" y="4964237"/>
          <a:ext cx="4476875" cy="48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24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:q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않으면 문서는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종료되지</a:t>
                      </a:r>
                      <a:r>
                        <a:rPr sz="1100" spc="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작성한 문자를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무시하고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원본을</a:t>
                      </a:r>
                      <a:r>
                        <a:rPr sz="1100" spc="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불러오기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8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4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4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15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254</Words>
  <Application>Microsoft Office PowerPoint</Application>
  <PresentationFormat>와이드스크린</PresentationFormat>
  <Paragraphs>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나눔명조</vt:lpstr>
      <vt:lpstr>돋움</vt:lpstr>
      <vt:lpstr>맑은 고딕</vt:lpstr>
      <vt:lpstr>함초롬바탕</vt:lpstr>
      <vt:lpstr>함초롱바탕</vt:lpstr>
      <vt:lpstr>Arial</vt:lpstr>
      <vt:lpstr>Book Antiqua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2022-03-18T00:15:40Z</dcterms:created>
  <dcterms:modified xsi:type="dcterms:W3CDTF">2022-03-18T01:18:15Z</dcterms:modified>
</cp:coreProperties>
</file>