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51" d="100"/>
          <a:sy n="51" d="100"/>
        </p:scale>
        <p:origin x="2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7D33-4122-4E9C-A637-ED2B3E0D347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83AA-0948-490A-8EAF-6553DDB5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14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7D33-4122-4E9C-A637-ED2B3E0D347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83AA-0948-490A-8EAF-6553DDB5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4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7D33-4122-4E9C-A637-ED2B3E0D347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83AA-0948-490A-8EAF-6553DDB5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7D33-4122-4E9C-A637-ED2B3E0D347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83AA-0948-490A-8EAF-6553DDB5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9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7D33-4122-4E9C-A637-ED2B3E0D347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83AA-0948-490A-8EAF-6553DDB5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7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7D33-4122-4E9C-A637-ED2B3E0D347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83AA-0948-490A-8EAF-6553DDB5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7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7D33-4122-4E9C-A637-ED2B3E0D347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83AA-0948-490A-8EAF-6553DDB5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7D33-4122-4E9C-A637-ED2B3E0D347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83AA-0948-490A-8EAF-6553DDB5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7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7D33-4122-4E9C-A637-ED2B3E0D347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83AA-0948-490A-8EAF-6553DDB5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7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7D33-4122-4E9C-A637-ED2B3E0D347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83AA-0948-490A-8EAF-6553DDB5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7D33-4122-4E9C-A637-ED2B3E0D347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F83AA-0948-490A-8EAF-6553DDB5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78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7D33-4122-4E9C-A637-ED2B3E0D347C}" type="datetimeFigureOut">
              <a:rPr lang="ko-KR" altLang="en-US" smtClean="0"/>
              <a:t>2022-03-18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83AA-0948-490A-8EAF-6553DDB50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3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667001" y="266700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4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2022-03-18T07:32:08Z</dcterms:created>
  <dcterms:modified xsi:type="dcterms:W3CDTF">2022-03-18T07:35:29Z</dcterms:modified>
</cp:coreProperties>
</file>