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9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1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46B4-8FAC-4DEF-9330-CA5345C34D3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D2AE-3881-4129-A2D9-C7DECA595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67003" y="2666999"/>
            <a:ext cx="1219200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67003" y="2666999"/>
            <a:ext cx="1219200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2022-03-18T07:32:55Z</dcterms:created>
  <dcterms:modified xsi:type="dcterms:W3CDTF">2022-03-18T07:35:54Z</dcterms:modified>
</cp:coreProperties>
</file>