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6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8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6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7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F750-868C-4ED0-B6F9-7980C1E1F62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F67B-3CAD-417E-A4DF-070501B17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6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667003" y="2666999"/>
            <a:ext cx="1219200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2022-03-18T07:33:50Z</dcterms:created>
  <dcterms:modified xsi:type="dcterms:W3CDTF">2022-03-18T07:35:10Z</dcterms:modified>
</cp:coreProperties>
</file>