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77" r:id="rId5"/>
    <p:sldId id="1076" r:id="rId6"/>
    <p:sldId id="1120" r:id="rId7"/>
    <p:sldId id="1121" r:id="rId8"/>
    <p:sldId id="1122" r:id="rId9"/>
    <p:sldId id="1123" r:id="rId10"/>
    <p:sldId id="1124" r:id="rId11"/>
    <p:sldId id="1125" r:id="rId12"/>
    <p:sldId id="1126" r:id="rId13"/>
    <p:sldId id="1127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36" r:id="rId22"/>
    <p:sldId id="1135" r:id="rId23"/>
    <p:sldId id="1137" r:id="rId24"/>
    <p:sldId id="984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66"/>
    <a:srgbClr val="FF0000"/>
    <a:srgbClr val="4C6C46"/>
    <a:srgbClr val="003300"/>
    <a:srgbClr val="679220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9. </a:t>
            </a:r>
            <a:r>
              <a:rPr lang="ko-KR" altLang="en-US" sz="2400"/>
              <a:t>함수 </a:t>
            </a:r>
            <a:endParaRPr lang="ko-KR" altLang="en-US" sz="2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 만들기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</a:t>
            </a:r>
            <a:r>
              <a:rPr lang="ko-KR" altLang="en-US" sz="2500" dirty="0" err="1"/>
              <a:t>반환값자료형</a:t>
            </a:r>
            <a:r>
              <a:rPr lang="ko-KR" altLang="en-US" sz="2500" dirty="0"/>
              <a:t> 함수이름</a:t>
            </a:r>
            <a:r>
              <a:rPr lang="en-US" altLang="ko-KR" sz="2500" dirty="0"/>
              <a:t>()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0644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 만들기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void </a:t>
            </a:r>
            <a:r>
              <a:rPr lang="en-US" altLang="ko-KR" sz="2500" dirty="0" err="1"/>
              <a:t>myFunction</a:t>
            </a:r>
            <a:r>
              <a:rPr lang="en-US" altLang="ko-KR" sz="2500" dirty="0"/>
              <a:t>()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      </a:t>
            </a:r>
            <a:r>
              <a:rPr lang="ko-KR" altLang="en-US" sz="2500" dirty="0"/>
              <a:t>수행 내용</a:t>
            </a: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2546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반환값</a:t>
            </a:r>
            <a:r>
              <a:rPr lang="en-US" altLang="ko-KR" sz="1200" dirty="0"/>
              <a:t>??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 수행이 종료된 후</a:t>
            </a:r>
            <a:r>
              <a:rPr lang="en-US" altLang="ko-KR" sz="1200" dirty="0"/>
              <a:t>, </a:t>
            </a:r>
            <a:r>
              <a:rPr lang="ko-KR" altLang="en-US" sz="1200" dirty="0"/>
              <a:t>호출된 곳에 반환하는 값 형태 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기존 </a:t>
            </a:r>
            <a:r>
              <a:rPr lang="ko-KR" altLang="en-US" sz="1200" dirty="0" err="1"/>
              <a:t>자료형이</a:t>
            </a:r>
            <a:r>
              <a:rPr lang="ko-KR" altLang="en-US" sz="1200" dirty="0"/>
              <a:t> 사용됨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char </a:t>
            </a:r>
            <a:r>
              <a:rPr lang="ko-KR" altLang="en-US" sz="1200" dirty="0"/>
              <a:t>등</a:t>
            </a:r>
            <a:r>
              <a:rPr lang="en-US" altLang="ko-KR" sz="1200" dirty="0"/>
              <a:t>..) 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없으면 </a:t>
            </a:r>
            <a:r>
              <a:rPr lang="en-US" altLang="ko-KR" sz="1200" dirty="0"/>
              <a:t>void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</a:t>
            </a:r>
            <a:r>
              <a:rPr lang="en-US" altLang="ko-KR" sz="2500" dirty="0">
                <a:solidFill>
                  <a:srgbClr val="FF0000"/>
                </a:solidFill>
              </a:rPr>
              <a:t>void</a:t>
            </a:r>
            <a:r>
              <a:rPr lang="en-US" altLang="ko-KR" sz="2500" dirty="0"/>
              <a:t> </a:t>
            </a:r>
            <a:r>
              <a:rPr lang="en-US" altLang="ko-KR" sz="2500" dirty="0" err="1"/>
              <a:t>myFunction</a:t>
            </a:r>
            <a:r>
              <a:rPr lang="en-US" altLang="ko-KR" sz="2500" dirty="0"/>
              <a:t>()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178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연습해 봅시다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사칙연산 프로그램에서</a:t>
            </a:r>
            <a:r>
              <a:rPr lang="en-US" altLang="ko-KR" sz="1200" dirty="0"/>
              <a:t>, </a:t>
            </a:r>
            <a:r>
              <a:rPr lang="ko-KR" altLang="en-US" sz="1200" dirty="0"/>
              <a:t>계산 결과를 출력하는 부분을 나누어 봅시다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함수를 다음과 같이 </a:t>
            </a:r>
            <a:r>
              <a:rPr lang="en-US" altLang="ko-KR" sz="1200" dirty="0"/>
              <a:t>4</a:t>
            </a:r>
            <a:r>
              <a:rPr lang="ko-KR" altLang="en-US" sz="1200" dirty="0"/>
              <a:t>개 선언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그리고 </a:t>
            </a:r>
            <a:r>
              <a:rPr lang="en-US" altLang="ko-KR" sz="1200" dirty="0"/>
              <a:t>main</a:t>
            </a:r>
            <a:r>
              <a:rPr lang="ko-KR" altLang="en-US" sz="1200" dirty="0"/>
              <a:t>에서 호출해서 사용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void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  </a:t>
            </a:r>
            <a:r>
              <a:rPr lang="ko-KR" altLang="en-US" sz="1400" dirty="0">
                <a:solidFill>
                  <a:srgbClr val="FF0000"/>
                </a:solidFill>
              </a:rPr>
              <a:t>계산</a:t>
            </a:r>
            <a:r>
              <a:rPr lang="en-US" altLang="ko-KR" sz="1400" dirty="0">
                <a:solidFill>
                  <a:srgbClr val="FF0000"/>
                </a:solidFill>
              </a:rPr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  </a:t>
            </a:r>
            <a:r>
              <a:rPr lang="ko-KR" altLang="en-US" sz="1400" dirty="0">
                <a:solidFill>
                  <a:srgbClr val="FF0000"/>
                </a:solidFill>
              </a:rPr>
              <a:t>출력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</a:rPr>
              <a:t>….)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void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void </a:t>
            </a:r>
            <a:r>
              <a:rPr lang="en-US" altLang="ko-KR" sz="1400" dirty="0" err="1">
                <a:solidFill>
                  <a:srgbClr val="FF0000"/>
                </a:solidFill>
              </a:rPr>
              <a:t>mul</a:t>
            </a:r>
            <a:r>
              <a:rPr lang="en-US" altLang="ko-KR" sz="1400" dirty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void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8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연습해 봅시다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사칙연산 결과를 </a:t>
            </a:r>
            <a:r>
              <a:rPr lang="ko-KR" altLang="en-US" sz="1200" dirty="0" err="1"/>
              <a:t>반환값</a:t>
            </a:r>
            <a:r>
              <a:rPr lang="ko-KR" altLang="en-US" sz="1200" dirty="0"/>
              <a:t> 형태로 한다면</a:t>
            </a:r>
            <a:r>
              <a:rPr lang="en-US" altLang="ko-KR" sz="1200" dirty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mul</a:t>
            </a:r>
            <a:r>
              <a:rPr lang="en-US" altLang="ko-KR" sz="1400" dirty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7616" y="2783344"/>
            <a:ext cx="2239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 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result = 0;</a:t>
            </a:r>
          </a:p>
          <a:p>
            <a:r>
              <a:rPr lang="en-US" altLang="ko-KR" dirty="0"/>
              <a:t>  result = plus();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(“%d”, result);</a:t>
            </a:r>
          </a:p>
          <a:p>
            <a:r>
              <a:rPr lang="en-US" altLang="ko-KR" dirty="0"/>
              <a:t>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114271" y="2087508"/>
            <a:ext cx="3006369" cy="1422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함수의 위치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함수가 </a:t>
            </a:r>
            <a:r>
              <a:rPr lang="en-US" altLang="ko-KR" sz="1200" dirty="0"/>
              <a:t>main </a:t>
            </a:r>
            <a:r>
              <a:rPr lang="ko-KR" altLang="en-US" sz="1200" dirty="0"/>
              <a:t>아래에 위치하면 동작하지 않는다</a:t>
            </a:r>
            <a:r>
              <a:rPr lang="en-US" altLang="ko-KR" sz="1200" dirty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plus();   -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오류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mul</a:t>
            </a:r>
            <a:r>
              <a:rPr lang="en-US" altLang="ko-KR" sz="1400" dirty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함수의 위치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함수는 </a:t>
            </a:r>
            <a:r>
              <a:rPr lang="en-US" altLang="ko-KR" sz="1200" dirty="0"/>
              <a:t>main </a:t>
            </a:r>
            <a:r>
              <a:rPr lang="ko-KR" altLang="en-US" sz="1200" dirty="0"/>
              <a:t>위에 위치해야 한다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mul</a:t>
            </a:r>
            <a:r>
              <a:rPr lang="en-US" altLang="ko-KR" sz="1200" dirty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plus();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053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함수의 정의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Main </a:t>
            </a:r>
            <a:r>
              <a:rPr lang="ko-KR" altLang="en-US" sz="1200" dirty="0"/>
              <a:t>을 맨 위에 쓰려면</a:t>
            </a:r>
            <a:r>
              <a:rPr lang="en-US" altLang="ko-KR" sz="1200" dirty="0"/>
              <a:t>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함수의 형태만 </a:t>
            </a:r>
            <a:r>
              <a:rPr lang="en-US" altLang="ko-KR" sz="1200" dirty="0"/>
              <a:t>main </a:t>
            </a:r>
            <a:r>
              <a:rPr lang="ko-KR" altLang="en-US" sz="1200" dirty="0"/>
              <a:t>위에 정의 해 두고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내용은 아래에 작성한다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plus();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minus();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plus();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…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225783" y="2109811"/>
            <a:ext cx="1338147" cy="142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 flipV="1">
            <a:off x="2168540" y="4197319"/>
            <a:ext cx="1480139" cy="54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8679" y="40823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동작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2014" y="22732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57927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함수 호출 시 매개변수</a:t>
            </a:r>
            <a:r>
              <a:rPr lang="en-US" altLang="ko-KR" sz="1800" dirty="0"/>
              <a:t>(Parameter)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Parameter</a:t>
            </a:r>
            <a:r>
              <a:rPr lang="ko-KR" altLang="en-US" sz="1200" dirty="0"/>
              <a:t>란</a:t>
            </a:r>
            <a:r>
              <a:rPr lang="en-US" altLang="ko-KR" sz="1200" dirty="0"/>
              <a:t>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 호출 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사용할 데이터를 전달해준다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함수에서 해당 데이터를 활용해서 결과를 전달해 주는 것이 일반적임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plus();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minus();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plus();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…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225783" y="2109811"/>
            <a:ext cx="1338147" cy="142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 flipV="1">
            <a:off x="2168540" y="4197319"/>
            <a:ext cx="1480139" cy="54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8679" y="40823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동작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2014" y="22732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73465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함수 호출 시 매개변수</a:t>
            </a:r>
            <a:r>
              <a:rPr lang="en-US" altLang="ko-KR" sz="1800" dirty="0"/>
              <a:t>(Parameter)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전달할 매개변수 선언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함수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괄호 </a:t>
            </a:r>
            <a:r>
              <a:rPr lang="en-US" altLang="ko-KR" sz="1200" dirty="0"/>
              <a:t>() </a:t>
            </a:r>
            <a:r>
              <a:rPr lang="ko-KR" altLang="en-US" sz="1200" dirty="0"/>
              <a:t>안에 매개변수 선언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한개씩</a:t>
            </a:r>
            <a:r>
              <a:rPr lang="ko-KR" altLang="en-US" sz="1200" dirty="0"/>
              <a:t> 선언해야 함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여러 개를 선언할 수 있음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매개변수 개수와 호출 시 개수가 맞아야 함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err="1"/>
              <a:t>myFunction</a:t>
            </a:r>
            <a:r>
              <a:rPr lang="en-US" altLang="ko-KR" sz="2500" dirty="0"/>
              <a:t>(</a:t>
            </a:r>
            <a:r>
              <a:rPr lang="en-US" altLang="ko-KR" sz="2500" dirty="0">
                <a:solidFill>
                  <a:srgbClr val="FF0000"/>
                </a:solidFill>
              </a:rPr>
              <a:t>10, 20</a:t>
            </a:r>
            <a:r>
              <a:rPr lang="en-US" altLang="ko-KR" sz="2500" dirty="0"/>
              <a:t>);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void </a:t>
            </a:r>
            <a:r>
              <a:rPr lang="en-US" altLang="ko-KR" sz="2500" dirty="0" err="1"/>
              <a:t>myFunction</a:t>
            </a:r>
            <a:r>
              <a:rPr lang="en-US" altLang="ko-KR" sz="2500" dirty="0"/>
              <a:t>(</a:t>
            </a:r>
            <a:r>
              <a:rPr lang="en-US" altLang="ko-KR" sz="2500" dirty="0" err="1"/>
              <a:t>int</a:t>
            </a:r>
            <a:r>
              <a:rPr lang="en-US" altLang="ko-KR" sz="2500" dirty="0"/>
              <a:t> a, </a:t>
            </a:r>
            <a:r>
              <a:rPr lang="en-US" altLang="ko-KR" sz="2500" dirty="0" err="1"/>
              <a:t>int</a:t>
            </a:r>
            <a:r>
              <a:rPr lang="en-US" altLang="ko-KR" sz="2500" dirty="0"/>
              <a:t> b)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1205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함수의 개념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함수활용 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함수 호출 시 매개변수</a:t>
            </a:r>
            <a:r>
              <a:rPr lang="en-US" altLang="ko-KR" sz="1800" dirty="0"/>
              <a:t>(Parameter)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연습해 봅시다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사칙연산 결과를 매개변수 전달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반환값</a:t>
            </a:r>
            <a:r>
              <a:rPr lang="ko-KR" altLang="en-US" sz="1200" dirty="0"/>
              <a:t> 형태로 한다면</a:t>
            </a:r>
            <a:r>
              <a:rPr lang="en-US" altLang="ko-KR" sz="1200" dirty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plus(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en-US" altLang="ko-KR" sz="1400" dirty="0" err="1">
                <a:solidFill>
                  <a:srgbClr val="FF0000"/>
                </a:solidFill>
              </a:rPr>
              <a:t>a+b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minus(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mul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div(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}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7616" y="2783344"/>
            <a:ext cx="2985689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 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result = 0, a = 0, b = 0;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scanf</a:t>
            </a:r>
            <a:r>
              <a:rPr lang="en-US" altLang="ko-KR" dirty="0"/>
              <a:t>(“%d %d”, &amp;a, &amp;b);</a:t>
            </a:r>
          </a:p>
          <a:p>
            <a:r>
              <a:rPr lang="en-US" altLang="ko-KR" dirty="0"/>
              <a:t>  result = plus(a, b);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printf</a:t>
            </a:r>
            <a:r>
              <a:rPr lang="en-US" altLang="ko-KR" dirty="0"/>
              <a:t>(“%d”, result);</a:t>
            </a:r>
          </a:p>
          <a:p>
            <a:r>
              <a:rPr lang="en-US" altLang="ko-KR" dirty="0"/>
              <a:t>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114271" y="2087508"/>
            <a:ext cx="3006369" cy="1422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연습문제 라</a:t>
            </a:r>
            <a:r>
              <a:rPr lang="en-US" altLang="ko-KR" sz="1800" dirty="0"/>
              <a:t>.. </a:t>
            </a:r>
            <a:r>
              <a:rPr lang="ko-KR" altLang="en-US" sz="1800" dirty="0"/>
              <a:t>쓰고 과제라 읽는다</a:t>
            </a:r>
            <a:r>
              <a:rPr lang="en-US" altLang="ko-KR" sz="1800" dirty="0"/>
              <a:t>..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사칙연산을 수행하는 프로그램을 함수를 사용하여 최대한 효율적으로 분리해 보시오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매개변수 전달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반환값</a:t>
            </a:r>
            <a:r>
              <a:rPr lang="ko-KR" altLang="en-US" sz="1200" dirty="0"/>
              <a:t> 전달 등을 활용하여 함수 구성 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계산하는 함수</a:t>
            </a:r>
            <a:r>
              <a:rPr lang="en-US" altLang="ko-KR" sz="1200" dirty="0"/>
              <a:t>, </a:t>
            </a:r>
            <a:r>
              <a:rPr lang="ko-KR" altLang="en-US" sz="1200" dirty="0"/>
              <a:t>출력하는 함수 따로 구현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각자 상상하는 만큼 함수 만들기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/>
              <a:t> 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2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우리는 지금까지 함수를 사용하고 있었다</a:t>
            </a:r>
            <a:r>
              <a:rPr lang="en-US" altLang="ko-KR" sz="1200" dirty="0"/>
              <a:t>!!!!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정말로</a:t>
            </a:r>
            <a:r>
              <a:rPr lang="en-US" altLang="ko-KR" sz="1200" dirty="0"/>
              <a:t>??</a:t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a =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</a:t>
            </a:r>
            <a:r>
              <a:rPr lang="en-US" altLang="ko-KR" sz="1500" dirty="0" err="1"/>
              <a:t>scanf</a:t>
            </a:r>
            <a:r>
              <a:rPr lang="en-US" altLang="ko-KR" sz="1500" dirty="0"/>
              <a:t>(“%d”, &amp;a);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(“%d”, a);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우리는 지금까지 함수를 사용하고 있었다</a:t>
            </a:r>
            <a:r>
              <a:rPr lang="en-US" altLang="ko-KR" sz="1200" dirty="0"/>
              <a:t>!!!!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정말로</a:t>
            </a:r>
            <a:r>
              <a:rPr lang="en-US" altLang="ko-KR" sz="1200" dirty="0"/>
              <a:t>??</a:t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500" dirty="0"/>
              <a:t>#include &lt;</a:t>
            </a:r>
            <a:r>
              <a:rPr lang="en-US" altLang="ko-KR" sz="1500" dirty="0" err="1"/>
              <a:t>stdio.h</a:t>
            </a:r>
            <a:r>
              <a:rPr lang="en-US" altLang="ko-KR" sz="1500" dirty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a =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</a:t>
            </a:r>
            <a:r>
              <a:rPr lang="en-US" altLang="ko-KR" sz="1500" dirty="0" err="1"/>
              <a:t>scanf</a:t>
            </a:r>
            <a:r>
              <a:rPr lang="en-US" altLang="ko-KR" sz="1500" dirty="0"/>
              <a:t>(“%d”, &amp;a);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(“%d”, a);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}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2609386" y="3488864"/>
            <a:ext cx="1373830" cy="83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2293434" y="2931284"/>
            <a:ext cx="1726209" cy="588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 bwMode="auto">
          <a:xfrm flipH="1">
            <a:off x="2462189" y="3489607"/>
            <a:ext cx="1521028" cy="4490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2132" y="3358946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</a:t>
            </a:r>
            <a:r>
              <a:rPr lang="en-US" altLang="ko-KR" dirty="0"/>
              <a:t> </a:t>
            </a:r>
            <a:r>
              <a:rPr lang="ko-KR" altLang="en-US" dirty="0"/>
              <a:t>다 함수다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함수는 왜 쓰는 것일까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코드가 반복된다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반복되는 것을 하나의 기능으로 묶는다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일반적인 하드웨어에서도 기능 단위로 부품을 묶는다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PC</a:t>
            </a:r>
            <a:r>
              <a:rPr lang="ko-KR" altLang="en-US" sz="1200" dirty="0"/>
              <a:t>조립할 때 </a:t>
            </a:r>
            <a:r>
              <a:rPr lang="en-US" altLang="ko-KR" sz="1200" dirty="0"/>
              <a:t> : </a:t>
            </a:r>
            <a:r>
              <a:rPr lang="ko-KR" altLang="en-US" sz="1200" dirty="0"/>
              <a:t>출력하는 모니터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</a:t>
            </a:r>
            <a:r>
              <a:rPr lang="en-US" altLang="ko-KR" sz="1200" dirty="0"/>
              <a:t>, </a:t>
            </a:r>
            <a:r>
              <a:rPr lang="ko-KR" altLang="en-US" sz="1200" dirty="0"/>
              <a:t>키보드 등</a:t>
            </a:r>
            <a:r>
              <a:rPr lang="en-US" altLang="ko-KR" sz="1200" dirty="0"/>
              <a:t>.. </a:t>
            </a:r>
            <a:r>
              <a:rPr lang="ko-KR" altLang="en-US" sz="1200" dirty="0"/>
              <a:t>역할에 따라 기능을 묶어놓음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6544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함수는 왜 쓰는 것일까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언어로 프로그래밍을 할 때 값만 바뀌고 코드는 반복되는 경우가 많음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코드를 반복해서 작성하면 코드가 길어지고 중간에 실수를 할 가능성이 높아짐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언어에서는 함수</a:t>
            </a:r>
            <a:r>
              <a:rPr lang="en-US" altLang="ko-KR" sz="1200" dirty="0"/>
              <a:t>(function)</a:t>
            </a:r>
            <a:r>
              <a:rPr lang="ko-KR" altLang="en-US" sz="1200" dirty="0"/>
              <a:t>라는 기능을 제공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함수는 특정 용도의 코드를 한 곳에 모아놓은 것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처음 한 번만 작성하면 나중에 계속 불러 쓸 수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 </a:t>
            </a:r>
            <a:r>
              <a:rPr lang="ko-KR" altLang="en-US" sz="1200" dirty="0"/>
              <a:t>등도 모두 </a:t>
            </a:r>
            <a:r>
              <a:rPr lang="en-US" altLang="ko-KR" sz="1200" dirty="0"/>
              <a:t>C </a:t>
            </a:r>
            <a:r>
              <a:rPr lang="ko-KR" altLang="en-US" sz="1200" dirty="0"/>
              <a:t>언어에서 미리 만들어둔 함수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5406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기본적인 함수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 이름을 출력하는 코드를 작성하세요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0767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기본적인 함수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 이름과</a:t>
            </a:r>
            <a:r>
              <a:rPr lang="en-US" altLang="ko-KR" sz="1200" dirty="0"/>
              <a:t> </a:t>
            </a:r>
            <a:r>
              <a:rPr lang="ko-KR" altLang="en-US" sz="1200" dirty="0"/>
              <a:t>나이를 출력하는 코드를 작성하세요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내 이름은 홍길동 입니다</a:t>
            </a:r>
            <a:r>
              <a:rPr lang="en-US" altLang="ko-KR" sz="1200" dirty="0"/>
              <a:t>.\n”);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내 나이는 </a:t>
            </a:r>
            <a:r>
              <a:rPr lang="en-US" altLang="ko-KR" sz="1200" dirty="0"/>
              <a:t>25</a:t>
            </a:r>
            <a:r>
              <a:rPr lang="ko-KR" altLang="en-US" sz="1200" dirty="0"/>
              <a:t>세 입니다</a:t>
            </a:r>
            <a:r>
              <a:rPr lang="en-US" altLang="ko-KR" sz="1200" dirty="0"/>
              <a:t>. 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9020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기본적인 함수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 이름과 나이를 출력하는 부분을 새로운 함수로 묶어보자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>
                <a:solidFill>
                  <a:srgbClr val="FF0000"/>
                </a:solidFill>
              </a:rPr>
              <a:t>printMyProfile</a:t>
            </a:r>
            <a:r>
              <a:rPr lang="en-US" altLang="ko-KR" sz="1200" dirty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 err="1">
                <a:solidFill>
                  <a:srgbClr val="FF0000"/>
                </a:solidFill>
              </a:rPr>
              <a:t>printf</a:t>
            </a:r>
            <a:r>
              <a:rPr lang="en-US" altLang="ko-KR" sz="1200" dirty="0">
                <a:solidFill>
                  <a:srgbClr val="FF0000"/>
                </a:solidFill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</a:rPr>
              <a:t>내 이름은 홍길동 입니다</a:t>
            </a:r>
            <a:r>
              <a:rPr lang="en-US" altLang="ko-KR" sz="1200" dirty="0">
                <a:solidFill>
                  <a:srgbClr val="FF0000"/>
                </a:solidFill>
              </a:rPr>
              <a:t>.\n”);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 err="1">
                <a:solidFill>
                  <a:srgbClr val="FF0000"/>
                </a:solidFill>
              </a:rPr>
              <a:t>printf</a:t>
            </a:r>
            <a:r>
              <a:rPr lang="en-US" altLang="ko-KR" sz="1200" dirty="0">
                <a:solidFill>
                  <a:srgbClr val="FF0000"/>
                </a:solidFill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</a:rPr>
              <a:t>내 나이는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세 입니다</a:t>
            </a:r>
            <a:r>
              <a:rPr lang="en-US" altLang="ko-KR" sz="1200" dirty="0">
                <a:solidFill>
                  <a:srgbClr val="FF0000"/>
                </a:solidFill>
              </a:rPr>
              <a:t>. 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r>
              <a:rPr lang="en-US" altLang="ko-KR" sz="1600" dirty="0" err="1">
                <a:solidFill>
                  <a:srgbClr val="FF0000"/>
                </a:solidFill>
              </a:rPr>
              <a:t>printMyProfile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11099610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47753</TotalTime>
  <Words>1120</Words>
  <Application>Microsoft Office PowerPoint</Application>
  <PresentationFormat>A4 용지(210x297mm)</PresentationFormat>
  <Paragraphs>266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함수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3100</cp:revision>
  <cp:lastPrinted>2015-10-28T04:44:44Z</cp:lastPrinted>
  <dcterms:created xsi:type="dcterms:W3CDTF">2003-10-22T07:02:37Z</dcterms:created>
  <dcterms:modified xsi:type="dcterms:W3CDTF">2022-03-24T03:07:46Z</dcterms:modified>
</cp:coreProperties>
</file>