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7493"/>
  </p:normalViewPr>
  <p:slideViewPr>
    <p:cSldViewPr snapToGrid="0" snapToObjects="1">
      <p:cViewPr varScale="1">
        <p:scale>
          <a:sx n="166" d="100"/>
          <a:sy n="166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023A-6BC0-534F-A09B-D16DB4A6E8C1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DA49-EF89-2E45-8AED-E306468E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9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Gun Woo Park</a:t>
            </a:r>
          </a:p>
          <a:p>
            <a:r>
              <a:rPr lang="en-US" dirty="0" smtClean="0"/>
              <a:t>22 </a:t>
            </a:r>
            <a:r>
              <a:rPr lang="en-US" dirty="0" smtClean="0"/>
              <a:t>DEC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74" y="959838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Scale Factors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0676" y="6471140"/>
            <a:ext cx="22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factor = 1/alpha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63631" y="604868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= 0.5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04" y="336905"/>
            <a:ext cx="5522259" cy="882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63" y="3012792"/>
            <a:ext cx="2196386" cy="6485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30222" y="3703038"/>
            <a:ext cx="254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diameter of micelle</a:t>
            </a:r>
          </a:p>
          <a:p>
            <a:r>
              <a:rPr lang="en-US" dirty="0" smtClean="0"/>
              <a:t>(characteristic distance)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4831" y="2047755"/>
            <a:ext cx="282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RMS of end-to-end vector of associable chain (flower of micelle)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9" y="2055813"/>
            <a:ext cx="5234415" cy="3925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54" y="0"/>
            <a:ext cx="688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1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poor statistics with higher scale factor (lowering alpha)</a:t>
            </a:r>
          </a:p>
          <a:p>
            <a:r>
              <a:rPr lang="en-US" dirty="0" smtClean="0"/>
              <a:t>Inheritance statistics</a:t>
            </a:r>
          </a:p>
          <a:p>
            <a:r>
              <a:rPr lang="en-US" dirty="0" smtClean="0"/>
              <a:t>Code-refactoring and re-build automated infrastructure</a:t>
            </a:r>
            <a:endParaRPr lang="en-US" dirty="0"/>
          </a:p>
          <a:p>
            <a:r>
              <a:rPr lang="en-US" dirty="0" smtClean="0"/>
              <a:t>Comparison exactly soluble example</a:t>
            </a:r>
          </a:p>
        </p:txBody>
      </p:sp>
    </p:spTree>
    <p:extLst>
      <p:ext uri="{BB962C8B-B14F-4D97-AF65-F5344CB8AC3E}">
        <p14:creationId xmlns:p14="http://schemas.microsoft.com/office/powerpoint/2010/main" val="25512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63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Control Statistics</vt:lpstr>
      <vt:lpstr>With Scale Factors</vt:lpstr>
      <vt:lpstr>Equilibration</vt:lpstr>
      <vt:lpstr>Works in 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Statistics</dc:title>
  <dc:creator>박근우</dc:creator>
  <cp:lastModifiedBy>박근우</cp:lastModifiedBy>
  <cp:revision>6</cp:revision>
  <cp:lastPrinted>2015-12-17T15:12:56Z</cp:lastPrinted>
  <dcterms:created xsi:type="dcterms:W3CDTF">2015-12-17T14:58:00Z</dcterms:created>
  <dcterms:modified xsi:type="dcterms:W3CDTF">2015-12-22T14:33:30Z</dcterms:modified>
</cp:coreProperties>
</file>