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94698"/>
  </p:normalViewPr>
  <p:slideViewPr>
    <p:cSldViewPr snapToGrid="0" snapToObjects="1">
      <p:cViewPr varScale="1">
        <p:scale>
          <a:sx n="131" d="100"/>
          <a:sy n="131" d="100"/>
        </p:scale>
        <p:origin x="20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7F0C-71DA-0044-A7A3-00C7E925258B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CB40-6E7B-4446-BC61-6C897DC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3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7F0C-71DA-0044-A7A3-00C7E925258B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CB40-6E7B-4446-BC61-6C897DC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3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7F0C-71DA-0044-A7A3-00C7E925258B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CB40-6E7B-4446-BC61-6C897DC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1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7F0C-71DA-0044-A7A3-00C7E925258B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CB40-6E7B-4446-BC61-6C897DC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2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7F0C-71DA-0044-A7A3-00C7E925258B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CB40-6E7B-4446-BC61-6C897DC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4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7F0C-71DA-0044-A7A3-00C7E925258B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CB40-6E7B-4446-BC61-6C897DC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4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7F0C-71DA-0044-A7A3-00C7E925258B}" type="datetimeFigureOut">
              <a:rPr lang="en-US" smtClean="0"/>
              <a:t>2/2/16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CB40-6E7B-4446-BC61-6C897DC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5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7F0C-71DA-0044-A7A3-00C7E925258B}" type="datetimeFigureOut">
              <a:rPr lang="en-US" smtClean="0"/>
              <a:t>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CB40-6E7B-4446-BC61-6C897DC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4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7F0C-71DA-0044-A7A3-00C7E925258B}" type="datetimeFigureOut">
              <a:rPr lang="en-US" smtClean="0"/>
              <a:t>2/2/16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CB40-6E7B-4446-BC61-6C897DC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9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7F0C-71DA-0044-A7A3-00C7E925258B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CB40-6E7B-4446-BC61-6C897DC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7F0C-71DA-0044-A7A3-00C7E925258B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CB40-6E7B-4446-BC61-6C897DC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8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D7F0C-71DA-0044-A7A3-00C7E925258B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CB40-6E7B-4446-BC61-6C897DC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3D Stochastic 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Gun Woo Park</a:t>
            </a:r>
          </a:p>
          <a:p>
            <a:r>
              <a:rPr lang="en-US" dirty="0" smtClean="0"/>
              <a:t>02 FEB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6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253" y="911174"/>
            <a:ext cx="5771747" cy="43288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Np=3200, </a:t>
            </a:r>
            <a:r>
              <a:rPr lang="en-US" dirty="0" err="1" smtClean="0"/>
              <a:t>Ld</a:t>
            </a:r>
            <a:r>
              <a:rPr lang="en-US" dirty="0" smtClean="0"/>
              <a:t>=20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45" y="2529190"/>
            <a:ext cx="6316527" cy="43288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3932" y="1400783"/>
            <a:ext cx="6321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Density </a:t>
            </a:r>
            <a:r>
              <a:rPr lang="en-US" dirty="0"/>
              <a:t>= 0.4 (3200Np/(20Ld)</a:t>
            </a:r>
            <a:r>
              <a:rPr lang="en-US" baseline="30000" dirty="0"/>
              <a:t>3</a:t>
            </a:r>
            <a:r>
              <a:rPr lang="en-US" dirty="0" smtClean="0"/>
              <a:t>)</a:t>
            </a:r>
          </a:p>
          <a:p>
            <a:r>
              <a:rPr lang="en-US" dirty="0" smtClean="0"/>
              <a:t>Micelle concentration ~ </a:t>
            </a:r>
            <a:r>
              <a:rPr lang="en-US" dirty="0" smtClean="0"/>
              <a:t>0.210 </a:t>
            </a:r>
            <a:r>
              <a:rPr lang="en-US" dirty="0" smtClean="0"/>
              <a:t>based on unity length scale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1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Percolations and Cluster Size Distribution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10" y="1690688"/>
            <a:ext cx="5241662" cy="51673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70136" y="1362032"/>
            <a:ext cx="266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SF=1.5 (12.2% association)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97143" y="1690529"/>
            <a:ext cx="275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percolation cluster (root 1):</a:t>
            </a:r>
          </a:p>
          <a:p>
            <a:r>
              <a:rPr lang="en-US" dirty="0" smtClean="0"/>
              <a:t>percolation </a:t>
            </a:r>
            <a:r>
              <a:rPr lang="en-US" dirty="0" smtClean="0"/>
              <a:t>axis: x, y, z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949" y="1758156"/>
            <a:ext cx="6602529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1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285" y="0"/>
            <a:ext cx="752402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Np=4800, </a:t>
            </a:r>
            <a:r>
              <a:rPr lang="en-US" dirty="0" err="1" smtClean="0"/>
              <a:t>Ld</a:t>
            </a:r>
            <a:r>
              <a:rPr lang="en-US" dirty="0" smtClean="0"/>
              <a:t>=20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3932" y="1400783"/>
            <a:ext cx="6268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Density </a:t>
            </a:r>
            <a:r>
              <a:rPr lang="en-US" dirty="0"/>
              <a:t>= </a:t>
            </a:r>
            <a:r>
              <a:rPr lang="en-US" dirty="0" smtClean="0"/>
              <a:t>0.6 (4800Np</a:t>
            </a:r>
            <a:r>
              <a:rPr lang="en-US" dirty="0"/>
              <a:t>/(20Ld)</a:t>
            </a:r>
            <a:r>
              <a:rPr lang="en-US" baseline="30000" dirty="0"/>
              <a:t>3</a:t>
            </a:r>
            <a:r>
              <a:rPr lang="en-US" dirty="0" smtClean="0"/>
              <a:t>)</a:t>
            </a:r>
          </a:p>
          <a:p>
            <a:r>
              <a:rPr lang="en-US" dirty="0" smtClean="0"/>
              <a:t>Micelle concentration ~ </a:t>
            </a:r>
            <a:r>
              <a:rPr lang="en-US" dirty="0" smtClean="0"/>
              <a:t>0.314 </a:t>
            </a:r>
            <a:r>
              <a:rPr lang="en-US" dirty="0" smtClean="0"/>
              <a:t>based on unity length scale            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67336" y="365125"/>
            <a:ext cx="2303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SF2.0 (NO percolation)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667" y="3278220"/>
            <a:ext cx="3618611" cy="34046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745166" y="2149812"/>
            <a:ext cx="856034" cy="865762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727278" y="2762655"/>
            <a:ext cx="4027616" cy="201362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06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209" y="8740"/>
            <a:ext cx="9132346" cy="68492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Square Displacement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851" y="2174523"/>
            <a:ext cx="2759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Repulsive coefficient C=100</a:t>
            </a:r>
          </a:p>
          <a:p>
            <a:r>
              <a:rPr lang="en-US" dirty="0" smtClean="0"/>
              <a:t>Micelle </a:t>
            </a:r>
            <a:r>
              <a:rPr lang="en-US" dirty="0" err="1" smtClean="0"/>
              <a:t>cencentrations</a:t>
            </a:r>
            <a:r>
              <a:rPr lang="en-US" dirty="0" smtClean="0"/>
              <a:t>:</a:t>
            </a:r>
          </a:p>
          <a:p>
            <a:r>
              <a:rPr lang="en-US" dirty="0" smtClean="0"/>
              <a:t>0.210 </a:t>
            </a:r>
            <a:r>
              <a:rPr lang="en-US" dirty="0" smtClean="0"/>
              <a:t>for 3200 particles</a:t>
            </a:r>
          </a:p>
          <a:p>
            <a:r>
              <a:rPr lang="en-US" dirty="0" smtClean="0"/>
              <a:t>0.314 </a:t>
            </a:r>
            <a:r>
              <a:rPr lang="en-US" dirty="0" smtClean="0"/>
              <a:t>for 4800 particles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03820" y="1568198"/>
            <a:ext cx="4068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Reference Line for Pure Brownian Motion</a:t>
            </a:r>
            <a:endParaRPr lang="en-US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284068" y="1969452"/>
            <a:ext cx="1011676" cy="12003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3" idx="0"/>
          </p:cNvCxnSpPr>
          <p:nvPr/>
        </p:nvCxnSpPr>
        <p:spPr>
          <a:xfrm flipH="1" flipV="1">
            <a:off x="6449438" y="4620638"/>
            <a:ext cx="428017" cy="1050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3" idx="1"/>
          </p:cNvCxnSpPr>
          <p:nvPr/>
        </p:nvCxnSpPr>
        <p:spPr>
          <a:xfrm flipH="1" flipV="1">
            <a:off x="5251335" y="5577446"/>
            <a:ext cx="531718" cy="2787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83053" y="5671544"/>
            <a:ext cx="2188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Constrained diffusion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971857" y="1012827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baseline="-25000" dirty="0" err="1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 = 0.0125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 ~ 0.05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636954" y="704740"/>
            <a:ext cx="1178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baseline="-25000" dirty="0" err="1" smtClean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= 0.4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</a:t>
            </a:r>
            <a:r>
              <a:rPr lang="en-US" baseline="-25000" dirty="0" smtClean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~ 1.675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02849" y="5110610"/>
            <a:ext cx="1178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baseline="-25000" dirty="0" err="1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 = 0.6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 ~ 2.512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03" y="4620638"/>
            <a:ext cx="4586052" cy="81773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23" y="4014030"/>
            <a:ext cx="1057733" cy="65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9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246" y="1043749"/>
            <a:ext cx="2175229" cy="7347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Lists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859883"/>
              </p:ext>
            </p:extLst>
          </p:nvPr>
        </p:nvGraphicFramePr>
        <p:xfrm>
          <a:off x="1058126" y="1638598"/>
          <a:ext cx="241354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708"/>
                <a:gridCol w="482708"/>
                <a:gridCol w="482708"/>
                <a:gridCol w="482708"/>
                <a:gridCol w="4827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1274" y="3596483"/>
            <a:ext cx="3346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Pairs for the particles inside box 13 (yellow): set of all particles inside box in blue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5563" y="220111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</a:t>
            </a:r>
            <a:r>
              <a:rPr lang="en-US" baseline="-25000" dirty="0" err="1" smtClean="0"/>
              <a:t>d</a:t>
            </a:r>
            <a:endParaRPr lang="en-US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397284" y="3748624"/>
            <a:ext cx="1225685" cy="10603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79809" y="2321459"/>
            <a:ext cx="567729" cy="530157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0"/>
          </p:cNvCxnSpPr>
          <p:nvPr/>
        </p:nvCxnSpPr>
        <p:spPr>
          <a:xfrm flipV="1">
            <a:off x="1010127" y="2740002"/>
            <a:ext cx="960259" cy="100862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7284" y="4933455"/>
            <a:ext cx="1225685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883" y="4991387"/>
            <a:ext cx="290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 of cell &gt; cut-off radius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21138" y="690349"/>
            <a:ext cx="38270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Repulsive potential ~ length scale 1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Cumulating Boltzmann factor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 smtClean="0"/>
              <a:t>Associated chain interaction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3057" y="3546088"/>
            <a:ext cx="1994445" cy="52964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924564" y="2775047"/>
            <a:ext cx="279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Set minimum probability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2838" y="2716915"/>
            <a:ext cx="376406" cy="45706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924564" y="3237362"/>
            <a:ext cx="4397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Compute cut-off distance from inequality: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24564" y="4173265"/>
            <a:ext cx="486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Example: 3d dimensionless Gaussian potential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88263" y="5360719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alpha=1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183986"/>
              </p:ext>
            </p:extLst>
          </p:nvPr>
        </p:nvGraphicFramePr>
        <p:xfrm>
          <a:off x="6288263" y="5774703"/>
          <a:ext cx="530914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3549"/>
                <a:gridCol w="1087336"/>
                <a:gridCol w="953310"/>
                <a:gridCol w="8949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Minimum</a:t>
                      </a:r>
                      <a:r>
                        <a:rPr lang="en-US" baseline="0" dirty="0" smtClean="0"/>
                        <a:t> probability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Cut-off radius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7402" y="4587249"/>
            <a:ext cx="2650202" cy="79659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0894" y="4508927"/>
            <a:ext cx="2702676" cy="903422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5589015" y="86429"/>
            <a:ext cx="0" cy="6602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21768" y="275375"/>
            <a:ext cx="331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Related Factors for Cut-off Radius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23691" y="2368628"/>
            <a:ext cx="509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Computing cut-off radius based on Boltzmann factor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43493" y="6003017"/>
            <a:ext cx="591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Pros: Higher number of cells increase efficiency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Cons: Lower number of cells less powerful than neighbor list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03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on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Cell List</a:t>
            </a:r>
          </a:p>
          <a:p>
            <a:r>
              <a:rPr lang="en-US" dirty="0" smtClean="0"/>
              <a:t>Implementation Shear Flow into PBC box (boundary driven algorithm)</a:t>
            </a:r>
          </a:p>
          <a:p>
            <a:r>
              <a:rPr lang="en-US" dirty="0" smtClean="0"/>
              <a:t>Travel Algorithm for directly connected PBC box</a:t>
            </a:r>
          </a:p>
        </p:txBody>
      </p:sp>
    </p:spTree>
    <p:extLst>
      <p:ext uri="{BB962C8B-B14F-4D97-AF65-F5344CB8AC3E}">
        <p14:creationId xmlns:p14="http://schemas.microsoft.com/office/powerpoint/2010/main" val="137849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270</Words>
  <Application>Microsoft Macintosh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3D Stochastic Simulation</vt:lpstr>
      <vt:lpstr>Np=3200, Ld=20</vt:lpstr>
      <vt:lpstr>Percolations and Cluster Size Distribution</vt:lpstr>
      <vt:lpstr>Np=4800, Ld=20</vt:lpstr>
      <vt:lpstr>Mean Square Displacement</vt:lpstr>
      <vt:lpstr>Cell Lists</vt:lpstr>
      <vt:lpstr>Works on Progress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Box (3D)</dc:title>
  <dc:creator>박근우</dc:creator>
  <cp:lastModifiedBy>박근우</cp:lastModifiedBy>
  <cp:revision>21</cp:revision>
  <dcterms:created xsi:type="dcterms:W3CDTF">2016-01-28T12:18:05Z</dcterms:created>
  <dcterms:modified xsi:type="dcterms:W3CDTF">2016-02-02T15:08:16Z</dcterms:modified>
</cp:coreProperties>
</file>