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/>
    <p:restoredTop sz="94662"/>
  </p:normalViewPr>
  <p:slideViewPr>
    <p:cSldViewPr snapToGrid="0" snapToObjects="1">
      <p:cViewPr varScale="1">
        <p:scale>
          <a:sx n="174" d="100"/>
          <a:sy n="174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BEC4-028A-FF49-B3F0-3D025813DEB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413B-0995-B14C-9BCE-FC2B10E1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Stochastic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Gun Woo Park</a:t>
            </a:r>
          </a:p>
          <a:p>
            <a:r>
              <a:rPr lang="en-US" dirty="0" smtClean="0"/>
              <a:t>1 DEC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>
          <a:xfrm>
            <a:off x="7257157" y="4138145"/>
            <a:ext cx="2113555" cy="1378329"/>
          </a:xfrm>
          <a:prstGeom prst="roundRect">
            <a:avLst/>
          </a:prstGeom>
          <a:noFill/>
          <a:ln w="63500">
            <a:solidFill>
              <a:schemeClr val="accent2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7196554" y="1705100"/>
            <a:ext cx="2174159" cy="1897107"/>
          </a:xfrm>
          <a:prstGeom prst="roundRect">
            <a:avLst/>
          </a:prstGeom>
          <a:noFill/>
          <a:ln w="63500">
            <a:solidFill>
              <a:srgbClr val="7030A0">
                <a:alpha val="4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028833" y="1731899"/>
            <a:ext cx="3862829" cy="4936529"/>
          </a:xfrm>
          <a:prstGeom prst="roundRect">
            <a:avLst/>
          </a:prstGeom>
          <a:noFill/>
          <a:ln w="63500">
            <a:solidFill>
              <a:schemeClr val="accent2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23" y="55056"/>
            <a:ext cx="10515600" cy="1325563"/>
          </a:xfrm>
        </p:spPr>
        <p:txBody>
          <a:bodyPr/>
          <a:lstStyle/>
          <a:p>
            <a:r>
              <a:rPr lang="en-US" dirty="0" smtClean="0"/>
              <a:t>Working Flow Chart (original)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0758" y="1467440"/>
            <a:ext cx="1771185" cy="38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Starting Simulation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00869" y="1483689"/>
            <a:ext cx="1666046" cy="3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 steps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402750" y="1500124"/>
            <a:ext cx="1828670" cy="38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Time evolution</a:t>
            </a:r>
            <a:endParaRPr lang="en-US" sz="1400" dirty="0"/>
          </a:p>
        </p:txBody>
      </p:sp>
      <p:sp>
        <p:nvSpPr>
          <p:cNvPr id="10" name="Parallelogram 9"/>
          <p:cNvSpPr/>
          <p:nvPr/>
        </p:nvSpPr>
        <p:spPr>
          <a:xfrm>
            <a:off x="7419114" y="5005722"/>
            <a:ext cx="1795947" cy="37037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Writing results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9923458" y="1500124"/>
            <a:ext cx="1754655" cy="367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458320" y="2197610"/>
            <a:ext cx="2756209" cy="6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 normalized and sorted CDF (based on trajectory)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162505" y="3007100"/>
            <a:ext cx="1347838" cy="34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beads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636539" y="3554536"/>
            <a:ext cx="2399770" cy="5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specific chains from probability inside beads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70929" y="4362684"/>
            <a:ext cx="2743600" cy="38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new ends from sorted CDF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88003" y="4907490"/>
            <a:ext cx="2120990" cy="35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action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803602" y="5425545"/>
            <a:ext cx="2081561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information</a:t>
            </a:r>
            <a:endParaRPr lang="en-US" sz="1400" dirty="0"/>
          </a:p>
        </p:txBody>
      </p:sp>
      <p:sp>
        <p:nvSpPr>
          <p:cNvPr id="19" name="Diamond 18"/>
          <p:cNvSpPr/>
          <p:nvPr/>
        </p:nvSpPr>
        <p:spPr>
          <a:xfrm>
            <a:off x="2292709" y="5953211"/>
            <a:ext cx="3100039" cy="5311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 MC EQ.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4" idx="3"/>
            <a:endCxn id="8" idx="1"/>
          </p:cNvCxnSpPr>
          <p:nvPr/>
        </p:nvCxnSpPr>
        <p:spPr>
          <a:xfrm>
            <a:off x="1981943" y="1660799"/>
            <a:ext cx="1018926" cy="81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0"/>
          </p:cNvCxnSpPr>
          <p:nvPr/>
        </p:nvCxnSpPr>
        <p:spPr>
          <a:xfrm>
            <a:off x="3833892" y="1854157"/>
            <a:ext cx="2533" cy="343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 flipH="1">
            <a:off x="3836424" y="2809252"/>
            <a:ext cx="1" cy="197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3836424" y="3356688"/>
            <a:ext cx="0" cy="197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3836424" y="4145551"/>
            <a:ext cx="6305" cy="21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>
          <a:xfrm>
            <a:off x="3842729" y="4747403"/>
            <a:ext cx="5769" cy="160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7" idx="0"/>
          </p:cNvCxnSpPr>
          <p:nvPr/>
        </p:nvCxnSpPr>
        <p:spPr>
          <a:xfrm flipH="1">
            <a:off x="3844383" y="5265458"/>
            <a:ext cx="4115" cy="160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  <a:endCxn id="19" idx="0"/>
          </p:cNvCxnSpPr>
          <p:nvPr/>
        </p:nvCxnSpPr>
        <p:spPr>
          <a:xfrm flipH="1">
            <a:off x="3842729" y="5757239"/>
            <a:ext cx="1654" cy="195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V="1">
            <a:off x="3401206" y="4248692"/>
            <a:ext cx="3094374" cy="876100"/>
          </a:xfrm>
          <a:prstGeom prst="bentConnector3">
            <a:avLst>
              <a:gd name="adj1" fmla="val 997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2"/>
            <a:endCxn id="9" idx="1"/>
          </p:cNvCxnSpPr>
          <p:nvPr/>
        </p:nvCxnSpPr>
        <p:spPr>
          <a:xfrm rot="5400000" flipH="1" flipV="1">
            <a:off x="3226584" y="2308155"/>
            <a:ext cx="4792310" cy="3560021"/>
          </a:xfrm>
          <a:prstGeom prst="bentConnector4">
            <a:avLst>
              <a:gd name="adj1" fmla="val -4770"/>
              <a:gd name="adj2" fmla="val 7177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riped Right Arrow 47"/>
          <p:cNvSpPr/>
          <p:nvPr/>
        </p:nvSpPr>
        <p:spPr>
          <a:xfrm>
            <a:off x="1499513" y="2250084"/>
            <a:ext cx="907895" cy="51435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OMP</a:t>
            </a:r>
            <a:endParaRPr lang="en-US"/>
          </a:p>
        </p:txBody>
      </p:sp>
      <p:sp>
        <p:nvSpPr>
          <p:cNvPr id="49" name="Striped Right Arrow 48"/>
          <p:cNvSpPr/>
          <p:nvPr/>
        </p:nvSpPr>
        <p:spPr>
          <a:xfrm>
            <a:off x="6246842" y="2507261"/>
            <a:ext cx="907895" cy="51435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OMP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402753" y="2338387"/>
            <a:ext cx="1828670" cy="38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 forces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402753" y="2956345"/>
            <a:ext cx="1828670" cy="383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Time Evolution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9" idx="2"/>
            <a:endCxn id="50" idx="0"/>
          </p:cNvCxnSpPr>
          <p:nvPr/>
        </p:nvCxnSpPr>
        <p:spPr>
          <a:xfrm>
            <a:off x="8317085" y="1883898"/>
            <a:ext cx="3" cy="454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2"/>
            <a:endCxn id="51" idx="0"/>
          </p:cNvCxnSpPr>
          <p:nvPr/>
        </p:nvCxnSpPr>
        <p:spPr>
          <a:xfrm>
            <a:off x="8317088" y="2722161"/>
            <a:ext cx="0" cy="234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7196554" y="5700581"/>
            <a:ext cx="2241066" cy="5311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Time step check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56" idx="1"/>
            <a:endCxn id="8" idx="3"/>
          </p:cNvCxnSpPr>
          <p:nvPr/>
        </p:nvCxnSpPr>
        <p:spPr>
          <a:xfrm flipH="1" flipV="1">
            <a:off x="4666915" y="1668923"/>
            <a:ext cx="2529639" cy="429721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7263462" y="3743020"/>
            <a:ext cx="2107251" cy="9367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output frequency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1" idx="2"/>
            <a:endCxn id="67" idx="0"/>
          </p:cNvCxnSpPr>
          <p:nvPr/>
        </p:nvCxnSpPr>
        <p:spPr>
          <a:xfrm>
            <a:off x="8317088" y="3340119"/>
            <a:ext cx="0" cy="402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7" idx="2"/>
            <a:endCxn id="10" idx="0"/>
          </p:cNvCxnSpPr>
          <p:nvPr/>
        </p:nvCxnSpPr>
        <p:spPr>
          <a:xfrm>
            <a:off x="8317088" y="4679722"/>
            <a:ext cx="0" cy="32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" idx="4"/>
            <a:endCxn id="56" idx="0"/>
          </p:cNvCxnSpPr>
          <p:nvPr/>
        </p:nvCxnSpPr>
        <p:spPr>
          <a:xfrm flipH="1">
            <a:off x="8317087" y="5376100"/>
            <a:ext cx="1" cy="3244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7" idx="3"/>
            <a:endCxn id="56" idx="3"/>
          </p:cNvCxnSpPr>
          <p:nvPr/>
        </p:nvCxnSpPr>
        <p:spPr>
          <a:xfrm>
            <a:off x="9370713" y="4211371"/>
            <a:ext cx="66907" cy="1754765"/>
          </a:xfrm>
          <a:prstGeom prst="bentConnector3">
            <a:avLst>
              <a:gd name="adj1" fmla="val 25833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56" idx="2"/>
            <a:endCxn id="11" idx="1"/>
          </p:cNvCxnSpPr>
          <p:nvPr/>
        </p:nvCxnSpPr>
        <p:spPr>
          <a:xfrm rot="5400000" flipH="1" flipV="1">
            <a:off x="6846321" y="3154555"/>
            <a:ext cx="4547901" cy="1606371"/>
          </a:xfrm>
          <a:prstGeom prst="bentConnector4">
            <a:avLst>
              <a:gd name="adj1" fmla="val -5026"/>
              <a:gd name="adj2" fmla="val 8487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923457" y="2425198"/>
            <a:ext cx="2071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test condition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(single process)</a:t>
            </a:r>
          </a:p>
          <a:p>
            <a:r>
              <a:rPr lang="en-US" dirty="0" smtClean="0"/>
              <a:t>160(s</a:t>
            </a:r>
            <a:r>
              <a:rPr lang="en-US" dirty="0" smtClean="0"/>
              <a:t>) ~ </a:t>
            </a:r>
            <a:r>
              <a:rPr lang="en-US" dirty="0" smtClean="0"/>
              <a:t>2.6(m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974" y="365125"/>
            <a:ext cx="5157826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OMP for Stochastic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37" y="354787"/>
            <a:ext cx="6130137" cy="6503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5498"/>
            <a:ext cx="6084435" cy="35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2954544" y="1778030"/>
            <a:ext cx="6675602" cy="4417943"/>
          </a:xfrm>
          <a:prstGeom prst="roundRect">
            <a:avLst/>
          </a:prstGeom>
          <a:noFill/>
          <a:ln w="63500">
            <a:solidFill>
              <a:schemeClr val="accent2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23" y="55056"/>
            <a:ext cx="10515600" cy="1325563"/>
          </a:xfrm>
        </p:spPr>
        <p:txBody>
          <a:bodyPr/>
          <a:lstStyle/>
          <a:p>
            <a:r>
              <a:rPr lang="en-US" dirty="0" smtClean="0"/>
              <a:t>Working Flow Chart </a:t>
            </a:r>
            <a:r>
              <a:rPr lang="en-US" dirty="0" smtClean="0"/>
              <a:t>(Parallel)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642" y="1306879"/>
            <a:ext cx="1666046" cy="3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 steps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033935" y="1233269"/>
            <a:ext cx="2192089" cy="50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normalized and sorted CDF (based on trajectory)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038503" y="2056608"/>
            <a:ext cx="1345484" cy="241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beads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664600" y="2463669"/>
            <a:ext cx="2105536" cy="38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specific chains from probability inside beads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75672" y="3000306"/>
            <a:ext cx="2271146" cy="2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new ends from sorted CDF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29766" y="4681289"/>
            <a:ext cx="2120990" cy="35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action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445365" y="5199344"/>
            <a:ext cx="2081561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information</a:t>
            </a:r>
            <a:endParaRPr lang="en-US" sz="1400" dirty="0"/>
          </a:p>
        </p:txBody>
      </p:sp>
      <p:sp>
        <p:nvSpPr>
          <p:cNvPr id="19" name="Diamond 18"/>
          <p:cNvSpPr/>
          <p:nvPr/>
        </p:nvSpPr>
        <p:spPr>
          <a:xfrm>
            <a:off x="4869357" y="6263813"/>
            <a:ext cx="3100039" cy="5311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 MC EQ.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8" idx="3"/>
            <a:endCxn id="12" idx="1"/>
          </p:cNvCxnSpPr>
          <p:nvPr/>
        </p:nvCxnSpPr>
        <p:spPr>
          <a:xfrm flipV="1">
            <a:off x="1820688" y="1486043"/>
            <a:ext cx="213247" cy="6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55" idx="1"/>
          </p:cNvCxnSpPr>
          <p:nvPr/>
        </p:nvCxnSpPr>
        <p:spPr>
          <a:xfrm>
            <a:off x="4226024" y="1486043"/>
            <a:ext cx="1348056" cy="37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4711245" y="2298223"/>
            <a:ext cx="6123" cy="165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 flipH="1">
            <a:off x="4711245" y="2848909"/>
            <a:ext cx="6123" cy="151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7" idx="0"/>
          </p:cNvCxnSpPr>
          <p:nvPr/>
        </p:nvCxnSpPr>
        <p:spPr>
          <a:xfrm flipH="1">
            <a:off x="4486146" y="5039257"/>
            <a:ext cx="4115" cy="160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riped Right Arrow 47"/>
          <p:cNvSpPr/>
          <p:nvPr/>
        </p:nvSpPr>
        <p:spPr>
          <a:xfrm>
            <a:off x="1940025" y="3450723"/>
            <a:ext cx="907895" cy="51435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OMP</a:t>
            </a: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479872" y="2058693"/>
            <a:ext cx="1218272" cy="23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beads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7026879" y="2422721"/>
            <a:ext cx="2124257" cy="35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specific chains from probability inside beads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899677" y="3044861"/>
            <a:ext cx="2402160" cy="23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new ends from sorted CDF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7100612" y="4681289"/>
            <a:ext cx="2120990" cy="35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action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7116211" y="5199344"/>
            <a:ext cx="2081561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information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61" idx="2"/>
            <a:endCxn id="62" idx="0"/>
          </p:cNvCxnSpPr>
          <p:nvPr/>
        </p:nvCxnSpPr>
        <p:spPr>
          <a:xfrm>
            <a:off x="8089008" y="2290886"/>
            <a:ext cx="0" cy="131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2"/>
            <a:endCxn id="63" idx="0"/>
          </p:cNvCxnSpPr>
          <p:nvPr/>
        </p:nvCxnSpPr>
        <p:spPr>
          <a:xfrm>
            <a:off x="8089008" y="2776813"/>
            <a:ext cx="11749" cy="268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8156992" y="5039257"/>
            <a:ext cx="4115" cy="160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50787" y="3627983"/>
            <a:ext cx="2120990" cy="35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LOCKING</a:t>
            </a:r>
            <a:endParaRPr lang="en-US" sz="1400" dirty="0"/>
          </a:p>
        </p:txBody>
      </p:sp>
      <p:cxnSp>
        <p:nvCxnSpPr>
          <p:cNvPr id="111" name="Elbow Connector 110"/>
          <p:cNvCxnSpPr>
            <a:stCxn id="15" idx="2"/>
            <a:endCxn id="98" idx="0"/>
          </p:cNvCxnSpPr>
          <p:nvPr/>
        </p:nvCxnSpPr>
        <p:spPr>
          <a:xfrm rot="16200000" flipH="1">
            <a:off x="5327623" y="2644323"/>
            <a:ext cx="367281" cy="160003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63" idx="2"/>
            <a:endCxn id="98" idx="0"/>
          </p:cNvCxnSpPr>
          <p:nvPr/>
        </p:nvCxnSpPr>
        <p:spPr>
          <a:xfrm rot="5400000">
            <a:off x="7032920" y="2560146"/>
            <a:ext cx="346200" cy="178947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258650" y="4145128"/>
            <a:ext cx="2120990" cy="35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LOCKING</a:t>
            </a:r>
            <a:endParaRPr lang="en-US" sz="1400" dirty="0"/>
          </a:p>
        </p:txBody>
      </p:sp>
      <p:cxnSp>
        <p:nvCxnSpPr>
          <p:cNvPr id="127" name="Straight Arrow Connector 126"/>
          <p:cNvCxnSpPr>
            <a:stCxn id="98" idx="2"/>
            <a:endCxn id="125" idx="0"/>
          </p:cNvCxnSpPr>
          <p:nvPr/>
        </p:nvCxnSpPr>
        <p:spPr>
          <a:xfrm>
            <a:off x="6311282" y="3985951"/>
            <a:ext cx="7863" cy="159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5" idx="2"/>
            <a:endCxn id="16" idx="0"/>
          </p:cNvCxnSpPr>
          <p:nvPr/>
        </p:nvCxnSpPr>
        <p:spPr>
          <a:xfrm rot="5400000">
            <a:off x="5315607" y="3677750"/>
            <a:ext cx="178193" cy="18288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5" idx="2"/>
            <a:endCxn id="64" idx="0"/>
          </p:cNvCxnSpPr>
          <p:nvPr/>
        </p:nvCxnSpPr>
        <p:spPr>
          <a:xfrm rot="16200000" flipH="1">
            <a:off x="7151030" y="3671211"/>
            <a:ext cx="178193" cy="18419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78" idx="3"/>
            <a:endCxn id="19" idx="0"/>
          </p:cNvCxnSpPr>
          <p:nvPr/>
        </p:nvCxnSpPr>
        <p:spPr>
          <a:xfrm>
            <a:off x="5182395" y="5831337"/>
            <a:ext cx="1236982" cy="4324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81" idx="1"/>
            <a:endCxn id="19" idx="0"/>
          </p:cNvCxnSpPr>
          <p:nvPr/>
        </p:nvCxnSpPr>
        <p:spPr>
          <a:xfrm rot="10800000" flipV="1">
            <a:off x="6419378" y="5828267"/>
            <a:ext cx="1048105" cy="43554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574080" y="1304606"/>
            <a:ext cx="1666046" cy="3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 OMP</a:t>
            </a:r>
            <a:endParaRPr lang="en-US" sz="1400" dirty="0"/>
          </a:p>
        </p:txBody>
      </p:sp>
      <p:cxnSp>
        <p:nvCxnSpPr>
          <p:cNvPr id="163" name="Elbow Connector 162"/>
          <p:cNvCxnSpPr>
            <a:stCxn id="155" idx="2"/>
            <a:endCxn id="13" idx="0"/>
          </p:cNvCxnSpPr>
          <p:nvPr/>
        </p:nvCxnSpPr>
        <p:spPr>
          <a:xfrm rot="5400000">
            <a:off x="5368407" y="1017912"/>
            <a:ext cx="381534" cy="169585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55" idx="2"/>
            <a:endCxn id="61" idx="0"/>
          </p:cNvCxnSpPr>
          <p:nvPr/>
        </p:nvCxnSpPr>
        <p:spPr>
          <a:xfrm rot="16200000" flipH="1">
            <a:off x="7056246" y="1025930"/>
            <a:ext cx="383619" cy="168190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9" idx="3"/>
            <a:endCxn id="155" idx="3"/>
          </p:cNvCxnSpPr>
          <p:nvPr/>
        </p:nvCxnSpPr>
        <p:spPr>
          <a:xfrm flipH="1" flipV="1">
            <a:off x="7240126" y="1489840"/>
            <a:ext cx="729270" cy="5039528"/>
          </a:xfrm>
          <a:prstGeom prst="bentConnector3">
            <a:avLst>
              <a:gd name="adj1" fmla="val -23898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924442" y="3496506"/>
            <a:ext cx="2923616" cy="1104739"/>
          </a:xfrm>
          <a:prstGeom prst="roundRect">
            <a:avLst/>
          </a:prstGeom>
          <a:noFill/>
          <a:ln w="63500">
            <a:solidFill>
              <a:schemeClr val="accent6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triped Right Arrow 173"/>
          <p:cNvSpPr/>
          <p:nvPr/>
        </p:nvSpPr>
        <p:spPr>
          <a:xfrm flipH="1">
            <a:off x="7904834" y="3719552"/>
            <a:ext cx="2435330" cy="51435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Critical Directive</a:t>
            </a:r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803378" y="5687786"/>
            <a:ext cx="1379017" cy="28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UNLOCKING</a:t>
            </a:r>
            <a:endParaRPr lang="en-US" sz="1400" dirty="0"/>
          </a:p>
        </p:txBody>
      </p:sp>
      <p:sp>
        <p:nvSpPr>
          <p:cNvPr id="181" name="Rectangle 180"/>
          <p:cNvSpPr/>
          <p:nvPr/>
        </p:nvSpPr>
        <p:spPr>
          <a:xfrm>
            <a:off x="7467482" y="5684717"/>
            <a:ext cx="1379017" cy="28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UNLOCKING</a:t>
            </a:r>
            <a:endParaRPr lang="en-US" sz="1400" dirty="0"/>
          </a:p>
        </p:txBody>
      </p:sp>
      <p:cxnSp>
        <p:nvCxnSpPr>
          <p:cNvPr id="185" name="Straight Arrow Connector 184"/>
          <p:cNvCxnSpPr>
            <a:stCxn id="17" idx="2"/>
            <a:endCxn id="178" idx="0"/>
          </p:cNvCxnSpPr>
          <p:nvPr/>
        </p:nvCxnSpPr>
        <p:spPr>
          <a:xfrm>
            <a:off x="4486146" y="5531038"/>
            <a:ext cx="6741" cy="156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65" idx="2"/>
            <a:endCxn id="181" idx="0"/>
          </p:cNvCxnSpPr>
          <p:nvPr/>
        </p:nvCxnSpPr>
        <p:spPr>
          <a:xfrm flipH="1">
            <a:off x="8156991" y="5531038"/>
            <a:ext cx="1" cy="153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processor test (deterministic random numbers) have been done</a:t>
            </a:r>
          </a:p>
          <a:p>
            <a:r>
              <a:rPr lang="en-US" dirty="0" smtClean="0"/>
              <a:t>Equilibrium Identifier for multi-thread case should be re-defined</a:t>
            </a:r>
          </a:p>
          <a:p>
            <a:r>
              <a:rPr lang="en-US" dirty="0" smtClean="0"/>
              <a:t>Statistical Verification</a:t>
            </a:r>
          </a:p>
          <a:p>
            <a:pPr lvl="1"/>
            <a:r>
              <a:rPr lang="en-US" dirty="0" smtClean="0"/>
              <a:t>Note that the multiple thread does not allowing single stream for random number generator, which means we cannot compare random numbers in deterministic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205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Parallel Stochastic Simulation</vt:lpstr>
      <vt:lpstr>Working Flow Chart (original)</vt:lpstr>
      <vt:lpstr>OMP for Stochastic Steps</vt:lpstr>
      <vt:lpstr>Working Flow Chart (Parallel)</vt:lpstr>
      <vt:lpstr>Works in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박근우</dc:creator>
  <cp:lastModifiedBy>박근우</cp:lastModifiedBy>
  <cp:revision>3</cp:revision>
  <dcterms:created xsi:type="dcterms:W3CDTF">2015-12-01T12:44:43Z</dcterms:created>
  <dcterms:modified xsi:type="dcterms:W3CDTF">2015-12-01T13:04:22Z</dcterms:modified>
</cp:coreProperties>
</file>