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0"/>
    <p:restoredTop sz="94662"/>
  </p:normalViewPr>
  <p:slideViewPr>
    <p:cSldViewPr snapToGrid="0" snapToObjects="1">
      <p:cViewPr varScale="1">
        <p:scale>
          <a:sx n="174" d="100"/>
          <a:sy n="174" d="100"/>
        </p:scale>
        <p:origin x="17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9C8F-52A7-3D4C-A3C9-7D750CEF7B4B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3779-7B57-F646-8B11-501F2A60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9C8F-52A7-3D4C-A3C9-7D750CEF7B4B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3779-7B57-F646-8B11-501F2A60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9C8F-52A7-3D4C-A3C9-7D750CEF7B4B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3779-7B57-F646-8B11-501F2A60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9C8F-52A7-3D4C-A3C9-7D750CEF7B4B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3779-7B57-F646-8B11-501F2A60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9C8F-52A7-3D4C-A3C9-7D750CEF7B4B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3779-7B57-F646-8B11-501F2A60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2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9C8F-52A7-3D4C-A3C9-7D750CEF7B4B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3779-7B57-F646-8B11-501F2A60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6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9C8F-52A7-3D4C-A3C9-7D750CEF7B4B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3779-7B57-F646-8B11-501F2A60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9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9C8F-52A7-3D4C-A3C9-7D750CEF7B4B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3779-7B57-F646-8B11-501F2A60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6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9C8F-52A7-3D4C-A3C9-7D750CEF7B4B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3779-7B57-F646-8B11-501F2A60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9C8F-52A7-3D4C-A3C9-7D750CEF7B4B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3779-7B57-F646-8B11-501F2A60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0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9C8F-52A7-3D4C-A3C9-7D750CEF7B4B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3779-7B57-F646-8B11-501F2A60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F9C8F-52A7-3D4C-A3C9-7D750CEF7B4B}" type="datetimeFigureOut">
              <a:rPr lang="en-US" smtClean="0"/>
              <a:t>11/23/15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D3779-7B57-F646-8B11-501F2A609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LOG,</a:t>
            </a:r>
            <a:br>
              <a:rPr lang="en-US" dirty="0" smtClean="0"/>
            </a:br>
            <a:r>
              <a:rPr lang="en-US" dirty="0" smtClean="0"/>
              <a:t>FENE Connector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Gun Woo 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34" y="0"/>
            <a:ext cx="118841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9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31085" y="2407369"/>
            <a:ext cx="5536189" cy="4032942"/>
            <a:chOff x="3130394" y="2553672"/>
            <a:chExt cx="5536189" cy="403294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0394" y="2553672"/>
              <a:ext cx="5536189" cy="4032942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3803903" y="5047488"/>
              <a:ext cx="2428647" cy="292608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35" y="1536192"/>
            <a:ext cx="4491126" cy="665566"/>
          </a:xfrm>
          <a:prstGeom prst="rect">
            <a:avLst/>
          </a:prstGeom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FENE Connector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147" y="3869917"/>
            <a:ext cx="5903653" cy="55392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1824" y="664676"/>
            <a:ext cx="6458773" cy="289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DEBUGGING LOG, FENE Connector Problem</vt:lpstr>
      <vt:lpstr>PowerPoint Presentation</vt:lpstr>
      <vt:lpstr>FENE Connector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LOG</dc:title>
  <dc:creator>박근우</dc:creator>
  <cp:lastModifiedBy>박근우</cp:lastModifiedBy>
  <cp:revision>3</cp:revision>
  <dcterms:created xsi:type="dcterms:W3CDTF">2015-11-23T12:47:16Z</dcterms:created>
  <dcterms:modified xsi:type="dcterms:W3CDTF">2015-11-23T13:50:41Z</dcterms:modified>
</cp:coreProperties>
</file>