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/>
    <p:restoredTop sz="94698"/>
  </p:normalViewPr>
  <p:slideViewPr>
    <p:cSldViewPr snapToGrid="0" snapToObjects="1">
      <p:cViewPr varScale="1">
        <p:scale>
          <a:sx n="131" d="100"/>
          <a:sy n="131" d="100"/>
        </p:scale>
        <p:origin x="20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046B-1506-DE44-8A2A-46408A55ED31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3F5B-BD69-4F42-906F-999D2A447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8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046B-1506-DE44-8A2A-46408A55ED31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3F5B-BD69-4F42-906F-999D2A447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6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046B-1506-DE44-8A2A-46408A55ED31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3F5B-BD69-4F42-906F-999D2A447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046B-1506-DE44-8A2A-46408A55ED31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3F5B-BD69-4F42-906F-999D2A447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9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046B-1506-DE44-8A2A-46408A55ED31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3F5B-BD69-4F42-906F-999D2A447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4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046B-1506-DE44-8A2A-46408A55ED31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3F5B-BD69-4F42-906F-999D2A447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9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046B-1506-DE44-8A2A-46408A55ED31}" type="datetimeFigureOut">
              <a:rPr lang="en-US" smtClean="0"/>
              <a:t>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3F5B-BD69-4F42-906F-999D2A447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8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046B-1506-DE44-8A2A-46408A55ED31}" type="datetimeFigureOut">
              <a:rPr lang="en-US" smtClean="0"/>
              <a:t>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3F5B-BD69-4F42-906F-999D2A447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046B-1506-DE44-8A2A-46408A55ED31}" type="datetimeFigureOut">
              <a:rPr lang="en-US" smtClean="0"/>
              <a:t>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3F5B-BD69-4F42-906F-999D2A447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6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046B-1506-DE44-8A2A-46408A55ED31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3F5B-BD69-4F42-906F-999D2A447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046B-1506-DE44-8A2A-46408A55ED31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3F5B-BD69-4F42-906F-999D2A447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5046B-1506-DE44-8A2A-46408A55ED31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F3F5B-BD69-4F42-906F-999D2A447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Revised Stochastic 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Gun Woo Park</a:t>
            </a:r>
          </a:p>
          <a:p>
            <a:r>
              <a:rPr lang="en-US" dirty="0" smtClean="0"/>
              <a:t>05 FEB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4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NP3200, SF1.5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9368"/>
            <a:ext cx="5184843" cy="38886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645" y="1371600"/>
            <a:ext cx="7315200" cy="548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8678" y="1531219"/>
            <a:ext cx="40594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Dimensionless Brownian time step: 0.001</a:t>
            </a:r>
          </a:p>
          <a:p>
            <a:r>
              <a:rPr lang="en-US" dirty="0" err="1" smtClean="0"/>
              <a:t>Rt</a:t>
            </a:r>
            <a:r>
              <a:rPr lang="en-US" dirty="0" smtClean="0"/>
              <a:t> = 50, 100</a:t>
            </a:r>
          </a:p>
          <a:p>
            <a:pPr marL="285750" indent="-285750">
              <a:buFont typeface="Symbol" charset="2"/>
              <a:buChar char="Þ"/>
            </a:pPr>
            <a:r>
              <a:rPr lang="en-US" dirty="0" smtClean="0"/>
              <a:t>Dimensionless Topological time step: </a:t>
            </a:r>
          </a:p>
          <a:p>
            <a:pPr lvl="1"/>
            <a:r>
              <a:rPr lang="en-US" dirty="0" smtClean="0"/>
              <a:t>		0.001/50, 0.001/100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007813" y="1926077"/>
            <a:ext cx="19455" cy="4406629"/>
          </a:xfrm>
          <a:prstGeom prst="line">
            <a:avLst/>
          </a:prstGeom>
          <a:ln w="76200">
            <a:solidFill>
              <a:srgbClr val="5B9BD5">
                <a:alpha val="5098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80162" y="3365770"/>
            <a:ext cx="0" cy="3112851"/>
          </a:xfrm>
          <a:prstGeom prst="line">
            <a:avLst/>
          </a:prstGeom>
          <a:ln w="76200">
            <a:solidFill>
              <a:srgbClr val="5B9BD5">
                <a:alpha val="5098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4194" y="4592671"/>
            <a:ext cx="2412460" cy="64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Computation time: approximately 4 hours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38114" y="1216117"/>
            <a:ext cx="668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Equilibrium NAS: </a:t>
            </a:r>
            <a:r>
              <a:rPr lang="en-US" b="1" dirty="0" smtClean="0"/>
              <a:t>3700</a:t>
            </a:r>
            <a:r>
              <a:rPr lang="en-US" dirty="0" smtClean="0"/>
              <a:t> (&lt;&lt; 9000 in infinite stochastic step in previous)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5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855"/>
            <a:ext cx="7898860" cy="5924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Size Distribution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72775" y="2074752"/>
            <a:ext cx="327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Empirical cumulative distribution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27634" y="5559337"/>
            <a:ext cx="401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Number distribution (w/o normalization)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803339" y="3718679"/>
            <a:ext cx="44941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The algorithm is restricted inside PBC box =&gt; Inaccurate the real cluster size distribution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Sum of all the number of particles in each clusters have 1% different between two different topological time steps (negligible)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With such a lower NAS (4.5% is associated), no percolation have been observed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5661498" y="3493530"/>
            <a:ext cx="1322962" cy="780813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9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112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Symbol</vt:lpstr>
      <vt:lpstr>Arial</vt:lpstr>
      <vt:lpstr>Office Theme</vt:lpstr>
      <vt:lpstr>Revised Stochastic Simulation</vt:lpstr>
      <vt:lpstr>NP3200, SF1.5</vt:lpstr>
      <vt:lpstr>Cluster Size Distribution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Revised Stochastic Simulation</dc:title>
  <dc:creator>박근우</dc:creator>
  <cp:lastModifiedBy>박근우</cp:lastModifiedBy>
  <cp:revision>4</cp:revision>
  <dcterms:created xsi:type="dcterms:W3CDTF">2016-02-05T13:48:56Z</dcterms:created>
  <dcterms:modified xsi:type="dcterms:W3CDTF">2016-02-05T14:26:54Z</dcterms:modified>
</cp:coreProperties>
</file>