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15"/>
  </p:normalViewPr>
  <p:slideViewPr>
    <p:cSldViewPr snapToGrid="0" snapToObjects="1">
      <p:cViewPr varScale="1">
        <p:scale>
          <a:sx n="140" d="100"/>
          <a:sy n="140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6F23-097C-6F4F-B39E-818D4866F5B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8DCD-4C37-864C-BAE3-08A826EE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23" y="1092600"/>
            <a:ext cx="1083370" cy="38642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25" y="1983328"/>
            <a:ext cx="1197296" cy="29580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202" y="3537240"/>
            <a:ext cx="1703324" cy="59814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630" y="4240588"/>
            <a:ext cx="550719" cy="45782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618" y="5389611"/>
            <a:ext cx="1247628" cy="29841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98" y="4310673"/>
            <a:ext cx="1042924" cy="31031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906" y="2259609"/>
            <a:ext cx="2463538" cy="83235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8163" y="653758"/>
            <a:ext cx="3277511" cy="58967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852" y="2688445"/>
            <a:ext cx="942997" cy="21717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667" y="1653089"/>
            <a:ext cx="725905" cy="28864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92608" y="1720805"/>
            <a:ext cx="1460889" cy="73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Attached </a:t>
            </a:r>
            <a:r>
              <a:rPr lang="en-US" sz="1400" smtClean="0"/>
              <a:t>to k-</a:t>
            </a:r>
            <a:r>
              <a:rPr lang="en-US" sz="1400" dirty="0" err="1" smtClean="0"/>
              <a:t>th</a:t>
            </a:r>
            <a:r>
              <a:rPr lang="en-US" sz="1400" dirty="0" smtClean="0"/>
              <a:t> bead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3497" y="1946971"/>
            <a:ext cx="859536" cy="91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13033" y="1760875"/>
            <a:ext cx="13441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Transition state (active)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57201" y="2103775"/>
            <a:ext cx="859536" cy="91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87333" y="1838675"/>
            <a:ext cx="1190871" cy="530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Bridge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2" idx="0"/>
            <a:endCxn id="4" idx="0"/>
          </p:cNvCxnSpPr>
          <p:nvPr/>
        </p:nvCxnSpPr>
        <p:spPr>
          <a:xfrm rot="16200000" flipV="1">
            <a:off x="2134050" y="609808"/>
            <a:ext cx="40070" cy="2262064"/>
          </a:xfrm>
          <a:prstGeom prst="bentConnector3">
            <a:avLst>
              <a:gd name="adj1" fmla="val 670502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053" y="1029162"/>
            <a:ext cx="16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roof</a:t>
            </a:r>
            <a:r>
              <a:rPr lang="en-US" dirty="0" smtClean="0"/>
              <a:t>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138862" y="4347310"/>
            <a:ext cx="1515754" cy="678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Attached to k-</a:t>
            </a:r>
            <a:r>
              <a:rPr lang="en-US" sz="1400" dirty="0" err="1" smtClean="0"/>
              <a:t>th</a:t>
            </a:r>
            <a:r>
              <a:rPr lang="en-US" sz="1400" dirty="0" smtClean="0"/>
              <a:t> bead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0036" y="4685638"/>
            <a:ext cx="859536" cy="91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56376" y="4438673"/>
            <a:ext cx="13441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Transition state (active)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60159" y="4777001"/>
            <a:ext cx="859536" cy="91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819695" y="4546096"/>
            <a:ext cx="1158509" cy="480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Bridge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30" idx="2"/>
            <a:endCxn id="35" idx="6"/>
          </p:cNvCxnSpPr>
          <p:nvPr/>
        </p:nvCxnSpPr>
        <p:spPr>
          <a:xfrm rot="5400000">
            <a:off x="2172797" y="5163186"/>
            <a:ext cx="1085233" cy="1026094"/>
          </a:xfrm>
          <a:prstGeom prst="bentConnector2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8863" y="3412375"/>
            <a:ext cx="191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bridge</a:t>
            </a:r>
            <a:r>
              <a:rPr lang="en-US" dirty="0" smtClean="0"/>
              <a:t> state</a:t>
            </a:r>
          </a:p>
        </p:txBody>
      </p:sp>
      <p:sp>
        <p:nvSpPr>
          <p:cNvPr id="35" name="Oval 34"/>
          <p:cNvSpPr/>
          <p:nvPr/>
        </p:nvSpPr>
        <p:spPr>
          <a:xfrm>
            <a:off x="686612" y="5780015"/>
            <a:ext cx="1515754" cy="87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Attached to j-</a:t>
            </a:r>
            <a:r>
              <a:rPr lang="en-US" sz="1400" dirty="0" err="1" smtClean="0"/>
              <a:t>th</a:t>
            </a:r>
            <a:r>
              <a:rPr lang="en-US" sz="1400" dirty="0" smtClean="0"/>
              <a:t> bead</a:t>
            </a:r>
            <a:endParaRPr lang="en-US" sz="1400" dirty="0"/>
          </a:p>
        </p:txBody>
      </p:sp>
      <p:cxnSp>
        <p:nvCxnSpPr>
          <p:cNvPr id="39" name="Curved Connector 38"/>
          <p:cNvCxnSpPr>
            <a:stCxn id="35" idx="0"/>
            <a:endCxn id="27" idx="4"/>
          </p:cNvCxnSpPr>
          <p:nvPr/>
        </p:nvCxnSpPr>
        <p:spPr>
          <a:xfrm rot="16200000" flipV="1">
            <a:off x="793704" y="5129230"/>
            <a:ext cx="753821" cy="547750"/>
          </a:xfrm>
          <a:prstGeom prst="curved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17336" y="320040"/>
            <a:ext cx="36576" cy="6291072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6191" y="302627"/>
            <a:ext cx="4586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Schematic diagram for the flux </a:t>
            </a:r>
            <a:r>
              <a:rPr lang="en-US" smtClean="0"/>
              <a:t>in example case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542903" y="320040"/>
            <a:ext cx="325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Simplified </a:t>
            </a:r>
            <a:r>
              <a:rPr lang="en-US" smtClean="0"/>
              <a:t>Markov chain diagram</a:t>
            </a:r>
            <a:endParaRPr lang="en-US" dirty="0" smtClean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16630" y="3112271"/>
            <a:ext cx="11960326" cy="4980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475695" y="1524595"/>
            <a:ext cx="1451744" cy="73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Roof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9925053" y="1524595"/>
            <a:ext cx="1451744" cy="73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Bridge</a:t>
            </a:r>
            <a:endParaRPr lang="en-US" sz="1400" dirty="0"/>
          </a:p>
        </p:txBody>
      </p:sp>
      <p:cxnSp>
        <p:nvCxnSpPr>
          <p:cNvPr id="66" name="Curved Connector 65"/>
          <p:cNvCxnSpPr>
            <a:stCxn id="63" idx="3"/>
            <a:endCxn id="63" idx="1"/>
          </p:cNvCxnSpPr>
          <p:nvPr/>
        </p:nvCxnSpPr>
        <p:spPr>
          <a:xfrm rot="5400000" flipH="1">
            <a:off x="7428431" y="1892102"/>
            <a:ext cx="519734" cy="12700"/>
          </a:xfrm>
          <a:prstGeom prst="curvedConnector5">
            <a:avLst>
              <a:gd name="adj1" fmla="val -43984"/>
              <a:gd name="adj2" fmla="val 7453016"/>
              <a:gd name="adj3" fmla="val 143984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6"/>
            <a:endCxn id="64" idx="2"/>
          </p:cNvCxnSpPr>
          <p:nvPr/>
        </p:nvCxnSpPr>
        <p:spPr>
          <a:xfrm>
            <a:off x="8927439" y="1892102"/>
            <a:ext cx="9976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655744" y="4310673"/>
            <a:ext cx="1451744" cy="73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Roof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9105102" y="4310673"/>
            <a:ext cx="1451744" cy="73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Bridge</a:t>
            </a:r>
            <a:endParaRPr lang="en-US" sz="1400" dirty="0"/>
          </a:p>
        </p:txBody>
      </p:sp>
      <p:cxnSp>
        <p:nvCxnSpPr>
          <p:cNvPr id="73" name="Curved Connector 72"/>
          <p:cNvCxnSpPr>
            <a:stCxn id="72" idx="5"/>
            <a:endCxn id="72" idx="7"/>
          </p:cNvCxnSpPr>
          <p:nvPr/>
        </p:nvCxnSpPr>
        <p:spPr>
          <a:xfrm rot="5400000" flipH="1">
            <a:off x="10084376" y="4678180"/>
            <a:ext cx="519734" cy="12700"/>
          </a:xfrm>
          <a:prstGeom prst="curvedConnector5">
            <a:avLst>
              <a:gd name="adj1" fmla="val -43984"/>
              <a:gd name="adj2" fmla="val -5885961"/>
              <a:gd name="adj3" fmla="val 143984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107488" y="4678180"/>
            <a:ext cx="997614" cy="0"/>
          </a:xfrm>
          <a:prstGeom prst="straightConnector1">
            <a:avLst/>
          </a:prstGeom>
          <a:ln w="3492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8377" y="1012306"/>
            <a:ext cx="260018" cy="44976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4541" y="1503004"/>
            <a:ext cx="614529" cy="54509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3293" y="2572329"/>
            <a:ext cx="2924911" cy="1079884"/>
          </a:xfrm>
          <a:prstGeom prst="rect">
            <a:avLst/>
          </a:prstGeom>
        </p:spPr>
      </p:pic>
      <p:cxnSp>
        <p:nvCxnSpPr>
          <p:cNvPr id="93" name="Curved Connector 92"/>
          <p:cNvCxnSpPr>
            <a:stCxn id="4" idx="6"/>
            <a:endCxn id="4" idx="5"/>
          </p:cNvCxnSpPr>
          <p:nvPr/>
        </p:nvCxnSpPr>
        <p:spPr>
          <a:xfrm flipH="1">
            <a:off x="1539555" y="2088312"/>
            <a:ext cx="213942" cy="259867"/>
          </a:xfrm>
          <a:prstGeom prst="curvedConnector4">
            <a:avLst>
              <a:gd name="adj1" fmla="val -106851"/>
              <a:gd name="adj2" fmla="val 229389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flipH="1">
            <a:off x="1433466" y="4781573"/>
            <a:ext cx="213942" cy="259867"/>
          </a:xfrm>
          <a:prstGeom prst="curvedConnector4">
            <a:avLst>
              <a:gd name="adj1" fmla="val -106851"/>
              <a:gd name="adj2" fmla="val 229389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8213265" y="5413194"/>
            <a:ext cx="3769487" cy="576130"/>
            <a:chOff x="8213265" y="5413194"/>
            <a:chExt cx="3769487" cy="576130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76797" y="5413194"/>
              <a:ext cx="605955" cy="50374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15"/>
            <a:srcRect r="17522"/>
            <a:stretch/>
          </p:blipFill>
          <p:spPr>
            <a:xfrm>
              <a:off x="8213265" y="5413194"/>
              <a:ext cx="3198448" cy="576130"/>
            </a:xfrm>
            <a:prstGeom prst="rect">
              <a:avLst/>
            </a:prstGeom>
          </p:spPr>
        </p:pic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18715" y="5567912"/>
            <a:ext cx="390740" cy="5470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57984" y="5909482"/>
            <a:ext cx="2429211" cy="85977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8180" y="4151768"/>
            <a:ext cx="1177254" cy="26723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34851" y="5230158"/>
            <a:ext cx="1324296" cy="2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박근우</dc:creator>
  <cp:lastModifiedBy>박근우</cp:lastModifiedBy>
  <cp:revision>9</cp:revision>
  <dcterms:created xsi:type="dcterms:W3CDTF">2015-12-10T09:13:46Z</dcterms:created>
  <dcterms:modified xsi:type="dcterms:W3CDTF">2015-12-11T12:25:28Z</dcterms:modified>
</cp:coreProperties>
</file>