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98"/>
  </p:normalViewPr>
  <p:slideViewPr>
    <p:cSldViewPr snapToGrid="0" snapToObjects="1">
      <p:cViewPr varScale="1">
        <p:scale>
          <a:sx n="129" d="100"/>
          <a:sy n="129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0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28E0-3C47-4D40-9E29-E36FD091ECC6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70D7-00F5-3A49-B784-52D503FC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Topological and Brownian </a:t>
            </a:r>
            <a:r>
              <a:rPr lang="en-US" smtClean="0"/>
              <a:t>Time Scales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</a:p>
          <a:p>
            <a:r>
              <a:rPr lang="en-US" dirty="0" smtClean="0"/>
              <a:t>03 FEB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29" y="5075405"/>
            <a:ext cx="2857635" cy="738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860" y="5127091"/>
            <a:ext cx="1348362" cy="6585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12" y="5304953"/>
            <a:ext cx="1701121" cy="384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730" y="4316398"/>
            <a:ext cx="7790206" cy="899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826" y="1690688"/>
            <a:ext cx="6667229" cy="13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4" y="2962166"/>
            <a:ext cx="1883225" cy="989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14" y="3951820"/>
            <a:ext cx="1105305" cy="485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87843" y="2592140"/>
            <a:ext cx="593388" cy="340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609" y="3074770"/>
            <a:ext cx="385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smtClean="0"/>
              <a:t> including all the topological information (association) is given by independent stochastic steps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372" y="1749947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 force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4762" y="1749947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Repulsion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4506" y="1636603"/>
            <a:ext cx="344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Brownian update (Wiener process)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789" y="1636603"/>
            <a:ext cx="317324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Evolution equation for Positions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1375" y="4018135"/>
            <a:ext cx="234365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Simple Euler Integrator</a:t>
            </a:r>
            <a:endParaRPr lang="en-US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7366" y="6284068"/>
            <a:ext cx="14110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38200" y="4659548"/>
            <a:ext cx="0" cy="1629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110060" y="4679004"/>
            <a:ext cx="8621" cy="1605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789" y="6399667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Brownian time evolution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457932" y="5242063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Topological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5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Ratio of Time Scales between Brownian and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scales are not independent between Brownian and topological ones</a:t>
            </a:r>
          </a:p>
          <a:p>
            <a:r>
              <a:rPr lang="en-US" dirty="0" smtClean="0"/>
              <a:t>In the real time step, skipping algorithm is way of approximation (Even if this will be used for further approaches, it is of importance involvement of each time step)</a:t>
            </a:r>
          </a:p>
        </p:txBody>
      </p:sp>
    </p:spTree>
    <p:extLst>
      <p:ext uri="{BB962C8B-B14F-4D97-AF65-F5344CB8AC3E}">
        <p14:creationId xmlns:p14="http://schemas.microsoft.com/office/powerpoint/2010/main" val="26091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1" y="322258"/>
            <a:ext cx="6018044" cy="114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" y="1434829"/>
            <a:ext cx="6755049" cy="681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1" y="2116010"/>
            <a:ext cx="6601704" cy="711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7651" y="1191491"/>
            <a:ext cx="4756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Unlike our simulation, positions are not regarded as state variable. But we can have some clue to implementation of two different time steps: update for </a:t>
            </a:r>
            <a:r>
              <a:rPr lang="en-US" sz="1400" dirty="0" err="1" smtClean="0"/>
              <a:t>Smoluchowski</a:t>
            </a:r>
            <a:r>
              <a:rPr lang="en-US" sz="1400" dirty="0" smtClean="0"/>
              <a:t> equation and update of association/dissociation information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343" y="3103803"/>
            <a:ext cx="2121980" cy="63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343" y="3738726"/>
            <a:ext cx="3879996" cy="5900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71217" y="3103803"/>
            <a:ext cx="223736" cy="24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8341" y="2860251"/>
            <a:ext cx="426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 to update the evolution equation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09" y="4898343"/>
            <a:ext cx="6370106" cy="64029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57200" y="2966936"/>
            <a:ext cx="0" cy="2013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809" y="4496161"/>
            <a:ext cx="612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Smoluchowski</a:t>
            </a:r>
            <a:r>
              <a:rPr lang="en-US" dirty="0" smtClean="0"/>
              <a:t> equation to Brownian dynamics simulation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9771" y="559538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each Brownian update, the all dumbbells are subject to update based on the given transition probability.</a:t>
            </a:r>
          </a:p>
          <a:p>
            <a:r>
              <a:rPr lang="en-US" b="1" dirty="0" smtClean="0"/>
              <a:t>Note that the transition probabilities have dependency with Brownian time step.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06502" y="3884317"/>
            <a:ext cx="223736" cy="24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4170" y="152484"/>
            <a:ext cx="2130358" cy="2434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45667" y="3405479"/>
            <a:ext cx="296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given shear rate, the whole process repeated up to steady-state.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0368" y="4291094"/>
            <a:ext cx="3360620" cy="256690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957130" y="4076216"/>
            <a:ext cx="739301" cy="1042476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77281" y="6550223"/>
            <a:ext cx="20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Dimensionless shear rate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3618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Topological and Brownian Time Scales</vt:lpstr>
      <vt:lpstr>Original Approach</vt:lpstr>
      <vt:lpstr>Finite Ratio of Time Scales between Brownian and Topology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and Brownian Time Scales</dc:title>
  <dc:creator>박근우</dc:creator>
  <cp:lastModifiedBy>박근우</cp:lastModifiedBy>
  <cp:revision>15</cp:revision>
  <dcterms:created xsi:type="dcterms:W3CDTF">2016-02-03T10:31:55Z</dcterms:created>
  <dcterms:modified xsi:type="dcterms:W3CDTF">2016-02-03T13:01:00Z</dcterms:modified>
</cp:coreProperties>
</file>