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482" userDrawn="1">
          <p15:clr>
            <a:srgbClr val="747775"/>
          </p15:clr>
        </p15:guide>
        <p15:guide id="2" pos="9535"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35" autoAdjust="0"/>
    <p:restoredTop sz="94903" autoAdjust="0"/>
  </p:normalViewPr>
  <p:slideViewPr>
    <p:cSldViewPr snapToGrid="0">
      <p:cViewPr varScale="1">
        <p:scale>
          <a:sx n="13" d="100"/>
          <a:sy n="13" d="100"/>
        </p:scale>
        <p:origin x="2971" y="120"/>
      </p:cViewPr>
      <p:guideLst>
        <p:guide orient="horz" pos="13482"/>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zegorz Łukawski" userId="2872e14b18332ea3" providerId="LiveId" clId="{255443C0-43FB-4BEF-91F7-B2B46C9D7B7E}"/>
    <pc:docChg chg="undo custSel modSld">
      <pc:chgData name="Grzegorz Łukawski" userId="2872e14b18332ea3" providerId="LiveId" clId="{255443C0-43FB-4BEF-91F7-B2B46C9D7B7E}" dt="2024-03-07T10:36:29.572" v="343" actId="1037"/>
      <pc:docMkLst>
        <pc:docMk/>
      </pc:docMkLst>
      <pc:sldChg chg="addSp delSp modSp mod">
        <pc:chgData name="Grzegorz Łukawski" userId="2872e14b18332ea3" providerId="LiveId" clId="{255443C0-43FB-4BEF-91F7-B2B46C9D7B7E}" dt="2024-03-07T10:36:29.572" v="343" actId="1037"/>
        <pc:sldMkLst>
          <pc:docMk/>
          <pc:sldMk cId="0" sldId="256"/>
        </pc:sldMkLst>
        <pc:spChg chg="add mod">
          <ac:chgData name="Grzegorz Łukawski" userId="2872e14b18332ea3" providerId="LiveId" clId="{255443C0-43FB-4BEF-91F7-B2B46C9D7B7E}" dt="2024-03-07T10:36:13.270" v="331" actId="1076"/>
          <ac:spMkLst>
            <pc:docMk/>
            <pc:sldMk cId="0" sldId="256"/>
            <ac:spMk id="3" creationId="{814184A3-B857-A262-48D4-5587C5F1C836}"/>
          </ac:spMkLst>
        </pc:spChg>
        <pc:spChg chg="add mod">
          <ac:chgData name="Grzegorz Łukawski" userId="2872e14b18332ea3" providerId="LiveId" clId="{255443C0-43FB-4BEF-91F7-B2B46C9D7B7E}" dt="2024-03-07T10:21:59.350" v="161" actId="1036"/>
          <ac:spMkLst>
            <pc:docMk/>
            <pc:sldMk cId="0" sldId="256"/>
            <ac:spMk id="4" creationId="{A5EE1090-DA5B-21D5-8369-FA78E36D14F1}"/>
          </ac:spMkLst>
        </pc:spChg>
        <pc:spChg chg="add del mod">
          <ac:chgData name="Grzegorz Łukawski" userId="2872e14b18332ea3" providerId="LiveId" clId="{255443C0-43FB-4BEF-91F7-B2B46C9D7B7E}" dt="2024-03-07T10:13:05.697" v="72" actId="478"/>
          <ac:spMkLst>
            <pc:docMk/>
            <pc:sldMk cId="0" sldId="256"/>
            <ac:spMk id="6" creationId="{890985FC-8B41-9DC1-325A-FFA1A372E674}"/>
          </ac:spMkLst>
        </pc:spChg>
        <pc:spChg chg="add del mod">
          <ac:chgData name="Grzegorz Łukawski" userId="2872e14b18332ea3" providerId="LiveId" clId="{255443C0-43FB-4BEF-91F7-B2B46C9D7B7E}" dt="2024-03-07T10:09:53.187" v="54" actId="478"/>
          <ac:spMkLst>
            <pc:docMk/>
            <pc:sldMk cId="0" sldId="256"/>
            <ac:spMk id="7" creationId="{44FDE8BF-EAB8-67E0-A9CA-81115C49FEA4}"/>
          </ac:spMkLst>
        </pc:spChg>
        <pc:spChg chg="add mod">
          <ac:chgData name="Grzegorz Łukawski" userId="2872e14b18332ea3" providerId="LiveId" clId="{255443C0-43FB-4BEF-91F7-B2B46C9D7B7E}" dt="2024-03-07T10:31:34.432" v="271" actId="1038"/>
          <ac:spMkLst>
            <pc:docMk/>
            <pc:sldMk cId="0" sldId="256"/>
            <ac:spMk id="11" creationId="{2E232DC2-DF0F-7A14-AD2D-F65069C2668A}"/>
          </ac:spMkLst>
        </pc:spChg>
        <pc:spChg chg="mod">
          <ac:chgData name="Grzegorz Łukawski" userId="2872e14b18332ea3" providerId="LiveId" clId="{255443C0-43FB-4BEF-91F7-B2B46C9D7B7E}" dt="2024-03-07T10:36:29.572" v="343" actId="1037"/>
          <ac:spMkLst>
            <pc:docMk/>
            <pc:sldMk cId="0" sldId="256"/>
            <ac:spMk id="54" creationId="{00000000-0000-0000-0000-000000000000}"/>
          </ac:spMkLst>
        </pc:spChg>
        <pc:spChg chg="del mod">
          <ac:chgData name="Grzegorz Łukawski" userId="2872e14b18332ea3" providerId="LiveId" clId="{255443C0-43FB-4BEF-91F7-B2B46C9D7B7E}" dt="2024-03-07T10:09:09.892" v="44" actId="478"/>
          <ac:spMkLst>
            <pc:docMk/>
            <pc:sldMk cId="0" sldId="256"/>
            <ac:spMk id="55" creationId="{00000000-0000-0000-0000-000000000000}"/>
          </ac:spMkLst>
        </pc:spChg>
        <pc:spChg chg="mod">
          <ac:chgData name="Grzegorz Łukawski" userId="2872e14b18332ea3" providerId="LiveId" clId="{255443C0-43FB-4BEF-91F7-B2B46C9D7B7E}" dt="2024-03-07T10:34:59.237" v="317" actId="1076"/>
          <ac:spMkLst>
            <pc:docMk/>
            <pc:sldMk cId="0" sldId="256"/>
            <ac:spMk id="58" creationId="{00000000-0000-0000-0000-000000000000}"/>
          </ac:spMkLst>
        </pc:spChg>
        <pc:spChg chg="mod">
          <ac:chgData name="Grzegorz Łukawski" userId="2872e14b18332ea3" providerId="LiveId" clId="{255443C0-43FB-4BEF-91F7-B2B46C9D7B7E}" dt="2024-03-07T10:34:48.608" v="316" actId="1035"/>
          <ac:spMkLst>
            <pc:docMk/>
            <pc:sldMk cId="0" sldId="256"/>
            <ac:spMk id="59" creationId="{00000000-0000-0000-0000-000000000000}"/>
          </ac:spMkLst>
        </pc:spChg>
        <pc:spChg chg="mod">
          <ac:chgData name="Grzegorz Łukawski" userId="2872e14b18332ea3" providerId="LiveId" clId="{255443C0-43FB-4BEF-91F7-B2B46C9D7B7E}" dt="2024-03-07T10:34:48.608" v="316" actId="1035"/>
          <ac:spMkLst>
            <pc:docMk/>
            <pc:sldMk cId="0" sldId="256"/>
            <ac:spMk id="60" creationId="{00000000-0000-0000-0000-000000000000}"/>
          </ac:spMkLst>
        </pc:spChg>
        <pc:spChg chg="mod">
          <ac:chgData name="Grzegorz Łukawski" userId="2872e14b18332ea3" providerId="LiveId" clId="{255443C0-43FB-4BEF-91F7-B2B46C9D7B7E}" dt="2024-03-07T10:34:48.608" v="316" actId="1035"/>
          <ac:spMkLst>
            <pc:docMk/>
            <pc:sldMk cId="0" sldId="256"/>
            <ac:spMk id="61" creationId="{00000000-0000-0000-0000-000000000000}"/>
          </ac:spMkLst>
        </pc:spChg>
        <pc:spChg chg="mod">
          <ac:chgData name="Grzegorz Łukawski" userId="2872e14b18332ea3" providerId="LiveId" clId="{255443C0-43FB-4BEF-91F7-B2B46C9D7B7E}" dt="2024-03-07T10:34:48.608" v="316" actId="1035"/>
          <ac:spMkLst>
            <pc:docMk/>
            <pc:sldMk cId="0" sldId="256"/>
            <ac:spMk id="62" creationId="{00000000-0000-0000-0000-000000000000}"/>
          </ac:spMkLst>
        </pc:spChg>
        <pc:spChg chg="mod">
          <ac:chgData name="Grzegorz Łukawski" userId="2872e14b18332ea3" providerId="LiveId" clId="{255443C0-43FB-4BEF-91F7-B2B46C9D7B7E}" dt="2024-03-07T10:34:48.608" v="316" actId="1035"/>
          <ac:spMkLst>
            <pc:docMk/>
            <pc:sldMk cId="0" sldId="256"/>
            <ac:spMk id="63" creationId="{00000000-0000-0000-0000-000000000000}"/>
          </ac:spMkLst>
        </pc:spChg>
        <pc:spChg chg="mod">
          <ac:chgData name="Grzegorz Łukawski" userId="2872e14b18332ea3" providerId="LiveId" clId="{255443C0-43FB-4BEF-91F7-B2B46C9D7B7E}" dt="2024-03-07T10:34:48.608" v="316" actId="1035"/>
          <ac:spMkLst>
            <pc:docMk/>
            <pc:sldMk cId="0" sldId="256"/>
            <ac:spMk id="64" creationId="{00000000-0000-0000-0000-000000000000}"/>
          </ac:spMkLst>
        </pc:spChg>
        <pc:spChg chg="mod">
          <ac:chgData name="Grzegorz Łukawski" userId="2872e14b18332ea3" providerId="LiveId" clId="{255443C0-43FB-4BEF-91F7-B2B46C9D7B7E}" dt="2024-03-07T10:34:48.608" v="316" actId="1035"/>
          <ac:spMkLst>
            <pc:docMk/>
            <pc:sldMk cId="0" sldId="256"/>
            <ac:spMk id="65" creationId="{00000000-0000-0000-0000-000000000000}"/>
          </ac:spMkLst>
        </pc:spChg>
        <pc:spChg chg="mod">
          <ac:chgData name="Grzegorz Łukawski" userId="2872e14b18332ea3" providerId="LiveId" clId="{255443C0-43FB-4BEF-91F7-B2B46C9D7B7E}" dt="2024-03-07T10:34:48.608" v="316" actId="1035"/>
          <ac:spMkLst>
            <pc:docMk/>
            <pc:sldMk cId="0" sldId="256"/>
            <ac:spMk id="66" creationId="{00000000-0000-0000-0000-000000000000}"/>
          </ac:spMkLst>
        </pc:spChg>
        <pc:spChg chg="mod">
          <ac:chgData name="Grzegorz Łukawski" userId="2872e14b18332ea3" providerId="LiveId" clId="{255443C0-43FB-4BEF-91F7-B2B46C9D7B7E}" dt="2024-03-07T10:34:48.608" v="316" actId="1035"/>
          <ac:spMkLst>
            <pc:docMk/>
            <pc:sldMk cId="0" sldId="256"/>
            <ac:spMk id="67" creationId="{00000000-0000-0000-0000-000000000000}"/>
          </ac:spMkLst>
        </pc:spChg>
        <pc:spChg chg="mod">
          <ac:chgData name="Grzegorz Łukawski" userId="2872e14b18332ea3" providerId="LiveId" clId="{255443C0-43FB-4BEF-91F7-B2B46C9D7B7E}" dt="2024-03-07T10:34:48.608" v="316" actId="1035"/>
          <ac:spMkLst>
            <pc:docMk/>
            <pc:sldMk cId="0" sldId="256"/>
            <ac:spMk id="68" creationId="{00000000-0000-0000-0000-000000000000}"/>
          </ac:spMkLst>
        </pc:spChg>
        <pc:spChg chg="mod">
          <ac:chgData name="Grzegorz Łukawski" userId="2872e14b18332ea3" providerId="LiveId" clId="{255443C0-43FB-4BEF-91F7-B2B46C9D7B7E}" dt="2024-03-07T10:34:48.608" v="316" actId="1035"/>
          <ac:spMkLst>
            <pc:docMk/>
            <pc:sldMk cId="0" sldId="256"/>
            <ac:spMk id="69" creationId="{00000000-0000-0000-0000-000000000000}"/>
          </ac:spMkLst>
        </pc:spChg>
        <pc:spChg chg="mod">
          <ac:chgData name="Grzegorz Łukawski" userId="2872e14b18332ea3" providerId="LiveId" clId="{255443C0-43FB-4BEF-91F7-B2B46C9D7B7E}" dt="2024-03-07T10:34:48.608" v="316" actId="1035"/>
          <ac:spMkLst>
            <pc:docMk/>
            <pc:sldMk cId="0" sldId="256"/>
            <ac:spMk id="70" creationId="{00000000-0000-0000-0000-000000000000}"/>
          </ac:spMkLst>
        </pc:spChg>
        <pc:spChg chg="mod">
          <ac:chgData name="Grzegorz Łukawski" userId="2872e14b18332ea3" providerId="LiveId" clId="{255443C0-43FB-4BEF-91F7-B2B46C9D7B7E}" dt="2024-03-07T10:34:48.608" v="316" actId="1035"/>
          <ac:spMkLst>
            <pc:docMk/>
            <pc:sldMk cId="0" sldId="256"/>
            <ac:spMk id="71" creationId="{00000000-0000-0000-0000-000000000000}"/>
          </ac:spMkLst>
        </pc:spChg>
        <pc:spChg chg="mod">
          <ac:chgData name="Grzegorz Łukawski" userId="2872e14b18332ea3" providerId="LiveId" clId="{255443C0-43FB-4BEF-91F7-B2B46C9D7B7E}" dt="2024-03-07T10:34:48.608" v="316" actId="1035"/>
          <ac:spMkLst>
            <pc:docMk/>
            <pc:sldMk cId="0" sldId="256"/>
            <ac:spMk id="72" creationId="{00000000-0000-0000-0000-000000000000}"/>
          </ac:spMkLst>
        </pc:spChg>
        <pc:spChg chg="mod">
          <ac:chgData name="Grzegorz Łukawski" userId="2872e14b18332ea3" providerId="LiveId" clId="{255443C0-43FB-4BEF-91F7-B2B46C9D7B7E}" dt="2024-03-07T10:34:48.608" v="316" actId="1035"/>
          <ac:spMkLst>
            <pc:docMk/>
            <pc:sldMk cId="0" sldId="256"/>
            <ac:spMk id="79" creationId="{00000000-0000-0000-0000-000000000000}"/>
          </ac:spMkLst>
        </pc:spChg>
        <pc:spChg chg="mod">
          <ac:chgData name="Grzegorz Łukawski" userId="2872e14b18332ea3" providerId="LiveId" clId="{255443C0-43FB-4BEF-91F7-B2B46C9D7B7E}" dt="2024-03-07T10:35:35.487" v="330" actId="12788"/>
          <ac:spMkLst>
            <pc:docMk/>
            <pc:sldMk cId="0" sldId="256"/>
            <ac:spMk id="82" creationId="{00000000-0000-0000-0000-000000000000}"/>
          </ac:spMkLst>
        </pc:spChg>
        <pc:spChg chg="mod">
          <ac:chgData name="Grzegorz Łukawski" userId="2872e14b18332ea3" providerId="LiveId" clId="{255443C0-43FB-4BEF-91F7-B2B46C9D7B7E}" dt="2024-03-07T10:34:48.608" v="316" actId="1035"/>
          <ac:spMkLst>
            <pc:docMk/>
            <pc:sldMk cId="0" sldId="256"/>
            <ac:spMk id="83" creationId="{00000000-0000-0000-0000-000000000000}"/>
          </ac:spMkLst>
        </pc:spChg>
        <pc:spChg chg="mod">
          <ac:chgData name="Grzegorz Łukawski" userId="2872e14b18332ea3" providerId="LiveId" clId="{255443C0-43FB-4BEF-91F7-B2B46C9D7B7E}" dt="2024-03-07T10:35:19.636" v="320" actId="164"/>
          <ac:spMkLst>
            <pc:docMk/>
            <pc:sldMk cId="0" sldId="256"/>
            <ac:spMk id="84" creationId="{00000000-0000-0000-0000-000000000000}"/>
          </ac:spMkLst>
        </pc:spChg>
        <pc:spChg chg="mod">
          <ac:chgData name="Grzegorz Łukawski" userId="2872e14b18332ea3" providerId="LiveId" clId="{255443C0-43FB-4BEF-91F7-B2B46C9D7B7E}" dt="2024-03-07T10:35:19.636" v="320" actId="164"/>
          <ac:spMkLst>
            <pc:docMk/>
            <pc:sldMk cId="0" sldId="256"/>
            <ac:spMk id="85" creationId="{00000000-0000-0000-0000-000000000000}"/>
          </ac:spMkLst>
        </pc:spChg>
        <pc:spChg chg="mod">
          <ac:chgData name="Grzegorz Łukawski" userId="2872e14b18332ea3" providerId="LiveId" clId="{255443C0-43FB-4BEF-91F7-B2B46C9D7B7E}" dt="2024-03-07T10:35:19.636" v="320" actId="164"/>
          <ac:spMkLst>
            <pc:docMk/>
            <pc:sldMk cId="0" sldId="256"/>
            <ac:spMk id="86" creationId="{00000000-0000-0000-0000-000000000000}"/>
          </ac:spMkLst>
        </pc:spChg>
        <pc:spChg chg="mod">
          <ac:chgData name="Grzegorz Łukawski" userId="2872e14b18332ea3" providerId="LiveId" clId="{255443C0-43FB-4BEF-91F7-B2B46C9D7B7E}" dt="2024-03-07T10:35:19.636" v="320" actId="164"/>
          <ac:spMkLst>
            <pc:docMk/>
            <pc:sldMk cId="0" sldId="256"/>
            <ac:spMk id="87" creationId="{00000000-0000-0000-0000-000000000000}"/>
          </ac:spMkLst>
        </pc:spChg>
        <pc:spChg chg="mod">
          <ac:chgData name="Grzegorz Łukawski" userId="2872e14b18332ea3" providerId="LiveId" clId="{255443C0-43FB-4BEF-91F7-B2B46C9D7B7E}" dt="2024-03-07T10:34:48.608" v="316" actId="1035"/>
          <ac:spMkLst>
            <pc:docMk/>
            <pc:sldMk cId="0" sldId="256"/>
            <ac:spMk id="88" creationId="{00000000-0000-0000-0000-000000000000}"/>
          </ac:spMkLst>
        </pc:spChg>
        <pc:spChg chg="mod">
          <ac:chgData name="Grzegorz Łukawski" userId="2872e14b18332ea3" providerId="LiveId" clId="{255443C0-43FB-4BEF-91F7-B2B46C9D7B7E}" dt="2024-03-07T10:34:48.608" v="316" actId="1035"/>
          <ac:spMkLst>
            <pc:docMk/>
            <pc:sldMk cId="0" sldId="256"/>
            <ac:spMk id="89" creationId="{00000000-0000-0000-0000-000000000000}"/>
          </ac:spMkLst>
        </pc:spChg>
        <pc:grpChg chg="add mod">
          <ac:chgData name="Grzegorz Łukawski" userId="2872e14b18332ea3" providerId="LiveId" clId="{255443C0-43FB-4BEF-91F7-B2B46C9D7B7E}" dt="2024-03-07T10:31:34.432" v="271" actId="1038"/>
          <ac:grpSpMkLst>
            <pc:docMk/>
            <pc:sldMk cId="0" sldId="256"/>
            <ac:grpSpMk id="12" creationId="{E9ED7F43-7896-D8DC-B396-DD6C1E7BAB73}"/>
          </ac:grpSpMkLst>
        </pc:grpChg>
        <pc:grpChg chg="add mod">
          <ac:chgData name="Grzegorz Łukawski" userId="2872e14b18332ea3" providerId="LiveId" clId="{255443C0-43FB-4BEF-91F7-B2B46C9D7B7E}" dt="2024-03-07T10:35:26.612" v="328" actId="12788"/>
          <ac:grpSpMkLst>
            <pc:docMk/>
            <pc:sldMk cId="0" sldId="256"/>
            <ac:grpSpMk id="13" creationId="{09CDBBDF-4D5C-4B32-9BBD-DAC3E574E406}"/>
          </ac:grpSpMkLst>
        </pc:grpChg>
        <pc:picChg chg="mod">
          <ac:chgData name="Grzegorz Łukawski" userId="2872e14b18332ea3" providerId="LiveId" clId="{255443C0-43FB-4BEF-91F7-B2B46C9D7B7E}" dt="2024-03-07T10:26:09.669" v="192" actId="1076"/>
          <ac:picMkLst>
            <pc:docMk/>
            <pc:sldMk cId="0" sldId="256"/>
            <ac:picMk id="2" creationId="{68A70BB7-DB30-4868-12B2-38012D24C026}"/>
          </ac:picMkLst>
        </pc:picChg>
        <pc:picChg chg="add mod">
          <ac:chgData name="Grzegorz Łukawski" userId="2872e14b18332ea3" providerId="LiveId" clId="{255443C0-43FB-4BEF-91F7-B2B46C9D7B7E}" dt="2024-03-07T10:31:26.064" v="266" actId="12789"/>
          <ac:picMkLst>
            <pc:docMk/>
            <pc:sldMk cId="0" sldId="256"/>
            <ac:picMk id="9" creationId="{6F72DF29-9C0A-C799-7A04-F225F62C9FED}"/>
          </ac:picMkLst>
        </pc:picChg>
        <pc:picChg chg="mod">
          <ac:chgData name="Grzegorz Łukawski" userId="2872e14b18332ea3" providerId="LiveId" clId="{255443C0-43FB-4BEF-91F7-B2B46C9D7B7E}" dt="2024-03-07T10:34:48.608" v="316" actId="1035"/>
          <ac:picMkLst>
            <pc:docMk/>
            <pc:sldMk cId="0" sldId="256"/>
            <ac:picMk id="56" creationId="{00000000-0000-0000-0000-000000000000}"/>
          </ac:picMkLst>
        </pc:picChg>
        <pc:picChg chg="mod">
          <ac:chgData name="Grzegorz Łukawski" userId="2872e14b18332ea3" providerId="LiveId" clId="{255443C0-43FB-4BEF-91F7-B2B46C9D7B7E}" dt="2024-03-07T10:31:26.064" v="266" actId="12789"/>
          <ac:picMkLst>
            <pc:docMk/>
            <pc:sldMk cId="0" sldId="256"/>
            <ac:picMk id="57" creationId="{00000000-0000-0000-0000-000000000000}"/>
          </ac:picMkLst>
        </pc:picChg>
        <pc:picChg chg="mod">
          <ac:chgData name="Grzegorz Łukawski" userId="2872e14b18332ea3" providerId="LiveId" clId="{255443C0-43FB-4BEF-91F7-B2B46C9D7B7E}" dt="2024-03-07T10:34:48.608" v="316" actId="1035"/>
          <ac:picMkLst>
            <pc:docMk/>
            <pc:sldMk cId="0" sldId="256"/>
            <ac:picMk id="73" creationId="{00000000-0000-0000-0000-000000000000}"/>
          </ac:picMkLst>
        </pc:picChg>
        <pc:picChg chg="mod">
          <ac:chgData name="Grzegorz Łukawski" userId="2872e14b18332ea3" providerId="LiveId" clId="{255443C0-43FB-4BEF-91F7-B2B46C9D7B7E}" dt="2024-03-07T10:34:48.608" v="316" actId="1035"/>
          <ac:picMkLst>
            <pc:docMk/>
            <pc:sldMk cId="0" sldId="256"/>
            <ac:picMk id="80" creationId="{00000000-0000-0000-0000-000000000000}"/>
          </ac:picMkLst>
        </pc:picChg>
        <pc:picChg chg="mod">
          <ac:chgData name="Grzegorz Łukawski" userId="2872e14b18332ea3" providerId="LiveId" clId="{255443C0-43FB-4BEF-91F7-B2B46C9D7B7E}" dt="2024-03-07T10:34:48.608" v="316" actId="1035"/>
          <ac:picMkLst>
            <pc:docMk/>
            <pc:sldMk cId="0" sldId="256"/>
            <ac:picMk id="81" creationId="{00000000-0000-0000-0000-000000000000}"/>
          </ac:picMkLst>
        </pc:picChg>
        <pc:picChg chg="add mod">
          <ac:chgData name="Grzegorz Łukawski" userId="2872e14b18332ea3" providerId="LiveId" clId="{255443C0-43FB-4BEF-91F7-B2B46C9D7B7E}" dt="2024-03-07T10:31:34.432" v="271" actId="1038"/>
          <ac:picMkLst>
            <pc:docMk/>
            <pc:sldMk cId="0" sldId="256"/>
            <ac:picMk id="1026" creationId="{7E07A122-D17A-CAF9-62A8-A8F89B638DEE}"/>
          </ac:picMkLst>
        </pc:picChg>
        <pc:cxnChg chg="mod">
          <ac:chgData name="Grzegorz Łukawski" userId="2872e14b18332ea3" providerId="LiveId" clId="{255443C0-43FB-4BEF-91F7-B2B46C9D7B7E}" dt="2024-03-07T10:34:48.608" v="316" actId="1035"/>
          <ac:cxnSpMkLst>
            <pc:docMk/>
            <pc:sldMk cId="0" sldId="256"/>
            <ac:cxnSpMk id="74" creationId="{00000000-0000-0000-0000-000000000000}"/>
          </ac:cxnSpMkLst>
        </pc:cxnChg>
        <pc:cxnChg chg="mod">
          <ac:chgData name="Grzegorz Łukawski" userId="2872e14b18332ea3" providerId="LiveId" clId="{255443C0-43FB-4BEF-91F7-B2B46C9D7B7E}" dt="2024-03-07T10:34:48.608" v="316" actId="1035"/>
          <ac:cxnSpMkLst>
            <pc:docMk/>
            <pc:sldMk cId="0" sldId="256"/>
            <ac:cxnSpMk id="75" creationId="{00000000-0000-0000-0000-000000000000}"/>
          </ac:cxnSpMkLst>
        </pc:cxnChg>
        <pc:cxnChg chg="mod">
          <ac:chgData name="Grzegorz Łukawski" userId="2872e14b18332ea3" providerId="LiveId" clId="{255443C0-43FB-4BEF-91F7-B2B46C9D7B7E}" dt="2024-03-07T10:34:48.608" v="316" actId="1035"/>
          <ac:cxnSpMkLst>
            <pc:docMk/>
            <pc:sldMk cId="0" sldId="256"/>
            <ac:cxnSpMk id="76" creationId="{00000000-0000-0000-0000-000000000000}"/>
          </ac:cxnSpMkLst>
        </pc:cxnChg>
        <pc:cxnChg chg="mod">
          <ac:chgData name="Grzegorz Łukawski" userId="2872e14b18332ea3" providerId="LiveId" clId="{255443C0-43FB-4BEF-91F7-B2B46C9D7B7E}" dt="2024-03-07T10:34:48.608" v="316" actId="1035"/>
          <ac:cxnSpMkLst>
            <pc:docMk/>
            <pc:sldMk cId="0" sldId="256"/>
            <ac:cxnSpMk id="77" creationId="{00000000-0000-0000-0000-000000000000}"/>
          </ac:cxnSpMkLst>
        </pc:cxnChg>
        <pc:cxnChg chg="mod">
          <ac:chgData name="Grzegorz Łukawski" userId="2872e14b18332ea3" providerId="LiveId" clId="{255443C0-43FB-4BEF-91F7-B2B46C9D7B7E}" dt="2024-03-07T10:34:48.608" v="316" actId="1035"/>
          <ac:cxnSpMkLst>
            <pc:docMk/>
            <pc:sldMk cId="0" sldId="256"/>
            <ac:cxnSpMk id="7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0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26" y="6196272"/>
            <a:ext cx="28210474" cy="17081550"/>
          </a:xfrm>
          <a:prstGeom prst="rect">
            <a:avLst/>
          </a:prstGeom>
        </p:spPr>
        <p:txBody>
          <a:bodyPr spcFirstLastPara="1" wrap="square" lIns="397800" tIns="397800" rIns="397800" bIns="397800" anchor="b" anchorCtr="0">
            <a:normAutofit/>
          </a:bodyPr>
          <a:lstStyle>
            <a:lvl1pPr lvl="0" algn="ctr">
              <a:spcBef>
                <a:spcPts val="0"/>
              </a:spcBef>
              <a:spcAft>
                <a:spcPts val="0"/>
              </a:spcAft>
              <a:buSzPts val="22600"/>
              <a:buNone/>
              <a:defRPr sz="22600"/>
            </a:lvl1pPr>
            <a:lvl2pPr lvl="1" algn="ctr">
              <a:spcBef>
                <a:spcPts val="0"/>
              </a:spcBef>
              <a:spcAft>
                <a:spcPts val="0"/>
              </a:spcAft>
              <a:buSzPts val="22600"/>
              <a:buNone/>
              <a:defRPr sz="22600"/>
            </a:lvl2pPr>
            <a:lvl3pPr lvl="2" algn="ctr">
              <a:spcBef>
                <a:spcPts val="0"/>
              </a:spcBef>
              <a:spcAft>
                <a:spcPts val="0"/>
              </a:spcAft>
              <a:buSzPts val="22600"/>
              <a:buNone/>
              <a:defRPr sz="22600"/>
            </a:lvl3pPr>
            <a:lvl4pPr lvl="3" algn="ctr">
              <a:spcBef>
                <a:spcPts val="0"/>
              </a:spcBef>
              <a:spcAft>
                <a:spcPts val="0"/>
              </a:spcAft>
              <a:buSzPts val="22600"/>
              <a:buNone/>
              <a:defRPr sz="22600"/>
            </a:lvl4pPr>
            <a:lvl5pPr lvl="4" algn="ctr">
              <a:spcBef>
                <a:spcPts val="0"/>
              </a:spcBef>
              <a:spcAft>
                <a:spcPts val="0"/>
              </a:spcAft>
              <a:buSzPts val="22600"/>
              <a:buNone/>
              <a:defRPr sz="22600"/>
            </a:lvl5pPr>
            <a:lvl6pPr lvl="5" algn="ctr">
              <a:spcBef>
                <a:spcPts val="0"/>
              </a:spcBef>
              <a:spcAft>
                <a:spcPts val="0"/>
              </a:spcAft>
              <a:buSzPts val="22600"/>
              <a:buNone/>
              <a:defRPr sz="22600"/>
            </a:lvl6pPr>
            <a:lvl7pPr lvl="6" algn="ctr">
              <a:spcBef>
                <a:spcPts val="0"/>
              </a:spcBef>
              <a:spcAft>
                <a:spcPts val="0"/>
              </a:spcAft>
              <a:buSzPts val="22600"/>
              <a:buNone/>
              <a:defRPr sz="22600"/>
            </a:lvl7pPr>
            <a:lvl8pPr lvl="7" algn="ctr">
              <a:spcBef>
                <a:spcPts val="0"/>
              </a:spcBef>
              <a:spcAft>
                <a:spcPts val="0"/>
              </a:spcAft>
              <a:buSzPts val="22600"/>
              <a:buNone/>
              <a:defRPr sz="22600"/>
            </a:lvl8pPr>
            <a:lvl9pPr lvl="8" algn="ctr">
              <a:spcBef>
                <a:spcPts val="0"/>
              </a:spcBef>
              <a:spcAft>
                <a:spcPts val="0"/>
              </a:spcAft>
              <a:buSzPts val="22600"/>
              <a:buNone/>
              <a:defRPr sz="22600"/>
            </a:lvl9pPr>
          </a:lstStyle>
          <a:p>
            <a:endParaRPr/>
          </a:p>
        </p:txBody>
      </p:sp>
      <p:sp>
        <p:nvSpPr>
          <p:cNvPr id="11" name="Google Shape;11;p2"/>
          <p:cNvSpPr txBox="1">
            <a:spLocks noGrp="1"/>
          </p:cNvSpPr>
          <p:nvPr>
            <p:ph type="subTitle" idx="1"/>
          </p:nvPr>
        </p:nvSpPr>
        <p:spPr>
          <a:xfrm>
            <a:off x="1031998" y="23585278"/>
            <a:ext cx="28210474" cy="6596070"/>
          </a:xfrm>
          <a:prstGeom prst="rect">
            <a:avLst/>
          </a:prstGeom>
        </p:spPr>
        <p:txBody>
          <a:bodyPr spcFirstLastPara="1" wrap="square" lIns="397800" tIns="397800" rIns="397800" bIns="397800" anchor="t" anchorCtr="0">
            <a:normAutofit/>
          </a:bodyPr>
          <a:lstStyle>
            <a:lvl1pPr lvl="0" algn="ctr">
              <a:lnSpc>
                <a:spcPct val="100000"/>
              </a:lnSpc>
              <a:spcBef>
                <a:spcPts val="0"/>
              </a:spcBef>
              <a:spcAft>
                <a:spcPts val="0"/>
              </a:spcAft>
              <a:buSzPts val="12200"/>
              <a:buNone/>
              <a:defRPr sz="12200"/>
            </a:lvl1pPr>
            <a:lvl2pPr lvl="1" algn="ctr">
              <a:lnSpc>
                <a:spcPct val="100000"/>
              </a:lnSpc>
              <a:spcBef>
                <a:spcPts val="0"/>
              </a:spcBef>
              <a:spcAft>
                <a:spcPts val="0"/>
              </a:spcAft>
              <a:buSzPts val="12200"/>
              <a:buNone/>
              <a:defRPr sz="12200"/>
            </a:lvl2pPr>
            <a:lvl3pPr lvl="2" algn="ctr">
              <a:lnSpc>
                <a:spcPct val="100000"/>
              </a:lnSpc>
              <a:spcBef>
                <a:spcPts val="0"/>
              </a:spcBef>
              <a:spcAft>
                <a:spcPts val="0"/>
              </a:spcAft>
              <a:buSzPts val="12200"/>
              <a:buNone/>
              <a:defRPr sz="12200"/>
            </a:lvl3pPr>
            <a:lvl4pPr lvl="3" algn="ctr">
              <a:lnSpc>
                <a:spcPct val="100000"/>
              </a:lnSpc>
              <a:spcBef>
                <a:spcPts val="0"/>
              </a:spcBef>
              <a:spcAft>
                <a:spcPts val="0"/>
              </a:spcAft>
              <a:buSzPts val="12200"/>
              <a:buNone/>
              <a:defRPr sz="12200"/>
            </a:lvl4pPr>
            <a:lvl5pPr lvl="4" algn="ctr">
              <a:lnSpc>
                <a:spcPct val="100000"/>
              </a:lnSpc>
              <a:spcBef>
                <a:spcPts val="0"/>
              </a:spcBef>
              <a:spcAft>
                <a:spcPts val="0"/>
              </a:spcAft>
              <a:buSzPts val="12200"/>
              <a:buNone/>
              <a:defRPr sz="12200"/>
            </a:lvl5pPr>
            <a:lvl6pPr lvl="5" algn="ctr">
              <a:lnSpc>
                <a:spcPct val="100000"/>
              </a:lnSpc>
              <a:spcBef>
                <a:spcPts val="0"/>
              </a:spcBef>
              <a:spcAft>
                <a:spcPts val="0"/>
              </a:spcAft>
              <a:buSzPts val="12200"/>
              <a:buNone/>
              <a:defRPr sz="12200"/>
            </a:lvl6pPr>
            <a:lvl7pPr lvl="6" algn="ctr">
              <a:lnSpc>
                <a:spcPct val="100000"/>
              </a:lnSpc>
              <a:spcBef>
                <a:spcPts val="0"/>
              </a:spcBef>
              <a:spcAft>
                <a:spcPts val="0"/>
              </a:spcAft>
              <a:buSzPts val="12200"/>
              <a:buNone/>
              <a:defRPr sz="12200"/>
            </a:lvl7pPr>
            <a:lvl8pPr lvl="7" algn="ctr">
              <a:lnSpc>
                <a:spcPct val="100000"/>
              </a:lnSpc>
              <a:spcBef>
                <a:spcPts val="0"/>
              </a:spcBef>
              <a:spcAft>
                <a:spcPts val="0"/>
              </a:spcAft>
              <a:buSzPts val="12200"/>
              <a:buNone/>
              <a:defRPr sz="12200"/>
            </a:lvl8pPr>
            <a:lvl9pPr lvl="8" algn="ctr">
              <a:lnSpc>
                <a:spcPct val="100000"/>
              </a:lnSpc>
              <a:spcBef>
                <a:spcPts val="0"/>
              </a:spcBef>
              <a:spcAft>
                <a:spcPts val="0"/>
              </a:spcAft>
              <a:buSzPts val="12200"/>
              <a:buNone/>
              <a:defRPr sz="12200"/>
            </a:lvl9pPr>
          </a:lstStyle>
          <a:p>
            <a:endParaRPr/>
          </a:p>
        </p:txBody>
      </p:sp>
      <p:sp>
        <p:nvSpPr>
          <p:cNvPr id="12" name="Google Shape;12;p2"/>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1998" y="9205051"/>
            <a:ext cx="28210474" cy="16339903"/>
          </a:xfrm>
          <a:prstGeom prst="rect">
            <a:avLst/>
          </a:prstGeom>
        </p:spPr>
        <p:txBody>
          <a:bodyPr spcFirstLastPara="1" wrap="square" lIns="397800" tIns="397800" rIns="397800" bIns="397800" anchor="b" anchorCtr="0">
            <a:normAutofit/>
          </a:bodyPr>
          <a:lstStyle>
            <a:lvl1pPr lvl="0" algn="ctr">
              <a:spcBef>
                <a:spcPts val="0"/>
              </a:spcBef>
              <a:spcAft>
                <a:spcPts val="0"/>
              </a:spcAft>
              <a:buSzPts val="52200"/>
              <a:buNone/>
              <a:defRPr sz="52200"/>
            </a:lvl1pPr>
            <a:lvl2pPr lvl="1" algn="ctr">
              <a:spcBef>
                <a:spcPts val="0"/>
              </a:spcBef>
              <a:spcAft>
                <a:spcPts val="0"/>
              </a:spcAft>
              <a:buSzPts val="52200"/>
              <a:buNone/>
              <a:defRPr sz="52200"/>
            </a:lvl2pPr>
            <a:lvl3pPr lvl="2" algn="ctr">
              <a:spcBef>
                <a:spcPts val="0"/>
              </a:spcBef>
              <a:spcAft>
                <a:spcPts val="0"/>
              </a:spcAft>
              <a:buSzPts val="52200"/>
              <a:buNone/>
              <a:defRPr sz="52200"/>
            </a:lvl3pPr>
            <a:lvl4pPr lvl="3" algn="ctr">
              <a:spcBef>
                <a:spcPts val="0"/>
              </a:spcBef>
              <a:spcAft>
                <a:spcPts val="0"/>
              </a:spcAft>
              <a:buSzPts val="52200"/>
              <a:buNone/>
              <a:defRPr sz="52200"/>
            </a:lvl4pPr>
            <a:lvl5pPr lvl="4" algn="ctr">
              <a:spcBef>
                <a:spcPts val="0"/>
              </a:spcBef>
              <a:spcAft>
                <a:spcPts val="0"/>
              </a:spcAft>
              <a:buSzPts val="52200"/>
              <a:buNone/>
              <a:defRPr sz="52200"/>
            </a:lvl5pPr>
            <a:lvl6pPr lvl="5" algn="ctr">
              <a:spcBef>
                <a:spcPts val="0"/>
              </a:spcBef>
              <a:spcAft>
                <a:spcPts val="0"/>
              </a:spcAft>
              <a:buSzPts val="52200"/>
              <a:buNone/>
              <a:defRPr sz="52200"/>
            </a:lvl6pPr>
            <a:lvl7pPr lvl="6" algn="ctr">
              <a:spcBef>
                <a:spcPts val="0"/>
              </a:spcBef>
              <a:spcAft>
                <a:spcPts val="0"/>
              </a:spcAft>
              <a:buSzPts val="52200"/>
              <a:buNone/>
              <a:defRPr sz="52200"/>
            </a:lvl7pPr>
            <a:lvl8pPr lvl="7" algn="ctr">
              <a:spcBef>
                <a:spcPts val="0"/>
              </a:spcBef>
              <a:spcAft>
                <a:spcPts val="0"/>
              </a:spcAft>
              <a:buSzPts val="52200"/>
              <a:buNone/>
              <a:defRPr sz="52200"/>
            </a:lvl8pPr>
            <a:lvl9pPr lvl="8" algn="ctr">
              <a:spcBef>
                <a:spcPts val="0"/>
              </a:spcBef>
              <a:spcAft>
                <a:spcPts val="0"/>
              </a:spcAft>
              <a:buSzPts val="52200"/>
              <a:buNone/>
              <a:defRPr sz="52200"/>
            </a:lvl9pPr>
          </a:lstStyle>
          <a:p>
            <a:r>
              <a:t>xx%</a:t>
            </a:r>
          </a:p>
        </p:txBody>
      </p:sp>
      <p:sp>
        <p:nvSpPr>
          <p:cNvPr id="46" name="Google Shape;46;p11"/>
          <p:cNvSpPr txBox="1">
            <a:spLocks noGrp="1"/>
          </p:cNvSpPr>
          <p:nvPr>
            <p:ph type="body" idx="1"/>
          </p:nvPr>
        </p:nvSpPr>
        <p:spPr>
          <a:xfrm>
            <a:off x="1031998" y="26232472"/>
            <a:ext cx="28210474" cy="10825226"/>
          </a:xfrm>
          <a:prstGeom prst="rect">
            <a:avLst/>
          </a:prstGeom>
        </p:spPr>
        <p:txBody>
          <a:bodyPr spcFirstLastPara="1" wrap="square" lIns="397800" tIns="397800" rIns="397800" bIns="397800" anchor="t" anchorCtr="0">
            <a:normAutofit/>
          </a:bodyPr>
          <a:lstStyle>
            <a:lvl1pPr marL="457200" lvl="0" indent="-723900" algn="ctr">
              <a:spcBef>
                <a:spcPts val="0"/>
              </a:spcBef>
              <a:spcAft>
                <a:spcPts val="0"/>
              </a:spcAft>
              <a:buSzPts val="7800"/>
              <a:buChar char="●"/>
              <a:defRPr/>
            </a:lvl1pPr>
            <a:lvl2pPr marL="914400" lvl="1" indent="-615950" algn="ctr">
              <a:spcBef>
                <a:spcPts val="0"/>
              </a:spcBef>
              <a:spcAft>
                <a:spcPts val="0"/>
              </a:spcAft>
              <a:buSzPts val="6100"/>
              <a:buChar char="○"/>
              <a:defRPr/>
            </a:lvl2pPr>
            <a:lvl3pPr marL="1371600" lvl="2" indent="-615950" algn="ctr">
              <a:spcBef>
                <a:spcPts val="0"/>
              </a:spcBef>
              <a:spcAft>
                <a:spcPts val="0"/>
              </a:spcAft>
              <a:buSzPts val="6100"/>
              <a:buChar char="■"/>
              <a:defRPr/>
            </a:lvl3pPr>
            <a:lvl4pPr marL="1828800" lvl="3" indent="-615950" algn="ctr">
              <a:spcBef>
                <a:spcPts val="0"/>
              </a:spcBef>
              <a:spcAft>
                <a:spcPts val="0"/>
              </a:spcAft>
              <a:buSzPts val="6100"/>
              <a:buChar char="●"/>
              <a:defRPr/>
            </a:lvl4pPr>
            <a:lvl5pPr marL="2286000" lvl="4" indent="-615950" algn="ctr">
              <a:spcBef>
                <a:spcPts val="0"/>
              </a:spcBef>
              <a:spcAft>
                <a:spcPts val="0"/>
              </a:spcAft>
              <a:buSzPts val="6100"/>
              <a:buChar char="○"/>
              <a:defRPr/>
            </a:lvl5pPr>
            <a:lvl6pPr marL="2743200" lvl="5" indent="-615950" algn="ctr">
              <a:spcBef>
                <a:spcPts val="0"/>
              </a:spcBef>
              <a:spcAft>
                <a:spcPts val="0"/>
              </a:spcAft>
              <a:buSzPts val="6100"/>
              <a:buChar char="■"/>
              <a:defRPr/>
            </a:lvl6pPr>
            <a:lvl7pPr marL="3200400" lvl="6" indent="-615950" algn="ctr">
              <a:spcBef>
                <a:spcPts val="0"/>
              </a:spcBef>
              <a:spcAft>
                <a:spcPts val="0"/>
              </a:spcAft>
              <a:buSzPts val="6100"/>
              <a:buChar char="●"/>
              <a:defRPr/>
            </a:lvl7pPr>
            <a:lvl8pPr marL="3657600" lvl="7" indent="-615950" algn="ctr">
              <a:spcBef>
                <a:spcPts val="0"/>
              </a:spcBef>
              <a:spcAft>
                <a:spcPts val="0"/>
              </a:spcAft>
              <a:buSzPts val="6100"/>
              <a:buChar char="○"/>
              <a:defRPr/>
            </a:lvl8pPr>
            <a:lvl9pPr marL="4114800" lvl="8" indent="-615950" algn="ctr">
              <a:spcBef>
                <a:spcPts val="0"/>
              </a:spcBef>
              <a:spcAft>
                <a:spcPts val="0"/>
              </a:spcAft>
              <a:buSzPts val="6100"/>
              <a:buChar char="■"/>
              <a:defRPr/>
            </a:lvl9pPr>
          </a:lstStyle>
          <a:p>
            <a:endParaRPr/>
          </a:p>
        </p:txBody>
      </p:sp>
      <p:sp>
        <p:nvSpPr>
          <p:cNvPr id="47" name="Google Shape;47;p11"/>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1998" y="17899139"/>
            <a:ext cx="28210474" cy="7005389"/>
          </a:xfrm>
          <a:prstGeom prst="rect">
            <a:avLst/>
          </a:prstGeom>
        </p:spPr>
        <p:txBody>
          <a:bodyPr spcFirstLastPara="1" wrap="square" lIns="397800" tIns="397800" rIns="397800" bIns="397800" anchor="ctr" anchorCtr="0">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a:endParaRPr/>
          </a:p>
        </p:txBody>
      </p:sp>
      <p:sp>
        <p:nvSpPr>
          <p:cNvPr id="15" name="Google Shape;15;p3"/>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1998" y="3703450"/>
            <a:ext cx="28210474" cy="4765967"/>
          </a:xfrm>
          <a:prstGeom prst="rect">
            <a:avLst/>
          </a:prstGeom>
        </p:spPr>
        <p:txBody>
          <a:bodyPr spcFirstLastPara="1" wrap="square" lIns="397800" tIns="397800" rIns="397800" bIns="397800" anchor="t" anchorCtr="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a:endParaRPr/>
          </a:p>
        </p:txBody>
      </p:sp>
      <p:sp>
        <p:nvSpPr>
          <p:cNvPr id="18" name="Google Shape;18;p4"/>
          <p:cNvSpPr txBox="1">
            <a:spLocks noGrp="1"/>
          </p:cNvSpPr>
          <p:nvPr>
            <p:ph type="body" idx="1"/>
          </p:nvPr>
        </p:nvSpPr>
        <p:spPr>
          <a:xfrm>
            <a:off x="1031998" y="9590771"/>
            <a:ext cx="28210474" cy="28430873"/>
          </a:xfrm>
          <a:prstGeom prst="rect">
            <a:avLst/>
          </a:prstGeom>
        </p:spPr>
        <p:txBody>
          <a:bodyPr spcFirstLastPara="1" wrap="square" lIns="397800" tIns="397800" rIns="397800" bIns="397800" anchor="t" anchorCtr="0">
            <a:normAutofit/>
          </a:bodyPr>
          <a:lstStyle>
            <a:lvl1pPr marL="457200" lvl="0" indent="-723900">
              <a:spcBef>
                <a:spcPts val="0"/>
              </a:spcBef>
              <a:spcAft>
                <a:spcPts val="0"/>
              </a:spcAft>
              <a:buSzPts val="7800"/>
              <a:buChar char="●"/>
              <a:defRPr/>
            </a:lvl1pPr>
            <a:lvl2pPr marL="914400" lvl="1" indent="-615950">
              <a:spcBef>
                <a:spcPts val="0"/>
              </a:spcBef>
              <a:spcAft>
                <a:spcPts val="0"/>
              </a:spcAft>
              <a:buSzPts val="6100"/>
              <a:buChar char="○"/>
              <a:defRPr/>
            </a:lvl2pPr>
            <a:lvl3pPr marL="1371600" lvl="2" indent="-615950">
              <a:spcBef>
                <a:spcPts val="0"/>
              </a:spcBef>
              <a:spcAft>
                <a:spcPts val="0"/>
              </a:spcAft>
              <a:buSzPts val="6100"/>
              <a:buChar char="■"/>
              <a:defRPr/>
            </a:lvl3pPr>
            <a:lvl4pPr marL="1828800" lvl="3" indent="-615950">
              <a:spcBef>
                <a:spcPts val="0"/>
              </a:spcBef>
              <a:spcAft>
                <a:spcPts val="0"/>
              </a:spcAft>
              <a:buSzPts val="6100"/>
              <a:buChar char="●"/>
              <a:defRPr/>
            </a:lvl4pPr>
            <a:lvl5pPr marL="2286000" lvl="4" indent="-615950">
              <a:spcBef>
                <a:spcPts val="0"/>
              </a:spcBef>
              <a:spcAft>
                <a:spcPts val="0"/>
              </a:spcAft>
              <a:buSzPts val="6100"/>
              <a:buChar char="○"/>
              <a:defRPr/>
            </a:lvl5pPr>
            <a:lvl6pPr marL="2743200" lvl="5" indent="-615950">
              <a:spcBef>
                <a:spcPts val="0"/>
              </a:spcBef>
              <a:spcAft>
                <a:spcPts val="0"/>
              </a:spcAft>
              <a:buSzPts val="6100"/>
              <a:buChar char="■"/>
              <a:defRPr/>
            </a:lvl6pPr>
            <a:lvl7pPr marL="3200400" lvl="6" indent="-615950">
              <a:spcBef>
                <a:spcPts val="0"/>
              </a:spcBef>
              <a:spcAft>
                <a:spcPts val="0"/>
              </a:spcAft>
              <a:buSzPts val="6100"/>
              <a:buChar char="●"/>
              <a:defRPr/>
            </a:lvl7pPr>
            <a:lvl8pPr marL="3657600" lvl="7" indent="-615950">
              <a:spcBef>
                <a:spcPts val="0"/>
              </a:spcBef>
              <a:spcAft>
                <a:spcPts val="0"/>
              </a:spcAft>
              <a:buSzPts val="6100"/>
              <a:buChar char="○"/>
              <a:defRPr/>
            </a:lvl8pPr>
            <a:lvl9pPr marL="4114800" lvl="8" indent="-615950">
              <a:spcBef>
                <a:spcPts val="0"/>
              </a:spcBef>
              <a:spcAft>
                <a:spcPts val="0"/>
              </a:spcAft>
              <a:buSzPts val="6100"/>
              <a:buChar char="■"/>
              <a:defRPr/>
            </a:lvl9pPr>
          </a:lstStyle>
          <a:p>
            <a:endParaRPr/>
          </a:p>
        </p:txBody>
      </p:sp>
      <p:sp>
        <p:nvSpPr>
          <p:cNvPr id="19" name="Google Shape;19;p4"/>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1998" y="3703450"/>
            <a:ext cx="28210474" cy="4765967"/>
          </a:xfrm>
          <a:prstGeom prst="rect">
            <a:avLst/>
          </a:prstGeom>
        </p:spPr>
        <p:txBody>
          <a:bodyPr spcFirstLastPara="1" wrap="square" lIns="397800" tIns="397800" rIns="397800" bIns="397800" anchor="t" anchorCtr="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a:endParaRPr/>
          </a:p>
        </p:txBody>
      </p:sp>
      <p:sp>
        <p:nvSpPr>
          <p:cNvPr id="22" name="Google Shape;22;p5"/>
          <p:cNvSpPr txBox="1">
            <a:spLocks noGrp="1"/>
          </p:cNvSpPr>
          <p:nvPr>
            <p:ph type="body" idx="1"/>
          </p:nvPr>
        </p:nvSpPr>
        <p:spPr>
          <a:xfrm>
            <a:off x="1031999" y="9590771"/>
            <a:ext cx="13243141" cy="28430873"/>
          </a:xfrm>
          <a:prstGeom prst="rect">
            <a:avLst/>
          </a:prstGeom>
        </p:spPr>
        <p:txBody>
          <a:bodyPr spcFirstLastPara="1" wrap="square" lIns="397800" tIns="397800" rIns="397800" bIns="397800" anchor="t" anchorCtr="0">
            <a:normAutofit/>
          </a:bodyPr>
          <a:lstStyle>
            <a:lvl1pPr marL="457200" lvl="0" indent="-615950">
              <a:spcBef>
                <a:spcPts val="0"/>
              </a:spcBef>
              <a:spcAft>
                <a:spcPts val="0"/>
              </a:spcAft>
              <a:buSzPts val="6100"/>
              <a:buChar char="●"/>
              <a:defRPr sz="61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23" name="Google Shape;23;p5"/>
          <p:cNvSpPr txBox="1">
            <a:spLocks noGrp="1"/>
          </p:cNvSpPr>
          <p:nvPr>
            <p:ph type="body" idx="2"/>
          </p:nvPr>
        </p:nvSpPr>
        <p:spPr>
          <a:xfrm>
            <a:off x="15999446" y="9590771"/>
            <a:ext cx="13243141" cy="28430873"/>
          </a:xfrm>
          <a:prstGeom prst="rect">
            <a:avLst/>
          </a:prstGeom>
        </p:spPr>
        <p:txBody>
          <a:bodyPr spcFirstLastPara="1" wrap="square" lIns="397800" tIns="397800" rIns="397800" bIns="397800" anchor="t" anchorCtr="0">
            <a:normAutofit/>
          </a:bodyPr>
          <a:lstStyle>
            <a:lvl1pPr marL="457200" lvl="0" indent="-615950">
              <a:spcBef>
                <a:spcPts val="0"/>
              </a:spcBef>
              <a:spcAft>
                <a:spcPts val="0"/>
              </a:spcAft>
              <a:buSzPts val="6100"/>
              <a:buChar char="●"/>
              <a:defRPr sz="61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24" name="Google Shape;24;p5"/>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1998" y="3703450"/>
            <a:ext cx="28210474" cy="4765967"/>
          </a:xfrm>
          <a:prstGeom prst="rect">
            <a:avLst/>
          </a:prstGeom>
        </p:spPr>
        <p:txBody>
          <a:bodyPr spcFirstLastPara="1" wrap="square" lIns="397800" tIns="397800" rIns="397800" bIns="397800" anchor="t" anchorCtr="0">
            <a:normAutofit/>
          </a:bodyPr>
          <a:lstStyle>
            <a:lvl1pPr lvl="0">
              <a:spcBef>
                <a:spcPts val="0"/>
              </a:spcBef>
              <a:spcAft>
                <a:spcPts val="0"/>
              </a:spcAft>
              <a:buSzPts val="12200"/>
              <a:buNone/>
              <a:defRPr/>
            </a:lvl1pPr>
            <a:lvl2pPr lvl="1">
              <a:spcBef>
                <a:spcPts val="0"/>
              </a:spcBef>
              <a:spcAft>
                <a:spcPts val="0"/>
              </a:spcAft>
              <a:buSzPts val="12200"/>
              <a:buNone/>
              <a:defRPr/>
            </a:lvl2pPr>
            <a:lvl3pPr lvl="2">
              <a:spcBef>
                <a:spcPts val="0"/>
              </a:spcBef>
              <a:spcAft>
                <a:spcPts val="0"/>
              </a:spcAft>
              <a:buSzPts val="12200"/>
              <a:buNone/>
              <a:defRPr/>
            </a:lvl3pPr>
            <a:lvl4pPr lvl="3">
              <a:spcBef>
                <a:spcPts val="0"/>
              </a:spcBef>
              <a:spcAft>
                <a:spcPts val="0"/>
              </a:spcAft>
              <a:buSzPts val="12200"/>
              <a:buNone/>
              <a:defRPr/>
            </a:lvl4pPr>
            <a:lvl5pPr lvl="4">
              <a:spcBef>
                <a:spcPts val="0"/>
              </a:spcBef>
              <a:spcAft>
                <a:spcPts val="0"/>
              </a:spcAft>
              <a:buSzPts val="12200"/>
              <a:buNone/>
              <a:defRPr/>
            </a:lvl5pPr>
            <a:lvl6pPr lvl="5">
              <a:spcBef>
                <a:spcPts val="0"/>
              </a:spcBef>
              <a:spcAft>
                <a:spcPts val="0"/>
              </a:spcAft>
              <a:buSzPts val="12200"/>
              <a:buNone/>
              <a:defRPr/>
            </a:lvl6pPr>
            <a:lvl7pPr lvl="6">
              <a:spcBef>
                <a:spcPts val="0"/>
              </a:spcBef>
              <a:spcAft>
                <a:spcPts val="0"/>
              </a:spcAft>
              <a:buSzPts val="12200"/>
              <a:buNone/>
              <a:defRPr/>
            </a:lvl7pPr>
            <a:lvl8pPr lvl="7">
              <a:spcBef>
                <a:spcPts val="0"/>
              </a:spcBef>
              <a:spcAft>
                <a:spcPts val="0"/>
              </a:spcAft>
              <a:buSzPts val="12200"/>
              <a:buNone/>
              <a:defRPr/>
            </a:lvl8pPr>
            <a:lvl9pPr lvl="8">
              <a:spcBef>
                <a:spcPts val="0"/>
              </a:spcBef>
              <a:spcAft>
                <a:spcPts val="0"/>
              </a:spcAft>
              <a:buSzPts val="12200"/>
              <a:buNone/>
              <a:defRPr/>
            </a:lvl9pPr>
          </a:lstStyle>
          <a:p>
            <a:endParaRPr/>
          </a:p>
        </p:txBody>
      </p:sp>
      <p:sp>
        <p:nvSpPr>
          <p:cNvPr id="27" name="Google Shape;27;p6"/>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1998" y="4623643"/>
            <a:ext cx="9296822" cy="6288816"/>
          </a:xfrm>
          <a:prstGeom prst="rect">
            <a:avLst/>
          </a:prstGeom>
        </p:spPr>
        <p:txBody>
          <a:bodyPr spcFirstLastPara="1" wrap="square" lIns="397800" tIns="397800" rIns="397800" bIns="397800" anchor="b" anchorCtr="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a:endParaRPr/>
          </a:p>
        </p:txBody>
      </p:sp>
      <p:sp>
        <p:nvSpPr>
          <p:cNvPr id="30" name="Google Shape;30;p7"/>
          <p:cNvSpPr txBox="1">
            <a:spLocks noGrp="1"/>
          </p:cNvSpPr>
          <p:nvPr>
            <p:ph type="body" idx="1"/>
          </p:nvPr>
        </p:nvSpPr>
        <p:spPr>
          <a:xfrm>
            <a:off x="1031998" y="11564099"/>
            <a:ext cx="9296822" cy="26458445"/>
          </a:xfrm>
          <a:prstGeom prst="rect">
            <a:avLst/>
          </a:prstGeom>
        </p:spPr>
        <p:txBody>
          <a:bodyPr spcFirstLastPara="1" wrap="square" lIns="397800" tIns="397800" rIns="397800" bIns="397800" anchor="t" anchorCtr="0">
            <a:normAutofit/>
          </a:bodyPr>
          <a:lstStyle>
            <a:lvl1pPr marL="457200" lvl="0" indent="-558800">
              <a:spcBef>
                <a:spcPts val="0"/>
              </a:spcBef>
              <a:spcAft>
                <a:spcPts val="0"/>
              </a:spcAft>
              <a:buSzPts val="5200"/>
              <a:buChar char="●"/>
              <a:defRPr sz="5200"/>
            </a:lvl1pPr>
            <a:lvl2pPr marL="914400" lvl="1" indent="-558800">
              <a:spcBef>
                <a:spcPts val="0"/>
              </a:spcBef>
              <a:spcAft>
                <a:spcPts val="0"/>
              </a:spcAft>
              <a:buSzPts val="5200"/>
              <a:buChar char="○"/>
              <a:defRPr sz="5200"/>
            </a:lvl2pPr>
            <a:lvl3pPr marL="1371600" lvl="2" indent="-558800">
              <a:spcBef>
                <a:spcPts val="0"/>
              </a:spcBef>
              <a:spcAft>
                <a:spcPts val="0"/>
              </a:spcAft>
              <a:buSzPts val="5200"/>
              <a:buChar char="■"/>
              <a:defRPr sz="5200"/>
            </a:lvl3pPr>
            <a:lvl4pPr marL="1828800" lvl="3" indent="-558800">
              <a:spcBef>
                <a:spcPts val="0"/>
              </a:spcBef>
              <a:spcAft>
                <a:spcPts val="0"/>
              </a:spcAft>
              <a:buSzPts val="5200"/>
              <a:buChar char="●"/>
              <a:defRPr sz="5200"/>
            </a:lvl4pPr>
            <a:lvl5pPr marL="2286000" lvl="4" indent="-558800">
              <a:spcBef>
                <a:spcPts val="0"/>
              </a:spcBef>
              <a:spcAft>
                <a:spcPts val="0"/>
              </a:spcAft>
              <a:buSzPts val="5200"/>
              <a:buChar char="○"/>
              <a:defRPr sz="5200"/>
            </a:lvl5pPr>
            <a:lvl6pPr marL="2743200" lvl="5" indent="-558800">
              <a:spcBef>
                <a:spcPts val="0"/>
              </a:spcBef>
              <a:spcAft>
                <a:spcPts val="0"/>
              </a:spcAft>
              <a:buSzPts val="5200"/>
              <a:buChar char="■"/>
              <a:defRPr sz="5200"/>
            </a:lvl6pPr>
            <a:lvl7pPr marL="3200400" lvl="6" indent="-558800">
              <a:spcBef>
                <a:spcPts val="0"/>
              </a:spcBef>
              <a:spcAft>
                <a:spcPts val="0"/>
              </a:spcAft>
              <a:buSzPts val="5200"/>
              <a:buChar char="●"/>
              <a:defRPr sz="5200"/>
            </a:lvl7pPr>
            <a:lvl8pPr marL="3657600" lvl="7" indent="-558800">
              <a:spcBef>
                <a:spcPts val="0"/>
              </a:spcBef>
              <a:spcAft>
                <a:spcPts val="0"/>
              </a:spcAft>
              <a:buSzPts val="5200"/>
              <a:buChar char="○"/>
              <a:defRPr sz="5200"/>
            </a:lvl8pPr>
            <a:lvl9pPr marL="4114800" lvl="8" indent="-558800">
              <a:spcBef>
                <a:spcPts val="0"/>
              </a:spcBef>
              <a:spcAft>
                <a:spcPts val="0"/>
              </a:spcAft>
              <a:buSzPts val="5200"/>
              <a:buChar char="■"/>
              <a:defRPr sz="5200"/>
            </a:lvl9pPr>
          </a:lstStyle>
          <a:p>
            <a:endParaRPr/>
          </a:p>
        </p:txBody>
      </p:sp>
      <p:sp>
        <p:nvSpPr>
          <p:cNvPr id="31" name="Google Shape;31;p7"/>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154" y="3746099"/>
            <a:ext cx="21082999" cy="34043025"/>
          </a:xfrm>
          <a:prstGeom prst="rect">
            <a:avLst/>
          </a:prstGeom>
        </p:spPr>
        <p:txBody>
          <a:bodyPr spcFirstLastPara="1" wrap="square" lIns="397800" tIns="397800" rIns="397800" bIns="397800" anchor="ctr" anchorCtr="0">
            <a:normAutofit/>
          </a:bodyPr>
          <a:lstStyle>
            <a:lvl1pPr lvl="0">
              <a:spcBef>
                <a:spcPts val="0"/>
              </a:spcBef>
              <a:spcAft>
                <a:spcPts val="0"/>
              </a:spcAft>
              <a:buSzPts val="20900"/>
              <a:buNone/>
              <a:defRPr sz="20900"/>
            </a:lvl1pPr>
            <a:lvl2pPr lvl="1">
              <a:spcBef>
                <a:spcPts val="0"/>
              </a:spcBef>
              <a:spcAft>
                <a:spcPts val="0"/>
              </a:spcAft>
              <a:buSzPts val="20900"/>
              <a:buNone/>
              <a:defRPr sz="20900"/>
            </a:lvl2pPr>
            <a:lvl3pPr lvl="2">
              <a:spcBef>
                <a:spcPts val="0"/>
              </a:spcBef>
              <a:spcAft>
                <a:spcPts val="0"/>
              </a:spcAft>
              <a:buSzPts val="20900"/>
              <a:buNone/>
              <a:defRPr sz="20900"/>
            </a:lvl3pPr>
            <a:lvl4pPr lvl="3">
              <a:spcBef>
                <a:spcPts val="0"/>
              </a:spcBef>
              <a:spcAft>
                <a:spcPts val="0"/>
              </a:spcAft>
              <a:buSzPts val="20900"/>
              <a:buNone/>
              <a:defRPr sz="20900"/>
            </a:lvl4pPr>
            <a:lvl5pPr lvl="4">
              <a:spcBef>
                <a:spcPts val="0"/>
              </a:spcBef>
              <a:spcAft>
                <a:spcPts val="0"/>
              </a:spcAft>
              <a:buSzPts val="20900"/>
              <a:buNone/>
              <a:defRPr sz="20900"/>
            </a:lvl5pPr>
            <a:lvl6pPr lvl="5">
              <a:spcBef>
                <a:spcPts val="0"/>
              </a:spcBef>
              <a:spcAft>
                <a:spcPts val="0"/>
              </a:spcAft>
              <a:buSzPts val="20900"/>
              <a:buNone/>
              <a:defRPr sz="20900"/>
            </a:lvl6pPr>
            <a:lvl7pPr lvl="6">
              <a:spcBef>
                <a:spcPts val="0"/>
              </a:spcBef>
              <a:spcAft>
                <a:spcPts val="0"/>
              </a:spcAft>
              <a:buSzPts val="20900"/>
              <a:buNone/>
              <a:defRPr sz="20900"/>
            </a:lvl7pPr>
            <a:lvl8pPr lvl="7">
              <a:spcBef>
                <a:spcPts val="0"/>
              </a:spcBef>
              <a:spcAft>
                <a:spcPts val="0"/>
              </a:spcAft>
              <a:buSzPts val="20900"/>
              <a:buNone/>
              <a:defRPr sz="20900"/>
            </a:lvl8pPr>
            <a:lvl9pPr lvl="8">
              <a:spcBef>
                <a:spcPts val="0"/>
              </a:spcBef>
              <a:spcAft>
                <a:spcPts val="0"/>
              </a:spcAft>
              <a:buSzPts val="20900"/>
              <a:buNone/>
              <a:defRPr sz="20900"/>
            </a:lvl9pPr>
          </a:lstStyle>
          <a:p>
            <a:endParaRPr/>
          </a:p>
        </p:txBody>
      </p:sp>
      <p:sp>
        <p:nvSpPr>
          <p:cNvPr id="34" name="Google Shape;34;p8"/>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7295" y="-1041"/>
            <a:ext cx="15137295" cy="42803645"/>
          </a:xfrm>
          <a:prstGeom prst="rect">
            <a:avLst/>
          </a:prstGeom>
          <a:solidFill>
            <a:schemeClr val="lt2"/>
          </a:solidFill>
          <a:ln>
            <a:noFill/>
          </a:ln>
        </p:spPr>
        <p:txBody>
          <a:bodyPr spcFirstLastPara="1" wrap="square" lIns="397800" tIns="397800" rIns="397800" bIns="397800" anchor="ctr" anchorCtr="0">
            <a:noAutofit/>
          </a:bodyPr>
          <a:lstStyle/>
          <a:p>
            <a:pPr marL="0" lvl="0" indent="0" algn="l" rtl="0">
              <a:spcBef>
                <a:spcPts val="0"/>
              </a:spcBef>
              <a:spcAft>
                <a:spcPts val="0"/>
              </a:spcAft>
              <a:buNone/>
            </a:pPr>
            <a:endParaRPr sz="1606"/>
          </a:p>
        </p:txBody>
      </p:sp>
      <p:sp>
        <p:nvSpPr>
          <p:cNvPr id="37" name="Google Shape;37;p9"/>
          <p:cNvSpPr txBox="1">
            <a:spLocks noGrp="1"/>
          </p:cNvSpPr>
          <p:nvPr>
            <p:ph type="title"/>
          </p:nvPr>
        </p:nvSpPr>
        <p:spPr>
          <a:xfrm>
            <a:off x="879035" y="10262348"/>
            <a:ext cx="13393187" cy="12335714"/>
          </a:xfrm>
          <a:prstGeom prst="rect">
            <a:avLst/>
          </a:prstGeom>
        </p:spPr>
        <p:txBody>
          <a:bodyPr spcFirstLastPara="1" wrap="square" lIns="397800" tIns="397800" rIns="397800" bIns="397800" anchor="b"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38" name="Google Shape;38;p9"/>
          <p:cNvSpPr txBox="1">
            <a:spLocks noGrp="1"/>
          </p:cNvSpPr>
          <p:nvPr>
            <p:ph type="subTitle" idx="1"/>
          </p:nvPr>
        </p:nvSpPr>
        <p:spPr>
          <a:xfrm>
            <a:off x="879035" y="23326883"/>
            <a:ext cx="13393187" cy="10278526"/>
          </a:xfrm>
          <a:prstGeom prst="rect">
            <a:avLst/>
          </a:prstGeom>
        </p:spPr>
        <p:txBody>
          <a:bodyPr spcFirstLastPara="1" wrap="square" lIns="397800" tIns="397800" rIns="397800" bIns="397800" anchor="t" anchorCtr="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a:endParaRPr/>
          </a:p>
        </p:txBody>
      </p:sp>
      <p:sp>
        <p:nvSpPr>
          <p:cNvPr id="39" name="Google Shape;39;p9"/>
          <p:cNvSpPr txBox="1">
            <a:spLocks noGrp="1"/>
          </p:cNvSpPr>
          <p:nvPr>
            <p:ph type="body" idx="2"/>
          </p:nvPr>
        </p:nvSpPr>
        <p:spPr>
          <a:xfrm>
            <a:off x="16354039" y="6025672"/>
            <a:ext cx="12703709" cy="30750111"/>
          </a:xfrm>
          <a:prstGeom prst="rect">
            <a:avLst/>
          </a:prstGeom>
        </p:spPr>
        <p:txBody>
          <a:bodyPr spcFirstLastPara="1" wrap="square" lIns="397800" tIns="397800" rIns="397800" bIns="397800" anchor="ctr" anchorCtr="0">
            <a:normAutofit/>
          </a:bodyPr>
          <a:lstStyle>
            <a:lvl1pPr marL="457200" lvl="0" indent="-723900">
              <a:spcBef>
                <a:spcPts val="0"/>
              </a:spcBef>
              <a:spcAft>
                <a:spcPts val="0"/>
              </a:spcAft>
              <a:buSzPts val="7800"/>
              <a:buChar char="●"/>
              <a:defRPr/>
            </a:lvl1pPr>
            <a:lvl2pPr marL="914400" lvl="1" indent="-615950">
              <a:spcBef>
                <a:spcPts val="0"/>
              </a:spcBef>
              <a:spcAft>
                <a:spcPts val="0"/>
              </a:spcAft>
              <a:buSzPts val="6100"/>
              <a:buChar char="○"/>
              <a:defRPr/>
            </a:lvl2pPr>
            <a:lvl3pPr marL="1371600" lvl="2" indent="-615950">
              <a:spcBef>
                <a:spcPts val="0"/>
              </a:spcBef>
              <a:spcAft>
                <a:spcPts val="0"/>
              </a:spcAft>
              <a:buSzPts val="6100"/>
              <a:buChar char="■"/>
              <a:defRPr/>
            </a:lvl3pPr>
            <a:lvl4pPr marL="1828800" lvl="3" indent="-615950">
              <a:spcBef>
                <a:spcPts val="0"/>
              </a:spcBef>
              <a:spcAft>
                <a:spcPts val="0"/>
              </a:spcAft>
              <a:buSzPts val="6100"/>
              <a:buChar char="●"/>
              <a:defRPr/>
            </a:lvl4pPr>
            <a:lvl5pPr marL="2286000" lvl="4" indent="-615950">
              <a:spcBef>
                <a:spcPts val="0"/>
              </a:spcBef>
              <a:spcAft>
                <a:spcPts val="0"/>
              </a:spcAft>
              <a:buSzPts val="6100"/>
              <a:buChar char="○"/>
              <a:defRPr/>
            </a:lvl5pPr>
            <a:lvl6pPr marL="2743200" lvl="5" indent="-615950">
              <a:spcBef>
                <a:spcPts val="0"/>
              </a:spcBef>
              <a:spcAft>
                <a:spcPts val="0"/>
              </a:spcAft>
              <a:buSzPts val="6100"/>
              <a:buChar char="■"/>
              <a:defRPr/>
            </a:lvl6pPr>
            <a:lvl7pPr marL="3200400" lvl="6" indent="-615950">
              <a:spcBef>
                <a:spcPts val="0"/>
              </a:spcBef>
              <a:spcAft>
                <a:spcPts val="0"/>
              </a:spcAft>
              <a:buSzPts val="6100"/>
              <a:buChar char="●"/>
              <a:defRPr/>
            </a:lvl7pPr>
            <a:lvl8pPr marL="3657600" lvl="7" indent="-615950">
              <a:spcBef>
                <a:spcPts val="0"/>
              </a:spcBef>
              <a:spcAft>
                <a:spcPts val="0"/>
              </a:spcAft>
              <a:buSzPts val="6100"/>
              <a:buChar char="○"/>
              <a:defRPr/>
            </a:lvl8pPr>
            <a:lvl9pPr marL="4114800" lvl="8" indent="-615950">
              <a:spcBef>
                <a:spcPts val="0"/>
              </a:spcBef>
              <a:spcAft>
                <a:spcPts val="0"/>
              </a:spcAft>
              <a:buSzPts val="6100"/>
              <a:buChar char="■"/>
              <a:defRPr/>
            </a:lvl9pPr>
          </a:lstStyle>
          <a:p>
            <a:endParaRPr/>
          </a:p>
        </p:txBody>
      </p:sp>
      <p:sp>
        <p:nvSpPr>
          <p:cNvPr id="40" name="Google Shape;40;p9"/>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1999" y="35206383"/>
            <a:ext cx="19861392" cy="5035432"/>
          </a:xfrm>
          <a:prstGeom prst="rect">
            <a:avLst/>
          </a:prstGeom>
        </p:spPr>
        <p:txBody>
          <a:bodyPr spcFirstLastPara="1" wrap="square" lIns="397800" tIns="397800" rIns="397800" bIns="397800" anchor="ctr" anchorCtr="0">
            <a:normAutofit/>
          </a:bodyPr>
          <a:lstStyle>
            <a:lvl1pPr marL="457200" lvl="0" indent="-228600">
              <a:lnSpc>
                <a:spcPct val="100000"/>
              </a:lnSpc>
              <a:spcBef>
                <a:spcPts val="0"/>
              </a:spcBef>
              <a:spcAft>
                <a:spcPts val="0"/>
              </a:spcAft>
              <a:buSzPts val="7800"/>
              <a:buNone/>
              <a:defRPr/>
            </a:lvl1pPr>
          </a:lstStyle>
          <a:p>
            <a:endParaRPr/>
          </a:p>
        </p:txBody>
      </p:sp>
      <p:sp>
        <p:nvSpPr>
          <p:cNvPr id="43" name="Google Shape;43;p10"/>
          <p:cNvSpPr txBox="1">
            <a:spLocks noGrp="1"/>
          </p:cNvSpPr>
          <p:nvPr>
            <p:ph type="sldNum" idx="12"/>
          </p:nvPr>
        </p:nvSpPr>
        <p:spPr>
          <a:xfrm>
            <a:off x="28051202" y="38806781"/>
            <a:ext cx="1816807" cy="3275609"/>
          </a:xfrm>
          <a:prstGeom prst="rect">
            <a:avLst/>
          </a:prstGeom>
        </p:spPr>
        <p:txBody>
          <a:bodyPr spcFirstLastPara="1" wrap="square" lIns="397800" tIns="397800" rIns="397800" bIns="397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l" smtClean="0"/>
              <a:pPr/>
              <a:t>‹#›</a:t>
            </a:fld>
            <a:endParaRPr lang="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998" y="3703450"/>
            <a:ext cx="28210474" cy="4765967"/>
          </a:xfrm>
          <a:prstGeom prst="rect">
            <a:avLst/>
          </a:prstGeom>
          <a:noFill/>
          <a:ln>
            <a:noFill/>
          </a:ln>
        </p:spPr>
        <p:txBody>
          <a:bodyPr spcFirstLastPara="1" wrap="square" lIns="397800" tIns="397800" rIns="397800" bIns="397800" anchor="t" anchorCtr="0">
            <a:normAutofit/>
          </a:bodyPr>
          <a:lstStyle>
            <a:lvl1pPr lvl="0">
              <a:spcBef>
                <a:spcPts val="0"/>
              </a:spcBef>
              <a:spcAft>
                <a:spcPts val="0"/>
              </a:spcAft>
              <a:buClr>
                <a:schemeClr val="dk1"/>
              </a:buClr>
              <a:buSzPts val="12200"/>
              <a:buNone/>
              <a:defRPr sz="12200">
                <a:solidFill>
                  <a:schemeClr val="dk1"/>
                </a:solidFill>
              </a:defRPr>
            </a:lvl1pPr>
            <a:lvl2pPr lvl="1">
              <a:spcBef>
                <a:spcPts val="0"/>
              </a:spcBef>
              <a:spcAft>
                <a:spcPts val="0"/>
              </a:spcAft>
              <a:buClr>
                <a:schemeClr val="dk1"/>
              </a:buClr>
              <a:buSzPts val="12200"/>
              <a:buNone/>
              <a:defRPr sz="12200">
                <a:solidFill>
                  <a:schemeClr val="dk1"/>
                </a:solidFill>
              </a:defRPr>
            </a:lvl2pPr>
            <a:lvl3pPr lvl="2">
              <a:spcBef>
                <a:spcPts val="0"/>
              </a:spcBef>
              <a:spcAft>
                <a:spcPts val="0"/>
              </a:spcAft>
              <a:buClr>
                <a:schemeClr val="dk1"/>
              </a:buClr>
              <a:buSzPts val="12200"/>
              <a:buNone/>
              <a:defRPr sz="12200">
                <a:solidFill>
                  <a:schemeClr val="dk1"/>
                </a:solidFill>
              </a:defRPr>
            </a:lvl3pPr>
            <a:lvl4pPr lvl="3">
              <a:spcBef>
                <a:spcPts val="0"/>
              </a:spcBef>
              <a:spcAft>
                <a:spcPts val="0"/>
              </a:spcAft>
              <a:buClr>
                <a:schemeClr val="dk1"/>
              </a:buClr>
              <a:buSzPts val="12200"/>
              <a:buNone/>
              <a:defRPr sz="12200">
                <a:solidFill>
                  <a:schemeClr val="dk1"/>
                </a:solidFill>
              </a:defRPr>
            </a:lvl4pPr>
            <a:lvl5pPr lvl="4">
              <a:spcBef>
                <a:spcPts val="0"/>
              </a:spcBef>
              <a:spcAft>
                <a:spcPts val="0"/>
              </a:spcAft>
              <a:buClr>
                <a:schemeClr val="dk1"/>
              </a:buClr>
              <a:buSzPts val="12200"/>
              <a:buNone/>
              <a:defRPr sz="12200">
                <a:solidFill>
                  <a:schemeClr val="dk1"/>
                </a:solidFill>
              </a:defRPr>
            </a:lvl5pPr>
            <a:lvl6pPr lvl="5">
              <a:spcBef>
                <a:spcPts val="0"/>
              </a:spcBef>
              <a:spcAft>
                <a:spcPts val="0"/>
              </a:spcAft>
              <a:buClr>
                <a:schemeClr val="dk1"/>
              </a:buClr>
              <a:buSzPts val="12200"/>
              <a:buNone/>
              <a:defRPr sz="12200">
                <a:solidFill>
                  <a:schemeClr val="dk1"/>
                </a:solidFill>
              </a:defRPr>
            </a:lvl6pPr>
            <a:lvl7pPr lvl="6">
              <a:spcBef>
                <a:spcPts val="0"/>
              </a:spcBef>
              <a:spcAft>
                <a:spcPts val="0"/>
              </a:spcAft>
              <a:buClr>
                <a:schemeClr val="dk1"/>
              </a:buClr>
              <a:buSzPts val="12200"/>
              <a:buNone/>
              <a:defRPr sz="12200">
                <a:solidFill>
                  <a:schemeClr val="dk1"/>
                </a:solidFill>
              </a:defRPr>
            </a:lvl7pPr>
            <a:lvl8pPr lvl="7">
              <a:spcBef>
                <a:spcPts val="0"/>
              </a:spcBef>
              <a:spcAft>
                <a:spcPts val="0"/>
              </a:spcAft>
              <a:buClr>
                <a:schemeClr val="dk1"/>
              </a:buClr>
              <a:buSzPts val="12200"/>
              <a:buNone/>
              <a:defRPr sz="12200">
                <a:solidFill>
                  <a:schemeClr val="dk1"/>
                </a:solidFill>
              </a:defRPr>
            </a:lvl8pPr>
            <a:lvl9pPr lvl="8">
              <a:spcBef>
                <a:spcPts val="0"/>
              </a:spcBef>
              <a:spcAft>
                <a:spcPts val="0"/>
              </a:spcAft>
              <a:buClr>
                <a:schemeClr val="dk1"/>
              </a:buClr>
              <a:buSzPts val="12200"/>
              <a:buNone/>
              <a:defRPr sz="12200">
                <a:solidFill>
                  <a:schemeClr val="dk1"/>
                </a:solidFill>
              </a:defRPr>
            </a:lvl9pPr>
          </a:lstStyle>
          <a:p>
            <a:endParaRPr/>
          </a:p>
        </p:txBody>
      </p:sp>
      <p:sp>
        <p:nvSpPr>
          <p:cNvPr id="7" name="Google Shape;7;p1"/>
          <p:cNvSpPr txBox="1">
            <a:spLocks noGrp="1"/>
          </p:cNvSpPr>
          <p:nvPr>
            <p:ph type="body" idx="1"/>
          </p:nvPr>
        </p:nvSpPr>
        <p:spPr>
          <a:xfrm>
            <a:off x="1031998" y="9590771"/>
            <a:ext cx="28210474" cy="28430873"/>
          </a:xfrm>
          <a:prstGeom prst="rect">
            <a:avLst/>
          </a:prstGeom>
          <a:noFill/>
          <a:ln>
            <a:noFill/>
          </a:ln>
        </p:spPr>
        <p:txBody>
          <a:bodyPr spcFirstLastPara="1" wrap="square" lIns="397800" tIns="397800" rIns="397800" bIns="397800" anchor="t" anchorCtr="0">
            <a:normAutofit/>
          </a:bodyPr>
          <a:lstStyle>
            <a:lvl1pPr marL="457200" lvl="0" indent="-723900">
              <a:lnSpc>
                <a:spcPct val="115000"/>
              </a:lnSpc>
              <a:spcBef>
                <a:spcPts val="0"/>
              </a:spcBef>
              <a:spcAft>
                <a:spcPts val="0"/>
              </a:spcAft>
              <a:buClr>
                <a:schemeClr val="dk2"/>
              </a:buClr>
              <a:buSzPts val="7800"/>
              <a:buChar char="●"/>
              <a:defRPr sz="7800">
                <a:solidFill>
                  <a:schemeClr val="dk2"/>
                </a:solidFill>
              </a:defRPr>
            </a:lvl1pPr>
            <a:lvl2pPr marL="914400" lvl="1" indent="-615950">
              <a:lnSpc>
                <a:spcPct val="115000"/>
              </a:lnSpc>
              <a:spcBef>
                <a:spcPts val="0"/>
              </a:spcBef>
              <a:spcAft>
                <a:spcPts val="0"/>
              </a:spcAft>
              <a:buClr>
                <a:schemeClr val="dk2"/>
              </a:buClr>
              <a:buSzPts val="6100"/>
              <a:buChar char="○"/>
              <a:defRPr sz="6100">
                <a:solidFill>
                  <a:schemeClr val="dk2"/>
                </a:solidFill>
              </a:defRPr>
            </a:lvl2pPr>
            <a:lvl3pPr marL="1371600" lvl="2" indent="-615950">
              <a:lnSpc>
                <a:spcPct val="115000"/>
              </a:lnSpc>
              <a:spcBef>
                <a:spcPts val="0"/>
              </a:spcBef>
              <a:spcAft>
                <a:spcPts val="0"/>
              </a:spcAft>
              <a:buClr>
                <a:schemeClr val="dk2"/>
              </a:buClr>
              <a:buSzPts val="6100"/>
              <a:buChar char="■"/>
              <a:defRPr sz="6100">
                <a:solidFill>
                  <a:schemeClr val="dk2"/>
                </a:solidFill>
              </a:defRPr>
            </a:lvl3pPr>
            <a:lvl4pPr marL="1828800" lvl="3" indent="-615950">
              <a:lnSpc>
                <a:spcPct val="115000"/>
              </a:lnSpc>
              <a:spcBef>
                <a:spcPts val="0"/>
              </a:spcBef>
              <a:spcAft>
                <a:spcPts val="0"/>
              </a:spcAft>
              <a:buClr>
                <a:schemeClr val="dk2"/>
              </a:buClr>
              <a:buSzPts val="6100"/>
              <a:buChar char="●"/>
              <a:defRPr sz="6100">
                <a:solidFill>
                  <a:schemeClr val="dk2"/>
                </a:solidFill>
              </a:defRPr>
            </a:lvl4pPr>
            <a:lvl5pPr marL="2286000" lvl="4" indent="-615950">
              <a:lnSpc>
                <a:spcPct val="115000"/>
              </a:lnSpc>
              <a:spcBef>
                <a:spcPts val="0"/>
              </a:spcBef>
              <a:spcAft>
                <a:spcPts val="0"/>
              </a:spcAft>
              <a:buClr>
                <a:schemeClr val="dk2"/>
              </a:buClr>
              <a:buSzPts val="6100"/>
              <a:buChar char="○"/>
              <a:defRPr sz="6100">
                <a:solidFill>
                  <a:schemeClr val="dk2"/>
                </a:solidFill>
              </a:defRPr>
            </a:lvl5pPr>
            <a:lvl6pPr marL="2743200" lvl="5" indent="-615950">
              <a:lnSpc>
                <a:spcPct val="115000"/>
              </a:lnSpc>
              <a:spcBef>
                <a:spcPts val="0"/>
              </a:spcBef>
              <a:spcAft>
                <a:spcPts val="0"/>
              </a:spcAft>
              <a:buClr>
                <a:schemeClr val="dk2"/>
              </a:buClr>
              <a:buSzPts val="6100"/>
              <a:buChar char="■"/>
              <a:defRPr sz="6100">
                <a:solidFill>
                  <a:schemeClr val="dk2"/>
                </a:solidFill>
              </a:defRPr>
            </a:lvl6pPr>
            <a:lvl7pPr marL="3200400" lvl="6" indent="-615950">
              <a:lnSpc>
                <a:spcPct val="115000"/>
              </a:lnSpc>
              <a:spcBef>
                <a:spcPts val="0"/>
              </a:spcBef>
              <a:spcAft>
                <a:spcPts val="0"/>
              </a:spcAft>
              <a:buClr>
                <a:schemeClr val="dk2"/>
              </a:buClr>
              <a:buSzPts val="6100"/>
              <a:buChar char="●"/>
              <a:defRPr sz="6100">
                <a:solidFill>
                  <a:schemeClr val="dk2"/>
                </a:solidFill>
              </a:defRPr>
            </a:lvl7pPr>
            <a:lvl8pPr marL="3657600" lvl="7" indent="-615950">
              <a:lnSpc>
                <a:spcPct val="115000"/>
              </a:lnSpc>
              <a:spcBef>
                <a:spcPts val="0"/>
              </a:spcBef>
              <a:spcAft>
                <a:spcPts val="0"/>
              </a:spcAft>
              <a:buClr>
                <a:schemeClr val="dk2"/>
              </a:buClr>
              <a:buSzPts val="6100"/>
              <a:buChar char="○"/>
              <a:defRPr sz="6100">
                <a:solidFill>
                  <a:schemeClr val="dk2"/>
                </a:solidFill>
              </a:defRPr>
            </a:lvl8pPr>
            <a:lvl9pPr marL="4114800" lvl="8" indent="-615950">
              <a:lnSpc>
                <a:spcPct val="115000"/>
              </a:lnSpc>
              <a:spcBef>
                <a:spcPts val="0"/>
              </a:spcBef>
              <a:spcAft>
                <a:spcPts val="0"/>
              </a:spcAft>
              <a:buClr>
                <a:schemeClr val="dk2"/>
              </a:buClr>
              <a:buSzPts val="6100"/>
              <a:buChar char="■"/>
              <a:defRPr sz="6100">
                <a:solidFill>
                  <a:schemeClr val="dk2"/>
                </a:solidFill>
              </a:defRPr>
            </a:lvl9pPr>
          </a:lstStyle>
          <a:p>
            <a:endParaRPr/>
          </a:p>
        </p:txBody>
      </p:sp>
      <p:sp>
        <p:nvSpPr>
          <p:cNvPr id="8" name="Google Shape;8;p1"/>
          <p:cNvSpPr txBox="1">
            <a:spLocks noGrp="1"/>
          </p:cNvSpPr>
          <p:nvPr>
            <p:ph type="sldNum" idx="12"/>
          </p:nvPr>
        </p:nvSpPr>
        <p:spPr>
          <a:xfrm>
            <a:off x="28051202" y="38806781"/>
            <a:ext cx="1816807" cy="3275609"/>
          </a:xfrm>
          <a:prstGeom prst="rect">
            <a:avLst/>
          </a:prstGeom>
          <a:noFill/>
          <a:ln>
            <a:noFill/>
          </a:ln>
        </p:spPr>
        <p:txBody>
          <a:bodyPr spcFirstLastPara="1" wrap="square" lIns="397800" tIns="397800" rIns="397800" bIns="397800" anchor="ctr" anchorCtr="0">
            <a:normAutofit/>
          </a:bodyPr>
          <a:lstStyle>
            <a:lvl1pPr lvl="0" algn="r">
              <a:buNone/>
              <a:defRPr sz="4400">
                <a:solidFill>
                  <a:schemeClr val="dk2"/>
                </a:solidFill>
              </a:defRPr>
            </a:lvl1pPr>
            <a:lvl2pPr lvl="1" algn="r">
              <a:buNone/>
              <a:defRPr sz="4400">
                <a:solidFill>
                  <a:schemeClr val="dk2"/>
                </a:solidFill>
              </a:defRPr>
            </a:lvl2pPr>
            <a:lvl3pPr lvl="2" algn="r">
              <a:buNone/>
              <a:defRPr sz="4400">
                <a:solidFill>
                  <a:schemeClr val="dk2"/>
                </a:solidFill>
              </a:defRPr>
            </a:lvl3pPr>
            <a:lvl4pPr lvl="3" algn="r">
              <a:buNone/>
              <a:defRPr sz="4400">
                <a:solidFill>
                  <a:schemeClr val="dk2"/>
                </a:solidFill>
              </a:defRPr>
            </a:lvl4pPr>
            <a:lvl5pPr lvl="4" algn="r">
              <a:buNone/>
              <a:defRPr sz="4400">
                <a:solidFill>
                  <a:schemeClr val="dk2"/>
                </a:solidFill>
              </a:defRPr>
            </a:lvl5pPr>
            <a:lvl6pPr lvl="5" algn="r">
              <a:buNone/>
              <a:defRPr sz="4400">
                <a:solidFill>
                  <a:schemeClr val="dk2"/>
                </a:solidFill>
              </a:defRPr>
            </a:lvl6pPr>
            <a:lvl7pPr lvl="6" algn="r">
              <a:buNone/>
              <a:defRPr sz="4400">
                <a:solidFill>
                  <a:schemeClr val="dk2"/>
                </a:solidFill>
              </a:defRPr>
            </a:lvl7pPr>
            <a:lvl8pPr lvl="7" algn="r">
              <a:buNone/>
              <a:defRPr sz="4400">
                <a:solidFill>
                  <a:schemeClr val="dk2"/>
                </a:solidFill>
              </a:defRPr>
            </a:lvl8pPr>
            <a:lvl9pPr lvl="8" algn="r">
              <a:buNone/>
              <a:defRPr sz="4400">
                <a:solidFill>
                  <a:schemeClr val="dk2"/>
                </a:solidFill>
              </a:defRPr>
            </a:lvl9pPr>
          </a:lstStyle>
          <a:p>
            <a:fld id="{00000000-1234-1234-1234-123412341234}" type="slidenum">
              <a:rPr lang="pl" smtClean="0"/>
              <a:pPr/>
              <a:t>‹#›</a:t>
            </a:fld>
            <a:endParaRPr lang="pl"/>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2" name="Picture 28">
            <a:extLst>
              <a:ext uri="{FF2B5EF4-FFF2-40B4-BE49-F238E27FC236}">
                <a16:creationId xmlns:a16="http://schemas.microsoft.com/office/drawing/2014/main" id="{68A70BB7-DB30-4868-12B2-38012D24C0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5" y="229426"/>
            <a:ext cx="30276000" cy="42802110"/>
          </a:xfrm>
          <a:prstGeom prst="rect">
            <a:avLst/>
          </a:prstGeom>
        </p:spPr>
      </p:pic>
      <p:sp>
        <p:nvSpPr>
          <p:cNvPr id="54" name="Google Shape;54;p13"/>
          <p:cNvSpPr txBox="1">
            <a:spLocks noGrp="1"/>
          </p:cNvSpPr>
          <p:nvPr>
            <p:ph type="ctrTitle"/>
          </p:nvPr>
        </p:nvSpPr>
        <p:spPr>
          <a:xfrm>
            <a:off x="1038423" y="5797457"/>
            <a:ext cx="17669300" cy="4866020"/>
          </a:xfrm>
          <a:prstGeom prst="rect">
            <a:avLst/>
          </a:prstGeom>
        </p:spPr>
        <p:txBody>
          <a:bodyPr spcFirstLastPara="1" wrap="square" lIns="397800" tIns="397800" rIns="397800" bIns="397800" anchor="b" anchorCtr="0">
            <a:spAutoFit/>
          </a:bodyPr>
          <a:lstStyle/>
          <a:p>
            <a:pPr algn="l">
              <a:buSzPts val="990"/>
            </a:pPr>
            <a:r>
              <a:rPr lang="pl" sz="8800" b="1" dirty="0"/>
              <a:t>Exploring User Preferences in VR Relaxation Experiences:</a:t>
            </a:r>
            <a:endParaRPr sz="8800" b="1" dirty="0"/>
          </a:p>
          <a:p>
            <a:pPr algn="l">
              <a:buSzPts val="990"/>
            </a:pPr>
            <a:r>
              <a:rPr lang="pl" sz="8800" b="1" dirty="0"/>
              <a:t>A Mixed-Methods Study</a:t>
            </a:r>
            <a:endParaRPr sz="8800" b="1" dirty="0"/>
          </a:p>
        </p:txBody>
      </p:sp>
      <p:pic>
        <p:nvPicPr>
          <p:cNvPr id="56" name="Google Shape;56;p13"/>
          <p:cNvPicPr preferRelativeResize="0"/>
          <p:nvPr/>
        </p:nvPicPr>
        <p:blipFill>
          <a:blip r:embed="rId4">
            <a:alphaModFix/>
          </a:blip>
          <a:stretch>
            <a:fillRect/>
          </a:stretch>
        </p:blipFill>
        <p:spPr>
          <a:xfrm>
            <a:off x="4685975" y="17835680"/>
            <a:ext cx="19507200" cy="3886200"/>
          </a:xfrm>
          <a:prstGeom prst="rect">
            <a:avLst/>
          </a:prstGeom>
          <a:noFill/>
          <a:ln>
            <a:noFill/>
          </a:ln>
        </p:spPr>
      </p:pic>
      <p:pic>
        <p:nvPicPr>
          <p:cNvPr id="57" name="Google Shape;57;p13"/>
          <p:cNvPicPr preferRelativeResize="0"/>
          <p:nvPr/>
        </p:nvPicPr>
        <p:blipFill>
          <a:blip r:embed="rId5">
            <a:alphaModFix/>
          </a:blip>
          <a:stretch>
            <a:fillRect/>
          </a:stretch>
        </p:blipFill>
        <p:spPr>
          <a:xfrm>
            <a:off x="20584344" y="6854664"/>
            <a:ext cx="2405361" cy="2929005"/>
          </a:xfrm>
          <a:prstGeom prst="rect">
            <a:avLst/>
          </a:prstGeom>
          <a:noFill/>
          <a:ln>
            <a:noFill/>
          </a:ln>
        </p:spPr>
      </p:pic>
      <p:sp>
        <p:nvSpPr>
          <p:cNvPr id="58" name="Google Shape;58;p13"/>
          <p:cNvSpPr txBox="1"/>
          <p:nvPr/>
        </p:nvSpPr>
        <p:spPr>
          <a:xfrm>
            <a:off x="1320057" y="10646779"/>
            <a:ext cx="27635099" cy="2954625"/>
          </a:xfrm>
          <a:prstGeom prst="rect">
            <a:avLst/>
          </a:prstGeom>
          <a:noFill/>
          <a:ln>
            <a:noFill/>
          </a:ln>
        </p:spPr>
        <p:txBody>
          <a:bodyPr spcFirstLastPara="1" wrap="square" lIns="91425" tIns="91425" rIns="91425" bIns="91425" anchor="t" anchorCtr="0">
            <a:spAutoFit/>
          </a:bodyPr>
          <a:lstStyle/>
          <a:p>
            <a:pPr algn="just"/>
            <a:r>
              <a:rPr lang="pl" sz="3600" dirty="0"/>
              <a:t>This comparative study presents the results of a user experience investigation conducted during the use of relaxing VR applications. Four different experiences, distinguished by style and interactivity (Fujii, Real VR Fishing, TRIPP, Nature Treks VR), were tested by 12 participants in a balanced order, within a within-subjects scenario. Both immersion and anxiety were measured. Semi-structured individual interviews were conducted to understand user preferences. Among the most frequently suggested features, personalization and voluntary microinteractions appeared to be the most preferred. </a:t>
            </a:r>
            <a:endParaRPr sz="3600" dirty="0"/>
          </a:p>
        </p:txBody>
      </p:sp>
      <p:sp>
        <p:nvSpPr>
          <p:cNvPr id="59" name="Google Shape;59;p13"/>
          <p:cNvSpPr txBox="1"/>
          <p:nvPr/>
        </p:nvSpPr>
        <p:spPr>
          <a:xfrm>
            <a:off x="4685975" y="14272369"/>
            <a:ext cx="4645500" cy="233938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the experience combines elements of outdoor adventure with creative gardening </a:t>
            </a:r>
            <a:endParaRPr sz="2400" dirty="0">
              <a:solidFill>
                <a:schemeClr val="dk1"/>
              </a:solidFill>
              <a:highlight>
                <a:srgbClr val="FFFFFF"/>
              </a:highlight>
            </a:endParaRPr>
          </a:p>
        </p:txBody>
      </p:sp>
      <p:sp>
        <p:nvSpPr>
          <p:cNvPr id="60" name="Google Shape;60;p13"/>
          <p:cNvSpPr txBox="1"/>
          <p:nvPr/>
        </p:nvSpPr>
        <p:spPr>
          <a:xfrm>
            <a:off x="4685975" y="16857786"/>
            <a:ext cx="4645500" cy="738633"/>
          </a:xfrm>
          <a:prstGeom prst="rect">
            <a:avLst/>
          </a:prstGeom>
          <a:noFill/>
          <a:ln>
            <a:noFill/>
          </a:ln>
        </p:spPr>
        <p:txBody>
          <a:bodyPr spcFirstLastPara="1" wrap="square" lIns="91425" tIns="91425" rIns="91425" bIns="91425" anchor="t" anchorCtr="0">
            <a:spAutoFit/>
          </a:bodyPr>
          <a:lstStyle/>
          <a:p>
            <a:pPr algn="ctr"/>
            <a:r>
              <a:rPr lang="pl" sz="3600" b="1" dirty="0">
                <a:solidFill>
                  <a:schemeClr val="dk1"/>
                </a:solidFill>
                <a:highlight>
                  <a:srgbClr val="FFFFFF"/>
                </a:highlight>
              </a:rPr>
              <a:t>Fujii</a:t>
            </a:r>
            <a:endParaRPr sz="3600" b="1" dirty="0"/>
          </a:p>
        </p:txBody>
      </p:sp>
      <p:sp>
        <p:nvSpPr>
          <p:cNvPr id="61" name="Google Shape;61;p13"/>
          <p:cNvSpPr txBox="1"/>
          <p:nvPr/>
        </p:nvSpPr>
        <p:spPr>
          <a:xfrm>
            <a:off x="9581825" y="16857786"/>
            <a:ext cx="4645500" cy="738633"/>
          </a:xfrm>
          <a:prstGeom prst="rect">
            <a:avLst/>
          </a:prstGeom>
          <a:noFill/>
          <a:ln>
            <a:noFill/>
          </a:ln>
        </p:spPr>
        <p:txBody>
          <a:bodyPr spcFirstLastPara="1" wrap="square" lIns="91425" tIns="91425" rIns="91425" bIns="91425" anchor="t" anchorCtr="0">
            <a:spAutoFit/>
          </a:bodyPr>
          <a:lstStyle/>
          <a:p>
            <a:pPr algn="ctr"/>
            <a:r>
              <a:rPr lang="pl" sz="3600" b="1" dirty="0">
                <a:solidFill>
                  <a:schemeClr val="dk1"/>
                </a:solidFill>
                <a:highlight>
                  <a:srgbClr val="FFFFFF"/>
                </a:highlight>
              </a:rPr>
              <a:t>Real VR Fishing</a:t>
            </a:r>
            <a:endParaRPr sz="3600" b="1" dirty="0"/>
          </a:p>
        </p:txBody>
      </p:sp>
      <p:sp>
        <p:nvSpPr>
          <p:cNvPr id="62" name="Google Shape;62;p13"/>
          <p:cNvSpPr txBox="1"/>
          <p:nvPr/>
        </p:nvSpPr>
        <p:spPr>
          <a:xfrm>
            <a:off x="14535217" y="16857786"/>
            <a:ext cx="4726138" cy="738633"/>
          </a:xfrm>
          <a:prstGeom prst="rect">
            <a:avLst/>
          </a:prstGeom>
          <a:noFill/>
          <a:ln>
            <a:noFill/>
          </a:ln>
        </p:spPr>
        <p:txBody>
          <a:bodyPr spcFirstLastPara="1" wrap="square" lIns="91425" tIns="91425" rIns="91425" bIns="91425" anchor="t" anchorCtr="0">
            <a:spAutoFit/>
          </a:bodyPr>
          <a:lstStyle/>
          <a:p>
            <a:pPr algn="ctr"/>
            <a:r>
              <a:rPr lang="pl" sz="3600" b="1">
                <a:solidFill>
                  <a:schemeClr val="dk1"/>
                </a:solidFill>
                <a:highlight>
                  <a:srgbClr val="FFFFFF"/>
                </a:highlight>
              </a:rPr>
              <a:t>TRIPP VR</a:t>
            </a:r>
            <a:endParaRPr sz="3600" b="1"/>
          </a:p>
        </p:txBody>
      </p:sp>
      <p:sp>
        <p:nvSpPr>
          <p:cNvPr id="63" name="Google Shape;63;p13"/>
          <p:cNvSpPr txBox="1"/>
          <p:nvPr/>
        </p:nvSpPr>
        <p:spPr>
          <a:xfrm>
            <a:off x="19513025" y="16857786"/>
            <a:ext cx="4645500" cy="738633"/>
          </a:xfrm>
          <a:prstGeom prst="rect">
            <a:avLst/>
          </a:prstGeom>
          <a:noFill/>
          <a:ln>
            <a:noFill/>
          </a:ln>
        </p:spPr>
        <p:txBody>
          <a:bodyPr spcFirstLastPara="1" wrap="square" lIns="91425" tIns="91425" rIns="91425" bIns="91425" anchor="t" anchorCtr="0">
            <a:spAutoFit/>
          </a:bodyPr>
          <a:lstStyle/>
          <a:p>
            <a:pPr algn="ctr"/>
            <a:r>
              <a:rPr lang="pl" sz="3600" b="1" dirty="0">
                <a:solidFill>
                  <a:schemeClr val="dk1"/>
                </a:solidFill>
                <a:highlight>
                  <a:srgbClr val="FFFFFF"/>
                </a:highlight>
              </a:rPr>
              <a:t>Nature Treks VR</a:t>
            </a:r>
            <a:endParaRPr sz="3600" b="1" dirty="0"/>
          </a:p>
        </p:txBody>
      </p:sp>
      <p:sp>
        <p:nvSpPr>
          <p:cNvPr id="64" name="Google Shape;64;p13"/>
          <p:cNvSpPr txBox="1"/>
          <p:nvPr/>
        </p:nvSpPr>
        <p:spPr>
          <a:xfrm>
            <a:off x="9583146" y="14272369"/>
            <a:ext cx="4700400" cy="233938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very realistic VR fishing experience, which allows the player visit various places and fish there</a:t>
            </a:r>
            <a:endParaRPr sz="2400" dirty="0">
              <a:solidFill>
                <a:schemeClr val="dk1"/>
              </a:solidFill>
              <a:highlight>
                <a:srgbClr val="FFFFFF"/>
              </a:highlight>
            </a:endParaRPr>
          </a:p>
        </p:txBody>
      </p:sp>
      <p:sp>
        <p:nvSpPr>
          <p:cNvPr id="65" name="Google Shape;65;p13"/>
          <p:cNvSpPr txBox="1"/>
          <p:nvPr/>
        </p:nvSpPr>
        <p:spPr>
          <a:xfrm>
            <a:off x="14535217" y="14272368"/>
            <a:ext cx="4726138" cy="23393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meditative experience that allows one to focus and calm down through meditations, simple games, and full-color or fractal visualizations</a:t>
            </a:r>
            <a:endParaRPr sz="2400" dirty="0">
              <a:solidFill>
                <a:schemeClr val="dk1"/>
              </a:solidFill>
              <a:highlight>
                <a:srgbClr val="FFFFFF"/>
              </a:highlight>
            </a:endParaRPr>
          </a:p>
        </p:txBody>
      </p:sp>
      <p:sp>
        <p:nvSpPr>
          <p:cNvPr id="66" name="Google Shape;66;p13"/>
          <p:cNvSpPr txBox="1"/>
          <p:nvPr/>
        </p:nvSpPr>
        <p:spPr>
          <a:xfrm>
            <a:off x="19513025" y="14272368"/>
            <a:ext cx="4645500" cy="233938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the player wanders through nature scenes such as, a forest, beach, meadow or space and has the ability to edit the place by, for example, planting trees or flowers.</a:t>
            </a:r>
            <a:endParaRPr sz="2400" dirty="0">
              <a:solidFill>
                <a:schemeClr val="dk1"/>
              </a:solidFill>
              <a:highlight>
                <a:srgbClr val="FFFFFF"/>
              </a:highlight>
            </a:endParaRPr>
          </a:p>
        </p:txBody>
      </p:sp>
      <p:sp>
        <p:nvSpPr>
          <p:cNvPr id="67" name="Google Shape;67;p13"/>
          <p:cNvSpPr txBox="1"/>
          <p:nvPr/>
        </p:nvSpPr>
        <p:spPr>
          <a:xfrm>
            <a:off x="2254025" y="23401421"/>
            <a:ext cx="4645500" cy="232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b="1" dirty="0">
                <a:solidFill>
                  <a:schemeClr val="dk1"/>
                </a:solidFill>
                <a:highlight>
                  <a:srgbClr val="FFFFFF"/>
                </a:highlight>
              </a:rPr>
              <a:t>12 participants</a:t>
            </a:r>
            <a:br>
              <a:rPr lang="pl" sz="2400" b="1" dirty="0">
                <a:solidFill>
                  <a:schemeClr val="dk1"/>
                </a:solidFill>
                <a:highlight>
                  <a:srgbClr val="FFFFFF"/>
                </a:highlight>
              </a:rPr>
            </a:br>
            <a:endParaRPr sz="2400" b="1" dirty="0">
              <a:solidFill>
                <a:schemeClr val="dk1"/>
              </a:solidFill>
              <a:highlight>
                <a:srgbClr val="FFFFFF"/>
              </a:highlight>
            </a:endParaRPr>
          </a:p>
          <a:p>
            <a:pPr algn="ctr"/>
            <a:r>
              <a:rPr lang="pl" sz="2400" dirty="0">
                <a:solidFill>
                  <a:schemeClr val="dk1"/>
                </a:solidFill>
                <a:highlight>
                  <a:srgbClr val="FFFFFF"/>
                </a:highlight>
              </a:rPr>
              <a:t>(8F, 4M)</a:t>
            </a:r>
            <a:endParaRPr sz="2400" dirty="0">
              <a:solidFill>
                <a:schemeClr val="dk1"/>
              </a:solidFill>
              <a:highlight>
                <a:srgbClr val="FFFFFF"/>
              </a:highlight>
            </a:endParaRPr>
          </a:p>
          <a:p>
            <a:pPr algn="ctr"/>
            <a:r>
              <a:rPr lang="pl" sz="2400" dirty="0">
                <a:solidFill>
                  <a:schemeClr val="dk1"/>
                </a:solidFill>
                <a:highlight>
                  <a:srgbClr val="FFFFFF"/>
                </a:highlight>
              </a:rPr>
              <a:t>half of them without previous VR experience </a:t>
            </a:r>
            <a:endParaRPr sz="2400" dirty="0">
              <a:solidFill>
                <a:schemeClr val="dk1"/>
              </a:solidFill>
              <a:highlight>
                <a:srgbClr val="FFFFFF"/>
              </a:highlight>
            </a:endParaRPr>
          </a:p>
        </p:txBody>
      </p:sp>
      <p:sp>
        <p:nvSpPr>
          <p:cNvPr id="68" name="Google Shape;68;p13"/>
          <p:cNvSpPr txBox="1"/>
          <p:nvPr/>
        </p:nvSpPr>
        <p:spPr>
          <a:xfrm>
            <a:off x="12314925" y="23401421"/>
            <a:ext cx="2822400" cy="232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4x</a:t>
            </a:r>
            <a:endParaRPr sz="2400" dirty="0">
              <a:solidFill>
                <a:schemeClr val="dk1"/>
              </a:solidFill>
              <a:highlight>
                <a:srgbClr val="FFFFFF"/>
              </a:highlight>
            </a:endParaRPr>
          </a:p>
          <a:p>
            <a:pPr algn="ctr"/>
            <a:endParaRPr sz="2400" dirty="0">
              <a:solidFill>
                <a:schemeClr val="dk1"/>
              </a:solidFill>
              <a:highlight>
                <a:srgbClr val="FFFFFF"/>
              </a:highlight>
            </a:endParaRPr>
          </a:p>
          <a:p>
            <a:pPr algn="ctr"/>
            <a:r>
              <a:rPr lang="pl" sz="2400" b="1" dirty="0">
                <a:solidFill>
                  <a:schemeClr val="dk1"/>
                </a:solidFill>
                <a:highlight>
                  <a:srgbClr val="FFFFFF"/>
                </a:highlight>
              </a:rPr>
              <a:t>UX &amp; usability test</a:t>
            </a:r>
            <a:endParaRPr sz="2400" b="1" dirty="0">
              <a:solidFill>
                <a:schemeClr val="dk1"/>
              </a:solidFill>
              <a:highlight>
                <a:srgbClr val="FFFFFF"/>
              </a:highlight>
            </a:endParaRPr>
          </a:p>
        </p:txBody>
      </p:sp>
      <p:sp>
        <p:nvSpPr>
          <p:cNvPr id="69" name="Google Shape;69;p13"/>
          <p:cNvSpPr txBox="1"/>
          <p:nvPr/>
        </p:nvSpPr>
        <p:spPr>
          <a:xfrm>
            <a:off x="8679375" y="23401421"/>
            <a:ext cx="3191400" cy="232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measuring initial </a:t>
            </a:r>
            <a:br>
              <a:rPr lang="pl" sz="2400" dirty="0">
                <a:solidFill>
                  <a:schemeClr val="dk1"/>
                </a:solidFill>
                <a:highlight>
                  <a:srgbClr val="FFFFFF"/>
                </a:highlight>
              </a:rPr>
            </a:br>
            <a:r>
              <a:rPr lang="pl" sz="2400" dirty="0">
                <a:solidFill>
                  <a:schemeClr val="dk1"/>
                </a:solidFill>
                <a:highlight>
                  <a:srgbClr val="FFFFFF"/>
                </a:highlight>
              </a:rPr>
              <a:t>anxiety level</a:t>
            </a:r>
            <a:endParaRPr sz="2400" dirty="0">
              <a:solidFill>
                <a:schemeClr val="dk1"/>
              </a:solidFill>
              <a:highlight>
                <a:srgbClr val="FFFFFF"/>
              </a:highlight>
            </a:endParaRPr>
          </a:p>
          <a:p>
            <a:pPr algn="ctr"/>
            <a:r>
              <a:rPr lang="pl" sz="2400" dirty="0">
                <a:solidFill>
                  <a:schemeClr val="dk1"/>
                </a:solidFill>
                <a:highlight>
                  <a:srgbClr val="FFFFFF"/>
                </a:highlight>
              </a:rPr>
              <a:t>(STAI-I)</a:t>
            </a:r>
            <a:endParaRPr sz="2400" dirty="0">
              <a:solidFill>
                <a:schemeClr val="dk1"/>
              </a:solidFill>
              <a:highlight>
                <a:srgbClr val="FFFFFF"/>
              </a:highlight>
            </a:endParaRPr>
          </a:p>
        </p:txBody>
      </p:sp>
      <p:sp>
        <p:nvSpPr>
          <p:cNvPr id="70" name="Google Shape;70;p13"/>
          <p:cNvSpPr txBox="1"/>
          <p:nvPr/>
        </p:nvSpPr>
        <p:spPr>
          <a:xfrm>
            <a:off x="4651625" y="22218671"/>
            <a:ext cx="19507200" cy="52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ctr"/>
            <a:r>
              <a:rPr lang="pl" sz="2400" dirty="0">
                <a:solidFill>
                  <a:schemeClr val="dk1"/>
                </a:solidFill>
                <a:highlight>
                  <a:srgbClr val="FFFFFF"/>
                </a:highlight>
              </a:rPr>
              <a:t>randomization with balanced square matrix</a:t>
            </a:r>
            <a:endParaRPr sz="2400" dirty="0">
              <a:solidFill>
                <a:schemeClr val="dk1"/>
              </a:solidFill>
              <a:highlight>
                <a:srgbClr val="FFFFFF"/>
              </a:highlight>
            </a:endParaRPr>
          </a:p>
        </p:txBody>
      </p:sp>
      <p:sp>
        <p:nvSpPr>
          <p:cNvPr id="71" name="Google Shape;71;p13"/>
          <p:cNvSpPr txBox="1"/>
          <p:nvPr/>
        </p:nvSpPr>
        <p:spPr>
          <a:xfrm>
            <a:off x="15458975" y="23401421"/>
            <a:ext cx="3073500" cy="232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200" dirty="0">
                <a:solidFill>
                  <a:schemeClr val="dk1"/>
                </a:solidFill>
                <a:highlight>
                  <a:srgbClr val="FFFFFF"/>
                </a:highlight>
              </a:rPr>
              <a:t>4x</a:t>
            </a:r>
            <a:endParaRPr sz="2200" dirty="0">
              <a:solidFill>
                <a:schemeClr val="dk1"/>
              </a:solidFill>
              <a:highlight>
                <a:srgbClr val="FFFFFF"/>
              </a:highlight>
            </a:endParaRPr>
          </a:p>
          <a:p>
            <a:pPr algn="ctr"/>
            <a:r>
              <a:rPr lang="pl" sz="2200" dirty="0">
                <a:solidFill>
                  <a:schemeClr val="dk1"/>
                </a:solidFill>
                <a:highlight>
                  <a:srgbClr val="FFFFFF"/>
                </a:highlight>
              </a:rPr>
              <a:t>+ immersion questionnaire </a:t>
            </a:r>
            <a:br>
              <a:rPr lang="pl" sz="2200" dirty="0">
                <a:solidFill>
                  <a:schemeClr val="dk1"/>
                </a:solidFill>
                <a:highlight>
                  <a:srgbClr val="FFFFFF"/>
                </a:highlight>
              </a:rPr>
            </a:br>
            <a:r>
              <a:rPr lang="pl" sz="2200" dirty="0">
                <a:solidFill>
                  <a:schemeClr val="dk1"/>
                </a:solidFill>
                <a:highlight>
                  <a:srgbClr val="FFFFFF"/>
                </a:highlight>
              </a:rPr>
              <a:t>+ anxiety questionnaire (STAI -I)</a:t>
            </a:r>
            <a:endParaRPr sz="2200" dirty="0">
              <a:solidFill>
                <a:schemeClr val="dk1"/>
              </a:solidFill>
              <a:highlight>
                <a:srgbClr val="FFFFFF"/>
              </a:highlight>
            </a:endParaRPr>
          </a:p>
        </p:txBody>
      </p:sp>
      <p:sp>
        <p:nvSpPr>
          <p:cNvPr id="72" name="Google Shape;72;p13"/>
          <p:cNvSpPr txBox="1"/>
          <p:nvPr/>
        </p:nvSpPr>
        <p:spPr>
          <a:xfrm>
            <a:off x="18884525" y="23401421"/>
            <a:ext cx="9115800" cy="2322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200" b="1" dirty="0">
                <a:solidFill>
                  <a:schemeClr val="dk1"/>
                </a:solidFill>
                <a:highlight>
                  <a:srgbClr val="FFFFFF"/>
                </a:highlight>
              </a:rPr>
              <a:t>semi-structured interview :</a:t>
            </a:r>
            <a:br>
              <a:rPr lang="pl" sz="2200" b="1" dirty="0">
                <a:solidFill>
                  <a:schemeClr val="dk1"/>
                </a:solidFill>
                <a:highlight>
                  <a:srgbClr val="FFFFFF"/>
                </a:highlight>
              </a:rPr>
            </a:br>
            <a:r>
              <a:rPr lang="pl" sz="2200" dirty="0">
                <a:solidFill>
                  <a:schemeClr val="dk1"/>
                </a:solidFill>
                <a:highlight>
                  <a:srgbClr val="FFFFFF"/>
                </a:highlight>
              </a:rPr>
              <a:t>the justification of the most and least preferred experience, an experience to choose one day / one hour before a stressful event to relax; elements that were most important in the context of relaxation, the biggest distractions that prevented from relaxing, how the best / worst relaxing experience should be like, preferred graphics style. </a:t>
            </a:r>
            <a:endParaRPr sz="2200" dirty="0">
              <a:solidFill>
                <a:schemeClr val="dk1"/>
              </a:solidFill>
              <a:highlight>
                <a:srgbClr val="FFFFFF"/>
              </a:highlight>
            </a:endParaRPr>
          </a:p>
        </p:txBody>
      </p:sp>
      <p:pic>
        <p:nvPicPr>
          <p:cNvPr id="73" name="Google Shape;73;p13"/>
          <p:cNvPicPr preferRelativeResize="0"/>
          <p:nvPr/>
        </p:nvPicPr>
        <p:blipFill>
          <a:blip r:embed="rId6">
            <a:alphaModFix/>
          </a:blip>
          <a:stretch>
            <a:fillRect/>
          </a:stretch>
        </p:blipFill>
        <p:spPr>
          <a:xfrm>
            <a:off x="1597741" y="27509915"/>
            <a:ext cx="6483346" cy="4124790"/>
          </a:xfrm>
          <a:prstGeom prst="rect">
            <a:avLst/>
          </a:prstGeom>
          <a:noFill/>
          <a:ln>
            <a:noFill/>
          </a:ln>
        </p:spPr>
      </p:pic>
      <p:cxnSp>
        <p:nvCxnSpPr>
          <p:cNvPr id="74" name="Google Shape;74;p13"/>
          <p:cNvCxnSpPr>
            <a:endCxn id="68" idx="0"/>
          </p:cNvCxnSpPr>
          <p:nvPr/>
        </p:nvCxnSpPr>
        <p:spPr>
          <a:xfrm flipH="1">
            <a:off x="13726125" y="22757021"/>
            <a:ext cx="2700" cy="644400"/>
          </a:xfrm>
          <a:prstGeom prst="straightConnector1">
            <a:avLst/>
          </a:prstGeom>
          <a:noFill/>
          <a:ln w="50800" cap="flat" cmpd="sng">
            <a:solidFill>
              <a:schemeClr val="dk2"/>
            </a:solidFill>
            <a:prstDash val="solid"/>
            <a:round/>
            <a:headEnd type="none" w="med" len="med"/>
            <a:tailEnd type="arrow" w="med" len="lg"/>
          </a:ln>
        </p:spPr>
      </p:cxnSp>
      <p:cxnSp>
        <p:nvCxnSpPr>
          <p:cNvPr id="75" name="Google Shape;75;p13"/>
          <p:cNvCxnSpPr/>
          <p:nvPr/>
        </p:nvCxnSpPr>
        <p:spPr>
          <a:xfrm>
            <a:off x="6988675" y="21557621"/>
            <a:ext cx="2700" cy="637500"/>
          </a:xfrm>
          <a:prstGeom prst="straightConnector1">
            <a:avLst/>
          </a:prstGeom>
          <a:noFill/>
          <a:ln w="50800" cap="flat" cmpd="sng">
            <a:solidFill>
              <a:schemeClr val="dk2"/>
            </a:solidFill>
            <a:prstDash val="solid"/>
            <a:round/>
            <a:headEnd type="none" w="med" len="med"/>
            <a:tailEnd type="arrow" w="med" len="lg"/>
          </a:ln>
        </p:spPr>
      </p:cxnSp>
      <p:cxnSp>
        <p:nvCxnSpPr>
          <p:cNvPr id="76" name="Google Shape;76;p13"/>
          <p:cNvCxnSpPr/>
          <p:nvPr/>
        </p:nvCxnSpPr>
        <p:spPr>
          <a:xfrm>
            <a:off x="12006275" y="21571121"/>
            <a:ext cx="4800" cy="633300"/>
          </a:xfrm>
          <a:prstGeom prst="straightConnector1">
            <a:avLst/>
          </a:prstGeom>
          <a:noFill/>
          <a:ln w="50800" cap="flat" cmpd="sng">
            <a:solidFill>
              <a:schemeClr val="dk2"/>
            </a:solidFill>
            <a:prstDash val="solid"/>
            <a:round/>
            <a:headEnd type="none" w="med" len="med"/>
            <a:tailEnd type="arrow" w="med" len="lg"/>
          </a:ln>
        </p:spPr>
      </p:cxnSp>
      <p:cxnSp>
        <p:nvCxnSpPr>
          <p:cNvPr id="77" name="Google Shape;77;p13"/>
          <p:cNvCxnSpPr/>
          <p:nvPr/>
        </p:nvCxnSpPr>
        <p:spPr>
          <a:xfrm>
            <a:off x="16986250" y="21580646"/>
            <a:ext cx="9600" cy="647700"/>
          </a:xfrm>
          <a:prstGeom prst="straightConnector1">
            <a:avLst/>
          </a:prstGeom>
          <a:noFill/>
          <a:ln w="50800" cap="flat" cmpd="sng">
            <a:solidFill>
              <a:schemeClr val="dk2"/>
            </a:solidFill>
            <a:prstDash val="solid"/>
            <a:round/>
            <a:headEnd type="none" w="med" len="med"/>
            <a:tailEnd type="arrow" w="med" len="lg"/>
          </a:ln>
        </p:spPr>
      </p:cxnSp>
      <p:cxnSp>
        <p:nvCxnSpPr>
          <p:cNvPr id="78" name="Google Shape;78;p13"/>
          <p:cNvCxnSpPr/>
          <p:nvPr/>
        </p:nvCxnSpPr>
        <p:spPr>
          <a:xfrm>
            <a:off x="21863050" y="21571121"/>
            <a:ext cx="0" cy="628800"/>
          </a:xfrm>
          <a:prstGeom prst="straightConnector1">
            <a:avLst/>
          </a:prstGeom>
          <a:noFill/>
          <a:ln w="50800" cap="flat" cmpd="sng">
            <a:solidFill>
              <a:schemeClr val="dk2"/>
            </a:solidFill>
            <a:prstDash val="solid"/>
            <a:round/>
            <a:headEnd type="none" w="med" len="med"/>
            <a:tailEnd type="arrow" w="med" len="lg"/>
          </a:ln>
        </p:spPr>
      </p:cxnSp>
      <p:sp>
        <p:nvSpPr>
          <p:cNvPr id="79" name="Google Shape;79;p13"/>
          <p:cNvSpPr txBox="1"/>
          <p:nvPr/>
        </p:nvSpPr>
        <p:spPr>
          <a:xfrm>
            <a:off x="2254025" y="26021471"/>
            <a:ext cx="4645500" cy="99293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pl" sz="2400" dirty="0">
                <a:solidFill>
                  <a:schemeClr val="dk1"/>
                </a:solidFill>
                <a:highlight>
                  <a:srgbClr val="FFFFFF"/>
                </a:highlight>
              </a:rPr>
              <a:t>with different Personal Report of Confidence as a Speaker </a:t>
            </a:r>
            <a:endParaRPr sz="2400" dirty="0">
              <a:solidFill>
                <a:schemeClr val="dk1"/>
              </a:solidFill>
              <a:highlight>
                <a:srgbClr val="FFFFFF"/>
              </a:highlight>
            </a:endParaRPr>
          </a:p>
        </p:txBody>
      </p:sp>
      <p:pic>
        <p:nvPicPr>
          <p:cNvPr id="80" name="Google Shape;80;p13"/>
          <p:cNvPicPr preferRelativeResize="0"/>
          <p:nvPr/>
        </p:nvPicPr>
        <p:blipFill>
          <a:blip r:embed="rId7">
            <a:alphaModFix/>
          </a:blip>
          <a:stretch>
            <a:fillRect/>
          </a:stretch>
        </p:blipFill>
        <p:spPr>
          <a:xfrm>
            <a:off x="9956532" y="26300610"/>
            <a:ext cx="7970383" cy="4790436"/>
          </a:xfrm>
          <a:prstGeom prst="rect">
            <a:avLst/>
          </a:prstGeom>
          <a:noFill/>
          <a:ln>
            <a:noFill/>
          </a:ln>
        </p:spPr>
      </p:pic>
      <p:pic>
        <p:nvPicPr>
          <p:cNvPr id="81" name="Google Shape;81;p13"/>
          <p:cNvPicPr preferRelativeResize="0"/>
          <p:nvPr/>
        </p:nvPicPr>
        <p:blipFill>
          <a:blip r:embed="rId8">
            <a:alphaModFix/>
          </a:blip>
          <a:stretch>
            <a:fillRect/>
          </a:stretch>
        </p:blipFill>
        <p:spPr>
          <a:xfrm>
            <a:off x="18989075" y="26300610"/>
            <a:ext cx="7872890" cy="4790436"/>
          </a:xfrm>
          <a:prstGeom prst="rect">
            <a:avLst/>
          </a:prstGeom>
          <a:noFill/>
          <a:ln>
            <a:noFill/>
          </a:ln>
        </p:spPr>
      </p:pic>
      <p:sp>
        <p:nvSpPr>
          <p:cNvPr id="82" name="Google Shape;82;p13"/>
          <p:cNvSpPr txBox="1"/>
          <p:nvPr/>
        </p:nvSpPr>
        <p:spPr>
          <a:xfrm>
            <a:off x="1388690" y="34980306"/>
            <a:ext cx="27497832" cy="4616618"/>
          </a:xfrm>
          <a:prstGeom prst="rect">
            <a:avLst/>
          </a:prstGeom>
          <a:noFill/>
          <a:ln>
            <a:noFill/>
          </a:ln>
        </p:spPr>
        <p:txBody>
          <a:bodyPr spcFirstLastPara="1" wrap="square" lIns="91425" tIns="91425" rIns="91425" bIns="91425" anchor="t" anchorCtr="0">
            <a:spAutoFit/>
          </a:bodyPr>
          <a:lstStyle/>
          <a:p>
            <a:r>
              <a:rPr lang="pl" sz="3200" b="1" dirty="0"/>
              <a:t>General recommendations for a relaxing VR experience: </a:t>
            </a:r>
            <a:br>
              <a:rPr lang="pl" sz="3200" dirty="0"/>
            </a:br>
            <a:r>
              <a:rPr lang="pl" sz="3200" b="1" dirty="0"/>
              <a:t>Style</a:t>
            </a:r>
            <a:r>
              <a:rPr lang="pl" sz="3200" dirty="0"/>
              <a:t>: Some respondents favour realistic graphics, while others prefer unrealistic ones. As suggested by several respondents, it might be optimal to amalgamate both conventions. </a:t>
            </a:r>
            <a:br>
              <a:rPr lang="pl" sz="3200" dirty="0"/>
            </a:br>
            <a:r>
              <a:rPr lang="pl" sz="3200" b="1" dirty="0"/>
              <a:t>Music</a:t>
            </a:r>
            <a:r>
              <a:rPr lang="pl" sz="3200" dirty="0"/>
              <a:t>: It's essential for players to be able to select their own type of music, as each individual may find different music types relaxing. There should also be an option to turn off the music. </a:t>
            </a:r>
            <a:br>
              <a:rPr lang="pl" sz="3200" dirty="0"/>
            </a:br>
            <a:r>
              <a:rPr lang="pl" sz="3200" b="1" dirty="0"/>
              <a:t>Gamification</a:t>
            </a:r>
            <a:r>
              <a:rPr lang="pl" sz="3200" dirty="0"/>
              <a:t>: Tasks, mini-games, or quests in a relaxing game should be voluntary, not imposed by the gameplay. Players may choose to participate in them, but they shall not obligated to do so. </a:t>
            </a:r>
            <a:br>
              <a:rPr lang="pl" sz="3200" dirty="0"/>
            </a:br>
            <a:r>
              <a:rPr lang="pl" sz="3200" b="1" dirty="0"/>
              <a:t>Simple interactions with the environment: </a:t>
            </a:r>
            <a:r>
              <a:rPr lang="pl" sz="3200" dirty="0"/>
              <a:t>The ability to immerse oneself in the virtual world and interact with it was crucial for relaxation. </a:t>
            </a:r>
            <a:br>
              <a:rPr lang="pl" sz="3200" dirty="0"/>
            </a:br>
            <a:r>
              <a:rPr lang="pl" sz="3200" dirty="0"/>
              <a:t>A relaxing game should allow for many minor interactions, such as petting animals or grabbing objects.</a:t>
            </a:r>
            <a:endParaRPr sz="3200" dirty="0"/>
          </a:p>
        </p:txBody>
      </p:sp>
      <p:sp>
        <p:nvSpPr>
          <p:cNvPr id="83" name="Google Shape;83;p13"/>
          <p:cNvSpPr txBox="1"/>
          <p:nvPr/>
        </p:nvSpPr>
        <p:spPr>
          <a:xfrm>
            <a:off x="10275075" y="31233546"/>
            <a:ext cx="16586890" cy="800100"/>
          </a:xfrm>
          <a:prstGeom prst="rect">
            <a:avLst/>
          </a:prstGeom>
          <a:noFill/>
          <a:ln>
            <a:noFill/>
          </a:ln>
        </p:spPr>
        <p:txBody>
          <a:bodyPr spcFirstLastPara="1" wrap="square" lIns="91425" tIns="91425" rIns="91425" bIns="91425" anchor="t" anchorCtr="0">
            <a:noAutofit/>
          </a:bodyPr>
          <a:lstStyle/>
          <a:p>
            <a:pPr algn="just"/>
            <a:r>
              <a:rPr lang="pl" sz="3000" dirty="0"/>
              <a:t>Immersion levels (A) and anxiety levels (B) measured for the investigated VR experiences.</a:t>
            </a:r>
            <a:endParaRPr sz="3000" dirty="0"/>
          </a:p>
          <a:p>
            <a:pPr algn="just"/>
            <a:endParaRPr sz="3000" dirty="0"/>
          </a:p>
        </p:txBody>
      </p:sp>
      <p:grpSp>
        <p:nvGrpSpPr>
          <p:cNvPr id="13" name="Grupa 12">
            <a:extLst>
              <a:ext uri="{FF2B5EF4-FFF2-40B4-BE49-F238E27FC236}">
                <a16:creationId xmlns:a16="http://schemas.microsoft.com/office/drawing/2014/main" id="{09CDBBDF-4D5C-4B32-9BBD-DAC3E574E406}"/>
              </a:ext>
            </a:extLst>
          </p:cNvPr>
          <p:cNvGrpSpPr/>
          <p:nvPr/>
        </p:nvGrpSpPr>
        <p:grpSpPr>
          <a:xfrm>
            <a:off x="1459040" y="32368634"/>
            <a:ext cx="27357132" cy="2412564"/>
            <a:chOff x="1597741" y="32532756"/>
            <a:chExt cx="27357132" cy="2412564"/>
          </a:xfrm>
        </p:grpSpPr>
        <p:sp>
          <p:nvSpPr>
            <p:cNvPr id="84" name="Google Shape;84;p13"/>
            <p:cNvSpPr txBox="1"/>
            <p:nvPr/>
          </p:nvSpPr>
          <p:spPr>
            <a:xfrm>
              <a:off x="19513025" y="32532756"/>
              <a:ext cx="9441848" cy="2412564"/>
            </a:xfrm>
            <a:prstGeom prst="rect">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just"/>
              <a:r>
                <a:rPr lang="pl" sz="2400" b="1" dirty="0">
                  <a:solidFill>
                    <a:schemeClr val="dk1"/>
                  </a:solidFill>
                </a:rPr>
                <a:t>Nature Treks</a:t>
              </a:r>
              <a:r>
                <a:rPr lang="pl" sz="2400" dirty="0">
                  <a:solidFill>
                    <a:schemeClr val="dk1"/>
                  </a:solidFill>
                </a:rPr>
                <a:t>, despite not being the most immersive (third in the ranking), can induced the lowest anxiety levels. Most frequently chosen as a game to use an hour prior a stressful event. Notably, Nature Treks was chosen for its ability to provide a short and undemanding disconnection from reality without becoming overly engaging.</a:t>
              </a:r>
              <a:endParaRPr sz="2400" dirty="0">
                <a:solidFill>
                  <a:schemeClr val="dk1"/>
                </a:solidFill>
              </a:endParaRPr>
            </a:p>
            <a:p>
              <a:pPr algn="just"/>
              <a:endParaRPr sz="2400" dirty="0">
                <a:solidFill>
                  <a:schemeClr val="dk1"/>
                </a:solidFill>
              </a:endParaRPr>
            </a:p>
          </p:txBody>
        </p:sp>
        <p:sp>
          <p:nvSpPr>
            <p:cNvPr id="85" name="Google Shape;85;p13"/>
            <p:cNvSpPr txBox="1"/>
            <p:nvPr/>
          </p:nvSpPr>
          <p:spPr>
            <a:xfrm>
              <a:off x="8892752" y="32532756"/>
              <a:ext cx="5705850" cy="2412564"/>
            </a:xfrm>
            <a:prstGeom prst="rect">
              <a:avLst/>
            </a:prstGeom>
            <a:solidFill>
              <a:srgbClr val="FCE5CD"/>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just"/>
              <a:r>
                <a:rPr lang="pl" sz="2400" dirty="0">
                  <a:solidFill>
                    <a:schemeClr val="dk1"/>
                  </a:solidFill>
                </a:rPr>
                <a:t>Opinions on </a:t>
              </a:r>
              <a:r>
                <a:rPr lang="pl" sz="2400" b="1" dirty="0">
                  <a:solidFill>
                    <a:schemeClr val="dk1"/>
                  </a:solidFill>
                </a:rPr>
                <a:t>Real VR Fishing</a:t>
              </a:r>
              <a:r>
                <a:rPr lang="pl" sz="2400" dirty="0">
                  <a:solidFill>
                    <a:schemeClr val="dk1"/>
                  </a:solidFill>
                </a:rPr>
                <a:t> varied greatly, with some respondents praising its movement requirements, clear objectives, and graphics, while others found the competitive element stressful. </a:t>
              </a:r>
              <a:endParaRPr sz="2400" dirty="0">
                <a:solidFill>
                  <a:schemeClr val="dk1"/>
                </a:solidFill>
                <a:highlight>
                  <a:srgbClr val="FFFFFF"/>
                </a:highlight>
              </a:endParaRPr>
            </a:p>
          </p:txBody>
        </p:sp>
        <p:sp>
          <p:nvSpPr>
            <p:cNvPr id="86" name="Google Shape;86;p13"/>
            <p:cNvSpPr txBox="1"/>
            <p:nvPr/>
          </p:nvSpPr>
          <p:spPr>
            <a:xfrm>
              <a:off x="1597741" y="32532756"/>
              <a:ext cx="6985800" cy="2412564"/>
            </a:xfrm>
            <a:prstGeom prst="rect">
              <a:avLst/>
            </a:prstGeom>
            <a:solidFill>
              <a:srgbClr val="CFE2F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just"/>
              <a:r>
                <a:rPr lang="pl" sz="2400" b="1" dirty="0">
                  <a:solidFill>
                    <a:schemeClr val="dk1"/>
                  </a:solidFill>
                </a:rPr>
                <a:t>Fujii</a:t>
              </a:r>
              <a:r>
                <a:rPr lang="pl" sz="2400" dirty="0">
                  <a:solidFill>
                    <a:schemeClr val="dk1"/>
                  </a:solidFill>
                </a:rPr>
                <a:t> was often chosen as a favorite for its pleasant music, ambient sounds, environment interactions, and light tasks that didn't penalize mistakes. Fujii was often chosen as the game to use the day before a stressful event, </a:t>
              </a:r>
              <a:endParaRPr sz="2400" dirty="0">
                <a:solidFill>
                  <a:schemeClr val="dk1"/>
                </a:solidFill>
                <a:highlight>
                  <a:srgbClr val="FFFFFF"/>
                </a:highlight>
              </a:endParaRPr>
            </a:p>
          </p:txBody>
        </p:sp>
        <p:sp>
          <p:nvSpPr>
            <p:cNvPr id="87" name="Google Shape;87;p13"/>
            <p:cNvSpPr txBox="1"/>
            <p:nvPr/>
          </p:nvSpPr>
          <p:spPr>
            <a:xfrm>
              <a:off x="14907813" y="32532756"/>
              <a:ext cx="4296000" cy="2412564"/>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algn="just"/>
              <a:r>
                <a:rPr lang="pl" sz="2400" b="1" dirty="0">
                  <a:solidFill>
                    <a:schemeClr val="dk1"/>
                  </a:solidFill>
                </a:rPr>
                <a:t>TRIPP </a:t>
              </a:r>
              <a:r>
                <a:rPr lang="pl" sz="2400" dirty="0">
                  <a:solidFill>
                    <a:schemeClr val="dk1"/>
                  </a:solidFill>
                </a:rPr>
                <a:t>was frequently criticized for its limited interaction, monotonous tasks, intense music, and lack of customization. </a:t>
              </a:r>
              <a:endParaRPr sz="2400" dirty="0">
                <a:solidFill>
                  <a:schemeClr val="dk1"/>
                </a:solidFill>
                <a:highlight>
                  <a:srgbClr val="FFFFFF"/>
                </a:highlight>
              </a:endParaRPr>
            </a:p>
          </p:txBody>
        </p:sp>
      </p:grpSp>
      <p:sp>
        <p:nvSpPr>
          <p:cNvPr id="88" name="Google Shape;88;p13"/>
          <p:cNvSpPr txBox="1"/>
          <p:nvPr/>
        </p:nvSpPr>
        <p:spPr>
          <a:xfrm>
            <a:off x="9294875" y="26297946"/>
            <a:ext cx="573900" cy="800100"/>
          </a:xfrm>
          <a:prstGeom prst="rect">
            <a:avLst/>
          </a:prstGeom>
          <a:noFill/>
          <a:ln>
            <a:noFill/>
          </a:ln>
        </p:spPr>
        <p:txBody>
          <a:bodyPr spcFirstLastPara="1" wrap="square" lIns="91425" tIns="91425" rIns="91425" bIns="91425" anchor="t" anchorCtr="0">
            <a:noAutofit/>
          </a:bodyPr>
          <a:lstStyle/>
          <a:p>
            <a:pPr algn="just"/>
            <a:r>
              <a:rPr lang="pl" sz="3000" dirty="0"/>
              <a:t>A</a:t>
            </a:r>
            <a:endParaRPr sz="3000" dirty="0"/>
          </a:p>
        </p:txBody>
      </p:sp>
      <p:sp>
        <p:nvSpPr>
          <p:cNvPr id="89" name="Google Shape;89;p13"/>
          <p:cNvSpPr txBox="1"/>
          <p:nvPr/>
        </p:nvSpPr>
        <p:spPr>
          <a:xfrm>
            <a:off x="18532475" y="26297946"/>
            <a:ext cx="573900" cy="800100"/>
          </a:xfrm>
          <a:prstGeom prst="rect">
            <a:avLst/>
          </a:prstGeom>
          <a:noFill/>
          <a:ln>
            <a:noFill/>
          </a:ln>
        </p:spPr>
        <p:txBody>
          <a:bodyPr spcFirstLastPara="1" wrap="square" lIns="91425" tIns="91425" rIns="91425" bIns="91425" anchor="t" anchorCtr="0">
            <a:noAutofit/>
          </a:bodyPr>
          <a:lstStyle/>
          <a:p>
            <a:pPr algn="just"/>
            <a:r>
              <a:rPr lang="pl" sz="3000" dirty="0"/>
              <a:t>B</a:t>
            </a:r>
            <a:endParaRPr sz="3000" dirty="0"/>
          </a:p>
        </p:txBody>
      </p:sp>
      <p:sp>
        <p:nvSpPr>
          <p:cNvPr id="3" name="1 CuadroTexto">
            <a:extLst>
              <a:ext uri="{FF2B5EF4-FFF2-40B4-BE49-F238E27FC236}">
                <a16:creationId xmlns:a16="http://schemas.microsoft.com/office/drawing/2014/main" id="{814184A3-B857-A262-48D4-5587C5F1C836}"/>
              </a:ext>
            </a:extLst>
          </p:cNvPr>
          <p:cNvSpPr txBox="1"/>
          <p:nvPr/>
        </p:nvSpPr>
        <p:spPr>
          <a:xfrm>
            <a:off x="25850564" y="39891813"/>
            <a:ext cx="3687478" cy="9615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4639" tIns="64639" rIns="64639" bIns="64639" numCol="1" spcCol="38100" rtlCol="0" anchor="t">
            <a:spAutoFit/>
          </a:bodyPr>
          <a:lstStyle/>
          <a:p>
            <a:pPr algn="r" defTabSz="1292779" hangingPunct="0"/>
            <a:r>
              <a:rPr lang="es-ES_tradnl" sz="5200" b="1" dirty="0">
                <a:solidFill>
                  <a:srgbClr val="050505"/>
                </a:solidFill>
                <a:sym typeface="Calibri"/>
              </a:rPr>
              <a:t>ID: 1204 </a:t>
            </a:r>
            <a:endParaRPr lang="es-CO" sz="5200" b="1" dirty="0">
              <a:solidFill>
                <a:srgbClr val="050505"/>
              </a:solidFill>
              <a:sym typeface="Calibri"/>
            </a:endParaRPr>
          </a:p>
        </p:txBody>
      </p:sp>
      <p:sp>
        <p:nvSpPr>
          <p:cNvPr id="4" name="Shape 44">
            <a:extLst>
              <a:ext uri="{FF2B5EF4-FFF2-40B4-BE49-F238E27FC236}">
                <a16:creationId xmlns:a16="http://schemas.microsoft.com/office/drawing/2014/main" id="{A5EE1090-DA5B-21D5-8369-FA78E36D14F1}"/>
              </a:ext>
            </a:extLst>
          </p:cNvPr>
          <p:cNvSpPr txBox="1">
            <a:spLocks/>
          </p:cNvSpPr>
          <p:nvPr/>
        </p:nvSpPr>
        <p:spPr>
          <a:xfrm>
            <a:off x="737170" y="40005588"/>
            <a:ext cx="25113394" cy="733988"/>
          </a:xfrm>
          <a:prstGeom prst="rect">
            <a:avLst/>
          </a:prstGeom>
          <a:effectLst/>
        </p:spPr>
        <p:txBody>
          <a:bodyPr>
            <a:noAutofit/>
          </a:bodyPr>
          <a:lstStyle>
            <a:lvl1pPr marL="228600" marR="0" indent="-228600" algn="l" defTabSz="914400" rtl="0" latinLnBrk="0">
              <a:lnSpc>
                <a:spcPct val="90000"/>
              </a:lnSpc>
              <a:spcBef>
                <a:spcPts val="1000"/>
              </a:spcBef>
              <a:spcAft>
                <a:spcPts val="0"/>
              </a:spcAft>
              <a:buClr>
                <a:srgbClr val="EF6230"/>
              </a:buClr>
              <a:buSzPct val="100000"/>
              <a:buFont typeface="Arial"/>
              <a:buChar char="•"/>
              <a:tabLst/>
              <a:defRPr sz="2800" b="0" i="0" u="none" strike="noStrike" cap="none" spc="0" baseline="0">
                <a:ln>
                  <a:noFill/>
                </a:ln>
                <a:solidFill>
                  <a:srgbClr val="050505"/>
                </a:solidFill>
                <a:uFillTx/>
                <a:latin typeface="+mn-lt"/>
                <a:ea typeface="+mn-ea"/>
                <a:cs typeface="+mn-cs"/>
                <a:sym typeface="Calibri"/>
              </a:defRPr>
            </a:lvl1pPr>
            <a:lvl2pPr marL="542925" marR="0" indent="-265113" algn="l" defTabSz="914400" rtl="0" latinLnBrk="0">
              <a:lnSpc>
                <a:spcPct val="90000"/>
              </a:lnSpc>
              <a:spcBef>
                <a:spcPts val="1000"/>
              </a:spcBef>
              <a:spcAft>
                <a:spcPts val="0"/>
              </a:spcAft>
              <a:buClr>
                <a:srgbClr val="EF6230"/>
              </a:buClr>
              <a:buSzPct val="100000"/>
              <a:buFont typeface="Arial"/>
              <a:buChar char="•"/>
              <a:tabLst/>
              <a:defRPr sz="2400" b="0" i="0" u="none" strike="noStrike" cap="none" spc="0" baseline="0">
                <a:ln>
                  <a:noFill/>
                </a:ln>
                <a:solidFill>
                  <a:srgbClr val="050505"/>
                </a:solidFill>
                <a:uFillTx/>
                <a:latin typeface="+mn-lt"/>
                <a:ea typeface="+mn-ea"/>
                <a:cs typeface="+mn-cs"/>
                <a:sym typeface="Calibri"/>
              </a:defRPr>
            </a:lvl2pPr>
            <a:lvl3pPr marL="808038" marR="0" indent="-222250"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3pPr>
            <a:lvl4pPr marL="1381125" marR="0" indent="-307975"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4pPr>
            <a:lvl5pPr marL="1743075" marR="0" indent="-320675" algn="l" defTabSz="914400" rtl="0" latinLnBrk="0">
              <a:lnSpc>
                <a:spcPct val="90000"/>
              </a:lnSpc>
              <a:spcBef>
                <a:spcPts val="1000"/>
              </a:spcBef>
              <a:spcAft>
                <a:spcPts val="0"/>
              </a:spcAft>
              <a:buClr>
                <a:srgbClr val="EF6230"/>
              </a:buClr>
              <a:buSzPct val="100000"/>
              <a:buFont typeface="Arial"/>
              <a:buChar char="•"/>
              <a:tabLst/>
              <a:defRPr sz="2000" b="0" i="0" u="none" strike="noStrike" cap="none" spc="0" baseline="0">
                <a:ln>
                  <a:noFill/>
                </a:ln>
                <a:solidFill>
                  <a:srgbClr val="050505"/>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
                <a:srgbClr val="EF6230"/>
              </a:buClr>
              <a:buSzPct val="100000"/>
              <a:buFont typeface="Arial"/>
              <a:buChar char="•"/>
              <a:tabLst/>
              <a:defRPr sz="2800" b="1" i="0" u="none" strike="noStrike" cap="none" spc="0" baseline="0">
                <a:ln>
                  <a:noFill/>
                </a:ln>
                <a:solidFill>
                  <a:srgbClr val="050505"/>
                </a:solidFill>
                <a:uFillTx/>
                <a:latin typeface="+mn-lt"/>
                <a:ea typeface="+mn-ea"/>
                <a:cs typeface="+mn-cs"/>
                <a:sym typeface="Calibri"/>
              </a:defRPr>
            </a:lvl9pPr>
          </a:lstStyle>
          <a:p>
            <a:pPr marL="0" indent="0">
              <a:buNone/>
            </a:pPr>
            <a:r>
              <a:rPr lang="es-ES_tradnl" sz="4400" i="1" dirty="0"/>
              <a:t>Gabriela Wrońska</a:t>
            </a:r>
            <a:r>
              <a:rPr lang="pl-PL" sz="4400" i="1" dirty="0"/>
              <a:t>, </a:t>
            </a:r>
            <a:r>
              <a:rPr lang="es-ES_tradnl" sz="4400" i="1" dirty="0"/>
              <a:t>Radosław Sterna</a:t>
            </a:r>
            <a:r>
              <a:rPr lang="pl-PL" sz="4400" i="1" dirty="0"/>
              <a:t>, </a:t>
            </a:r>
            <a:r>
              <a:rPr lang="es-ES_tradnl" sz="4400" i="1" u="sng" dirty="0"/>
              <a:t>Grzegorz Łukawski</a:t>
            </a:r>
            <a:r>
              <a:rPr lang="pl-PL" sz="4400" i="1" dirty="0"/>
              <a:t>, </a:t>
            </a:r>
            <a:r>
              <a:rPr lang="es-ES_tradnl" sz="4400" i="1" dirty="0"/>
              <a:t>Magdalena Igras-Cybulska</a:t>
            </a:r>
          </a:p>
        </p:txBody>
      </p:sp>
      <p:pic>
        <p:nvPicPr>
          <p:cNvPr id="9" name="Obraz 8">
            <a:extLst>
              <a:ext uri="{FF2B5EF4-FFF2-40B4-BE49-F238E27FC236}">
                <a16:creationId xmlns:a16="http://schemas.microsoft.com/office/drawing/2014/main" id="{6F72DF29-9C0A-C799-7A04-F225F62C9FED}"/>
              </a:ext>
            </a:extLst>
          </p:cNvPr>
          <p:cNvPicPr>
            <a:picLocks noChangeAspect="1"/>
          </p:cNvPicPr>
          <p:nvPr/>
        </p:nvPicPr>
        <p:blipFill>
          <a:blip r:embed="rId9"/>
          <a:stretch>
            <a:fillRect/>
          </a:stretch>
        </p:blipFill>
        <p:spPr>
          <a:xfrm>
            <a:off x="25596568" y="7441749"/>
            <a:ext cx="4265550" cy="1754835"/>
          </a:xfrm>
          <a:prstGeom prst="rect">
            <a:avLst/>
          </a:prstGeom>
        </p:spPr>
      </p:pic>
      <p:grpSp>
        <p:nvGrpSpPr>
          <p:cNvPr id="12" name="Grupa 11">
            <a:extLst>
              <a:ext uri="{FF2B5EF4-FFF2-40B4-BE49-F238E27FC236}">
                <a16:creationId xmlns:a16="http://schemas.microsoft.com/office/drawing/2014/main" id="{E9ED7F43-7896-D8DC-B396-DD6C1E7BAB73}"/>
              </a:ext>
            </a:extLst>
          </p:cNvPr>
          <p:cNvGrpSpPr/>
          <p:nvPr/>
        </p:nvGrpSpPr>
        <p:grpSpPr>
          <a:xfrm>
            <a:off x="23316883" y="6744013"/>
            <a:ext cx="2507155" cy="3150306"/>
            <a:chOff x="22765337" y="8296134"/>
            <a:chExt cx="2507155" cy="3150306"/>
          </a:xfrm>
        </p:grpSpPr>
        <p:pic>
          <p:nvPicPr>
            <p:cNvPr id="1026" name="Picture 2" descr="Brak dostępnego opisu zdjęcia.">
              <a:extLst>
                <a:ext uri="{FF2B5EF4-FFF2-40B4-BE49-F238E27FC236}">
                  <a16:creationId xmlns:a16="http://schemas.microsoft.com/office/drawing/2014/main" id="{7E07A122-D17A-CAF9-62A8-A8F89B638D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5337" y="8296134"/>
              <a:ext cx="2507155" cy="2507155"/>
            </a:xfrm>
            <a:prstGeom prst="rect">
              <a:avLst/>
            </a:prstGeom>
            <a:noFill/>
            <a:extLst>
              <a:ext uri="{909E8E84-426E-40DD-AFC4-6F175D3DCCD1}">
                <a14:hiddenFill xmlns:a14="http://schemas.microsoft.com/office/drawing/2010/main">
                  <a:solidFill>
                    <a:srgbClr val="FFFFFF"/>
                  </a:solidFill>
                </a14:hiddenFill>
              </a:ext>
            </a:extLst>
          </p:spPr>
        </p:pic>
        <p:sp>
          <p:nvSpPr>
            <p:cNvPr id="11" name="pole tekstowe 10">
              <a:extLst>
                <a:ext uri="{FF2B5EF4-FFF2-40B4-BE49-F238E27FC236}">
                  <a16:creationId xmlns:a16="http://schemas.microsoft.com/office/drawing/2014/main" id="{2E232DC2-DF0F-7A14-AD2D-F65069C2668A}"/>
                </a:ext>
              </a:extLst>
            </p:cNvPr>
            <p:cNvSpPr txBox="1"/>
            <p:nvPr/>
          </p:nvSpPr>
          <p:spPr>
            <a:xfrm>
              <a:off x="22987222" y="10612750"/>
              <a:ext cx="2063385" cy="833690"/>
            </a:xfrm>
            <a:prstGeom prst="rect">
              <a:avLst/>
            </a:prstGeom>
            <a:noFill/>
          </p:spPr>
          <p:txBody>
            <a:bodyPr wrap="none">
              <a:spAutoFit/>
            </a:bodyPr>
            <a:lstStyle/>
            <a:p>
              <a:pPr algn="ctr"/>
              <a:r>
                <a:rPr lang="pl-PL" b="1" i="0" dirty="0">
                  <a:solidFill>
                    <a:srgbClr val="444444"/>
                  </a:solidFill>
                  <a:effectLst/>
                  <a:latin typeface="Libre Baskerville" panose="020F0502020204030204" pitchFamily="2" charset="0"/>
                </a:rPr>
                <a:t> JAGIELLONIAN</a:t>
              </a:r>
            </a:p>
            <a:p>
              <a:pPr algn="ctr"/>
              <a:r>
                <a:rPr lang="pl-PL" b="1" i="0" dirty="0">
                  <a:solidFill>
                    <a:srgbClr val="444444"/>
                  </a:solidFill>
                  <a:effectLst/>
                  <a:latin typeface="Libre Baskerville" panose="020F0502020204030204" pitchFamily="2" charset="0"/>
                </a:rPr>
                <a:t>UNIVERSITY</a:t>
              </a:r>
            </a:p>
            <a:p>
              <a:pPr algn="ctr"/>
              <a:r>
                <a:rPr lang="pl-PL" b="1" i="0" dirty="0">
                  <a:solidFill>
                    <a:srgbClr val="444444"/>
                  </a:solidFill>
                  <a:effectLst/>
                  <a:latin typeface="Libre Baskerville" panose="020F0502020204030204" pitchFamily="2" charset="0"/>
                </a:rPr>
                <a:t>IN KRAKÓW</a:t>
              </a:r>
              <a:endParaRPr lang="pl-PL" dirty="0"/>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666</Words>
  <Application>Microsoft Office PowerPoint</Application>
  <PresentationFormat>Niestandardowy</PresentationFormat>
  <Paragraphs>37</Paragraphs>
  <Slides>1</Slides>
  <Notes>1</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vt:i4>
      </vt:variant>
    </vt:vector>
  </HeadingPairs>
  <TitlesOfParts>
    <vt:vector size="5" baseType="lpstr">
      <vt:lpstr>Arial</vt:lpstr>
      <vt:lpstr>Calibri</vt:lpstr>
      <vt:lpstr>Libre Baskerville</vt:lpstr>
      <vt:lpstr>Simple Light</vt:lpstr>
      <vt:lpstr>Exploring User Preferences in VR Relaxation Experiences: A Mixed-Methods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User Preferences in VR Relaxation Experiences: A Mixed-Methods Study</dc:title>
  <dc:creator>Grzegorz Łukawski</dc:creator>
  <cp:lastModifiedBy>Grzegorz Łukawski</cp:lastModifiedBy>
  <cp:revision>1</cp:revision>
  <dcterms:modified xsi:type="dcterms:W3CDTF">2024-03-07T10:36:36Z</dcterms:modified>
</cp:coreProperties>
</file>