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3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95D9"/>
    <a:srgbClr val="4EA72E"/>
    <a:srgbClr val="AEAEAE"/>
    <a:srgbClr val="46B1E1"/>
    <a:srgbClr val="BC7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46B3-022D-692C-FB47-23C0E6F97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3AAD15-1867-7908-BFCC-A240C42A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AC2AE-560A-E7BF-549D-9F06A049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94CCB-763C-8A73-A897-99797546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614F3-D767-EEBB-F097-C98BA6E2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4EE4D-6BCE-18ED-9259-E1F8251B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24AB1-6309-AAD7-FF07-212BE0F4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5A5F6-312D-569E-B2E3-B7153857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6DEBD-4DFD-889A-AEE6-B805A08B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3CF7F-5D37-FDED-E476-1306A82D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7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9FE1C-1F5D-5781-E80F-E3CAAE701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EE531-50BE-61FC-7D66-921EB192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D064D-DE52-34C3-A139-FAD84243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4645-CD1C-F4D8-ADF9-B807EA44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73731-8C40-951A-25EC-8187816C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6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98417-F455-EDFF-DE0E-800787EB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758CB-5F41-6800-A7C2-356BA89A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737D8-B6AE-06B4-1700-3646B1B9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FE7AE-6BB4-E588-0FC6-243F4F4D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2C110-A3E7-013B-F89E-371DB561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8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1B9B8-E23A-41BC-4FE3-065F075B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D5DD7-0DEE-18A3-255D-7AB5E777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6E550-D5A5-41AC-47CD-289E11BA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574B1-1AB6-5EBB-DE23-1ABEF868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15DBD-B27E-6191-E9A0-EB0AE9D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08B14-DFC2-A359-B982-12A01C69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13402-C5DA-D615-6871-DB0A4D903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D7B4A-7272-7E45-C7CC-E488A5ED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C4BD9-973B-D50A-A912-D1D51CCB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DF294-433C-8E8B-57A1-2335F5E1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C1145-41B1-0D72-1457-98B6359C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BBE46-B98A-AA49-DCD3-B49DA999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69001-D816-3E30-08BD-34627156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9D82C-71A8-A579-0FA6-DFC367BEE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A10E25-A702-176A-4AB0-B462DC0C7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A4632-BB19-8AD5-2369-79A4D5350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9E66AD-2940-88B0-762B-661D830E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55DA0E-7AC5-1128-9702-0D83D3CE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579144-27CE-05CD-732D-A5816BF5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E3C72-DD66-C628-78AC-3D0AD026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30ED83-7774-496A-D469-FFDD00BA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2F732-ED14-2A4D-80A0-57C0B9EC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72BAF-3D1C-DDBE-4CE2-7F5D579E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6BD24E-3902-BF67-1F8F-E13CF8F9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DE57DA-7E77-6B95-BAEE-F666A15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DD6BF-0F52-7CBA-2195-FBC794F0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2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72AA7-2CFC-55BB-BA12-19812D5C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3900-5C4B-8FCD-EC89-1E1BCB19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EB8A9-F65C-7A33-11CE-231692FF5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8D9EC-508B-C94E-BBD0-B38D8FA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CC9CF-6899-3431-FC2C-46BBD2D6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9880C-EBA0-F1A5-1427-763AF908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5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AAB75-222A-90D5-8315-619B75EE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36ED51-F650-4290-5418-94FDC7E30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5698A-7585-751E-1310-956BC3D1C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9C5F5-5021-339F-B0B9-0F44BFEF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FB81E-DBAD-18A7-3A33-0FF09300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C4378-03D6-54A3-D421-2CEBD260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362D4C-D74C-577A-E0EC-419F468C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06454-D27A-63B7-D740-8871B4F6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DB7F4-7615-D317-FC13-BDDB0DFBA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E036F-CDEF-47A9-871C-CF66AFA16CFE}" type="datetimeFigureOut">
              <a:rPr lang="ko-KR" altLang="en-US" smtClean="0"/>
              <a:t>2024-08-05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DA5D9-A7EC-9DC4-FA0E-D69A29B82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A8DE1-8D0F-EF98-F912-DAC0F654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F4123D-C29B-603B-291D-1FA800A47BA2}"/>
              </a:ext>
            </a:extLst>
          </p:cNvPr>
          <p:cNvSpPr/>
          <p:nvPr/>
        </p:nvSpPr>
        <p:spPr>
          <a:xfrm>
            <a:off x="609600" y="499533"/>
            <a:ext cx="2497136" cy="32596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5FFBA-7CF7-864E-D15B-3B55755C1EDA}"/>
              </a:ext>
            </a:extLst>
          </p:cNvPr>
          <p:cNvSpPr/>
          <p:nvPr/>
        </p:nvSpPr>
        <p:spPr>
          <a:xfrm>
            <a:off x="1045368" y="584200"/>
            <a:ext cx="1625600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91391-C323-B517-05CC-AB53B1E1F4C5}"/>
              </a:ext>
            </a:extLst>
          </p:cNvPr>
          <p:cNvSpPr txBox="1"/>
          <p:nvPr/>
        </p:nvSpPr>
        <p:spPr>
          <a:xfrm>
            <a:off x="677335" y="10414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405AD3-B8BF-D76A-1389-51BAEA3CE2B0}"/>
              </a:ext>
            </a:extLst>
          </p:cNvPr>
          <p:cNvCxnSpPr>
            <a:cxnSpLocks/>
          </p:cNvCxnSpPr>
          <p:nvPr/>
        </p:nvCxnSpPr>
        <p:spPr>
          <a:xfrm>
            <a:off x="740569" y="1794933"/>
            <a:ext cx="2235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708601-6948-89FA-152E-B7803FA3586E}"/>
              </a:ext>
            </a:extLst>
          </p:cNvPr>
          <p:cNvSpPr/>
          <p:nvPr/>
        </p:nvSpPr>
        <p:spPr>
          <a:xfrm>
            <a:off x="740569" y="1938010"/>
            <a:ext cx="738483" cy="8475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728D-CBFB-FC69-44AB-216F067D175D}"/>
              </a:ext>
            </a:extLst>
          </p:cNvPr>
          <p:cNvSpPr txBox="1"/>
          <p:nvPr/>
        </p:nvSpPr>
        <p:spPr>
          <a:xfrm>
            <a:off x="1523188" y="1938010"/>
            <a:ext cx="1268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포션이름</a:t>
            </a:r>
            <a:r>
              <a:rPr lang="ko-KR" altLang="en-US" sz="1400" dirty="0"/>
              <a:t>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크기</a:t>
            </a:r>
            <a:r>
              <a:rPr lang="en-US" altLang="ko-KR" sz="1400" dirty="0"/>
              <a:t>: 14pt</a:t>
            </a:r>
          </a:p>
          <a:p>
            <a:r>
              <a:rPr lang="ko-KR" altLang="en-US" sz="1400" dirty="0"/>
              <a:t>최대 </a:t>
            </a:r>
            <a:r>
              <a:rPr lang="en-US" altLang="ko-KR" sz="1400" dirty="0"/>
              <a:t>10</a:t>
            </a:r>
            <a:r>
              <a:rPr lang="ko-KR" altLang="en-US" sz="1400" dirty="0"/>
              <a:t>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17A8DA-B2D2-E471-BCF7-27058FAACD86}"/>
              </a:ext>
            </a:extLst>
          </p:cNvPr>
          <p:cNvSpPr/>
          <p:nvPr/>
        </p:nvSpPr>
        <p:spPr>
          <a:xfrm>
            <a:off x="740569" y="3217333"/>
            <a:ext cx="2235198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요구 품질 수치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2056B6-FC62-BCC6-57B5-4E1180606A2D}"/>
              </a:ext>
            </a:extLst>
          </p:cNvPr>
          <p:cNvSpPr txBox="1"/>
          <p:nvPr/>
        </p:nvSpPr>
        <p:spPr>
          <a:xfrm>
            <a:off x="1250470" y="2916863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요구 품질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36C46B95-3E45-F083-7EEE-F87D004F2F94}"/>
              </a:ext>
            </a:extLst>
          </p:cNvPr>
          <p:cNvSpPr/>
          <p:nvPr/>
        </p:nvSpPr>
        <p:spPr>
          <a:xfrm>
            <a:off x="6564096" y="2524654"/>
            <a:ext cx="1353608" cy="1241954"/>
          </a:xfrm>
          <a:prstGeom prst="parallelogram">
            <a:avLst>
              <a:gd name="adj" fmla="val 67593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E2464042-3A0D-EFA1-D7D6-E841EA23BD48}"/>
              </a:ext>
            </a:extLst>
          </p:cNvPr>
          <p:cNvSpPr/>
          <p:nvPr/>
        </p:nvSpPr>
        <p:spPr>
          <a:xfrm flipH="1">
            <a:off x="4278095" y="2524654"/>
            <a:ext cx="1353608" cy="1230311"/>
          </a:xfrm>
          <a:prstGeom prst="parallelogram">
            <a:avLst>
              <a:gd name="adj" fmla="val 67593"/>
            </a:avLst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평행 사변형 24">
            <a:extLst>
              <a:ext uri="{FF2B5EF4-FFF2-40B4-BE49-F238E27FC236}">
                <a16:creationId xmlns:a16="http://schemas.microsoft.com/office/drawing/2014/main" id="{C3453B79-F94E-E6AF-435E-72B398C541FA}"/>
              </a:ext>
            </a:extLst>
          </p:cNvPr>
          <p:cNvSpPr/>
          <p:nvPr/>
        </p:nvSpPr>
        <p:spPr>
          <a:xfrm flipH="1">
            <a:off x="7423596" y="3969789"/>
            <a:ext cx="3101842" cy="1382732"/>
          </a:xfrm>
          <a:custGeom>
            <a:avLst/>
            <a:gdLst>
              <a:gd name="connsiteX0" fmla="*/ 0 w 3110309"/>
              <a:gd name="connsiteY0" fmla="*/ 1230311 h 1230311"/>
              <a:gd name="connsiteX1" fmla="*/ 2406402 w 3110309"/>
              <a:gd name="connsiteY1" fmla="*/ 0 h 1230311"/>
              <a:gd name="connsiteX2" fmla="*/ 3110309 w 3110309"/>
              <a:gd name="connsiteY2" fmla="*/ 0 h 1230311"/>
              <a:gd name="connsiteX3" fmla="*/ 703907 w 3110309"/>
              <a:gd name="connsiteY3" fmla="*/ 1230311 h 1230311"/>
              <a:gd name="connsiteX4" fmla="*/ 0 w 3110309"/>
              <a:gd name="connsiteY4" fmla="*/ 1230311 h 1230311"/>
              <a:gd name="connsiteX0" fmla="*/ 0 w 3127242"/>
              <a:gd name="connsiteY0" fmla="*/ 1230311 h 1230311"/>
              <a:gd name="connsiteX1" fmla="*/ 2406402 w 3127242"/>
              <a:gd name="connsiteY1" fmla="*/ 0 h 1230311"/>
              <a:gd name="connsiteX2" fmla="*/ 3127242 w 3127242"/>
              <a:gd name="connsiteY2" fmla="*/ 287867 h 1230311"/>
              <a:gd name="connsiteX3" fmla="*/ 703907 w 3127242"/>
              <a:gd name="connsiteY3" fmla="*/ 1230311 h 1230311"/>
              <a:gd name="connsiteX4" fmla="*/ 0 w 3127242"/>
              <a:gd name="connsiteY4" fmla="*/ 1230311 h 1230311"/>
              <a:gd name="connsiteX0" fmla="*/ 0 w 3127242"/>
              <a:gd name="connsiteY0" fmla="*/ 1458911 h 1458911"/>
              <a:gd name="connsiteX1" fmla="*/ 3109135 w 3127242"/>
              <a:gd name="connsiteY1" fmla="*/ 0 h 1458911"/>
              <a:gd name="connsiteX2" fmla="*/ 3127242 w 3127242"/>
              <a:gd name="connsiteY2" fmla="*/ 516467 h 1458911"/>
              <a:gd name="connsiteX3" fmla="*/ 703907 w 3127242"/>
              <a:gd name="connsiteY3" fmla="*/ 1458911 h 1458911"/>
              <a:gd name="connsiteX4" fmla="*/ 0 w 3127242"/>
              <a:gd name="connsiteY4" fmla="*/ 1458911 h 1458911"/>
              <a:gd name="connsiteX0" fmla="*/ 0 w 3109135"/>
              <a:gd name="connsiteY0" fmla="*/ 1458911 h 1458911"/>
              <a:gd name="connsiteX1" fmla="*/ 3109135 w 3109135"/>
              <a:gd name="connsiteY1" fmla="*/ 0 h 1458911"/>
              <a:gd name="connsiteX2" fmla="*/ 3093375 w 3109135"/>
              <a:gd name="connsiteY2" fmla="*/ 516467 h 1458911"/>
              <a:gd name="connsiteX3" fmla="*/ 703907 w 3109135"/>
              <a:gd name="connsiteY3" fmla="*/ 1458911 h 1458911"/>
              <a:gd name="connsiteX4" fmla="*/ 0 w 3109135"/>
              <a:gd name="connsiteY4" fmla="*/ 1458911 h 1458911"/>
              <a:gd name="connsiteX0" fmla="*/ 0 w 3109135"/>
              <a:gd name="connsiteY0" fmla="*/ 1458911 h 1458911"/>
              <a:gd name="connsiteX1" fmla="*/ 3109135 w 3109135"/>
              <a:gd name="connsiteY1" fmla="*/ 0 h 1458911"/>
              <a:gd name="connsiteX2" fmla="*/ 3093375 w 3109135"/>
              <a:gd name="connsiteY2" fmla="*/ 516467 h 1458911"/>
              <a:gd name="connsiteX3" fmla="*/ 703907 w 3109135"/>
              <a:gd name="connsiteY3" fmla="*/ 1458911 h 1458911"/>
              <a:gd name="connsiteX4" fmla="*/ 0 w 3109135"/>
              <a:gd name="connsiteY4" fmla="*/ 1458911 h 1458911"/>
              <a:gd name="connsiteX0" fmla="*/ 0 w 3109135"/>
              <a:gd name="connsiteY0" fmla="*/ 1458928 h 1458928"/>
              <a:gd name="connsiteX1" fmla="*/ 3109135 w 3109135"/>
              <a:gd name="connsiteY1" fmla="*/ 17 h 1458928"/>
              <a:gd name="connsiteX2" fmla="*/ 3093375 w 3109135"/>
              <a:gd name="connsiteY2" fmla="*/ 516484 h 1458928"/>
              <a:gd name="connsiteX3" fmla="*/ 703907 w 3109135"/>
              <a:gd name="connsiteY3" fmla="*/ 1458928 h 1458928"/>
              <a:gd name="connsiteX4" fmla="*/ 0 w 3109135"/>
              <a:gd name="connsiteY4" fmla="*/ 1458928 h 1458928"/>
              <a:gd name="connsiteX0" fmla="*/ 0 w 3109135"/>
              <a:gd name="connsiteY0" fmla="*/ 1458931 h 1458931"/>
              <a:gd name="connsiteX1" fmla="*/ 3109135 w 3109135"/>
              <a:gd name="connsiteY1" fmla="*/ 20 h 1458931"/>
              <a:gd name="connsiteX2" fmla="*/ 3093375 w 3109135"/>
              <a:gd name="connsiteY2" fmla="*/ 516487 h 1458931"/>
              <a:gd name="connsiteX3" fmla="*/ 703907 w 3109135"/>
              <a:gd name="connsiteY3" fmla="*/ 1458931 h 1458931"/>
              <a:gd name="connsiteX4" fmla="*/ 0 w 3109135"/>
              <a:gd name="connsiteY4" fmla="*/ 1458931 h 1458931"/>
              <a:gd name="connsiteX0" fmla="*/ 0 w 3109135"/>
              <a:gd name="connsiteY0" fmla="*/ 1458931 h 1458931"/>
              <a:gd name="connsiteX1" fmla="*/ 3109135 w 3109135"/>
              <a:gd name="connsiteY1" fmla="*/ 20 h 1458931"/>
              <a:gd name="connsiteX2" fmla="*/ 3093375 w 3109135"/>
              <a:gd name="connsiteY2" fmla="*/ 516487 h 1458931"/>
              <a:gd name="connsiteX3" fmla="*/ 703907 w 3109135"/>
              <a:gd name="connsiteY3" fmla="*/ 1458931 h 1458931"/>
              <a:gd name="connsiteX4" fmla="*/ 0 w 3109135"/>
              <a:gd name="connsiteY4" fmla="*/ 1458931 h 1458931"/>
              <a:gd name="connsiteX0" fmla="*/ 0 w 3118775"/>
              <a:gd name="connsiteY0" fmla="*/ 1458931 h 1458931"/>
              <a:gd name="connsiteX1" fmla="*/ 3109135 w 3118775"/>
              <a:gd name="connsiteY1" fmla="*/ 20 h 1458931"/>
              <a:gd name="connsiteX2" fmla="*/ 3118775 w 3118775"/>
              <a:gd name="connsiteY2" fmla="*/ 567287 h 1458931"/>
              <a:gd name="connsiteX3" fmla="*/ 703907 w 3118775"/>
              <a:gd name="connsiteY3" fmla="*/ 1458931 h 1458931"/>
              <a:gd name="connsiteX4" fmla="*/ 0 w 3118775"/>
              <a:gd name="connsiteY4" fmla="*/ 1458931 h 1458931"/>
              <a:gd name="connsiteX0" fmla="*/ 0 w 3118775"/>
              <a:gd name="connsiteY0" fmla="*/ 1374268 h 1374268"/>
              <a:gd name="connsiteX1" fmla="*/ 3117602 w 3118775"/>
              <a:gd name="connsiteY1" fmla="*/ 24 h 1374268"/>
              <a:gd name="connsiteX2" fmla="*/ 3118775 w 3118775"/>
              <a:gd name="connsiteY2" fmla="*/ 482624 h 1374268"/>
              <a:gd name="connsiteX3" fmla="*/ 703907 w 3118775"/>
              <a:gd name="connsiteY3" fmla="*/ 1374268 h 1374268"/>
              <a:gd name="connsiteX4" fmla="*/ 0 w 3118775"/>
              <a:gd name="connsiteY4" fmla="*/ 1374268 h 1374268"/>
              <a:gd name="connsiteX0" fmla="*/ 0 w 3117602"/>
              <a:gd name="connsiteY0" fmla="*/ 1374268 h 1374268"/>
              <a:gd name="connsiteX1" fmla="*/ 3117602 w 3117602"/>
              <a:gd name="connsiteY1" fmla="*/ 24 h 1374268"/>
              <a:gd name="connsiteX2" fmla="*/ 3101842 w 3117602"/>
              <a:gd name="connsiteY2" fmla="*/ 482624 h 1374268"/>
              <a:gd name="connsiteX3" fmla="*/ 703907 w 3117602"/>
              <a:gd name="connsiteY3" fmla="*/ 1374268 h 1374268"/>
              <a:gd name="connsiteX4" fmla="*/ 0 w 3117602"/>
              <a:gd name="connsiteY4" fmla="*/ 1374268 h 1374268"/>
              <a:gd name="connsiteX0" fmla="*/ 0 w 3117602"/>
              <a:gd name="connsiteY0" fmla="*/ 1374268 h 1374268"/>
              <a:gd name="connsiteX1" fmla="*/ 3117602 w 3117602"/>
              <a:gd name="connsiteY1" fmla="*/ 24 h 1374268"/>
              <a:gd name="connsiteX2" fmla="*/ 3101842 w 3117602"/>
              <a:gd name="connsiteY2" fmla="*/ 482624 h 1374268"/>
              <a:gd name="connsiteX3" fmla="*/ 703907 w 3117602"/>
              <a:gd name="connsiteY3" fmla="*/ 1374268 h 1374268"/>
              <a:gd name="connsiteX4" fmla="*/ 0 w 3117602"/>
              <a:gd name="connsiteY4" fmla="*/ 1374268 h 1374268"/>
              <a:gd name="connsiteX0" fmla="*/ 0 w 3117602"/>
              <a:gd name="connsiteY0" fmla="*/ 1374268 h 1374268"/>
              <a:gd name="connsiteX1" fmla="*/ 3117602 w 3117602"/>
              <a:gd name="connsiteY1" fmla="*/ 24 h 1374268"/>
              <a:gd name="connsiteX2" fmla="*/ 3101842 w 3117602"/>
              <a:gd name="connsiteY2" fmla="*/ 482624 h 1374268"/>
              <a:gd name="connsiteX3" fmla="*/ 703907 w 3117602"/>
              <a:gd name="connsiteY3" fmla="*/ 1374268 h 1374268"/>
              <a:gd name="connsiteX4" fmla="*/ 0 w 3117602"/>
              <a:gd name="connsiteY4" fmla="*/ 1374268 h 1374268"/>
              <a:gd name="connsiteX0" fmla="*/ 0 w 3101842"/>
              <a:gd name="connsiteY0" fmla="*/ 1382732 h 1382732"/>
              <a:gd name="connsiteX1" fmla="*/ 3100669 w 3101842"/>
              <a:gd name="connsiteY1" fmla="*/ 22 h 1382732"/>
              <a:gd name="connsiteX2" fmla="*/ 3101842 w 3101842"/>
              <a:gd name="connsiteY2" fmla="*/ 491088 h 1382732"/>
              <a:gd name="connsiteX3" fmla="*/ 703907 w 3101842"/>
              <a:gd name="connsiteY3" fmla="*/ 1382732 h 1382732"/>
              <a:gd name="connsiteX4" fmla="*/ 0 w 3101842"/>
              <a:gd name="connsiteY4" fmla="*/ 1382732 h 13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1842" h="1382732">
                <a:moveTo>
                  <a:pt x="0" y="1382732"/>
                </a:moveTo>
                <a:cubicBezTo>
                  <a:pt x="782378" y="735561"/>
                  <a:pt x="1903424" y="-4741"/>
                  <a:pt x="3100669" y="22"/>
                </a:cubicBezTo>
                <a:lnTo>
                  <a:pt x="3101842" y="491088"/>
                </a:lnTo>
                <a:cubicBezTo>
                  <a:pt x="2237620" y="534302"/>
                  <a:pt x="1136330" y="941584"/>
                  <a:pt x="703907" y="1382732"/>
                </a:cubicBezTo>
                <a:lnTo>
                  <a:pt x="0" y="1382732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DFDF9E-FD75-40A3-DAB3-BFDB58A2A896}"/>
              </a:ext>
            </a:extLst>
          </p:cNvPr>
          <p:cNvSpPr/>
          <p:nvPr/>
        </p:nvSpPr>
        <p:spPr>
          <a:xfrm>
            <a:off x="8858034" y="4700587"/>
            <a:ext cx="1837267" cy="3640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포션</a:t>
            </a:r>
            <a:r>
              <a:rPr lang="ko-KR" altLang="en-US" sz="1400" dirty="0">
                <a:solidFill>
                  <a:schemeClr val="tx1"/>
                </a:solidFill>
              </a:rPr>
              <a:t> 제작</a:t>
            </a:r>
          </a:p>
        </p:txBody>
      </p:sp>
      <p:pic>
        <p:nvPicPr>
          <p:cNvPr id="32" name="그래픽 31" descr="물병 단색으로 채워진">
            <a:extLst>
              <a:ext uri="{FF2B5EF4-FFF2-40B4-BE49-F238E27FC236}">
                <a16:creationId xmlns:a16="http://schemas.microsoft.com/office/drawing/2014/main" id="{CCD3E76D-9EB5-1CFF-7D9F-17C2867DE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30267" y="5499620"/>
            <a:ext cx="1651000" cy="996968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51E35CE4-7F1B-0B07-4231-2F704164BDB4}"/>
              </a:ext>
            </a:extLst>
          </p:cNvPr>
          <p:cNvGrpSpPr/>
          <p:nvPr/>
        </p:nvGrpSpPr>
        <p:grpSpPr>
          <a:xfrm>
            <a:off x="3912169" y="572058"/>
            <a:ext cx="1261533" cy="1952596"/>
            <a:chOff x="3616637" y="572058"/>
            <a:chExt cx="1261533" cy="195259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BB3575E-1934-550F-F0ED-50B7FCC22983}"/>
                </a:ext>
              </a:extLst>
            </p:cNvPr>
            <p:cNvSpPr/>
            <p:nvPr/>
          </p:nvSpPr>
          <p:spPr>
            <a:xfrm>
              <a:off x="3616637" y="1076854"/>
              <a:ext cx="1261533" cy="1447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재료 </a:t>
              </a:r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96FDF5D-455E-C11E-250F-5820AB02A7AD}"/>
                </a:ext>
              </a:extLst>
            </p:cNvPr>
            <p:cNvSpPr/>
            <p:nvPr/>
          </p:nvSpPr>
          <p:spPr>
            <a:xfrm>
              <a:off x="3870637" y="2160587"/>
              <a:ext cx="694266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투입</a:t>
              </a: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DD8AD67F-EE2B-CFD5-77C8-744E6EC91918}"/>
                </a:ext>
              </a:extLst>
            </p:cNvPr>
            <p:cNvSpPr/>
            <p:nvPr/>
          </p:nvSpPr>
          <p:spPr>
            <a:xfrm>
              <a:off x="3790203" y="572058"/>
              <a:ext cx="914400" cy="9144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카드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4B99C-3BCD-8AFA-4CFE-B832F3010242}"/>
              </a:ext>
            </a:extLst>
          </p:cNvPr>
          <p:cNvSpPr/>
          <p:nvPr/>
        </p:nvSpPr>
        <p:spPr>
          <a:xfrm>
            <a:off x="5844647" y="2524654"/>
            <a:ext cx="502707" cy="123031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0C7F1B6C-5052-662A-D077-A506AA6E096A}"/>
              </a:ext>
            </a:extLst>
          </p:cNvPr>
          <p:cNvGrpSpPr/>
          <p:nvPr/>
        </p:nvGrpSpPr>
        <p:grpSpPr>
          <a:xfrm>
            <a:off x="4769776" y="3760787"/>
            <a:ext cx="2652448" cy="2631546"/>
            <a:chOff x="4762680" y="3760787"/>
            <a:chExt cx="2652448" cy="263154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FB73DBD-5917-2715-BDB7-4B1BBE12674C}"/>
                </a:ext>
              </a:extLst>
            </p:cNvPr>
            <p:cNvSpPr/>
            <p:nvPr/>
          </p:nvSpPr>
          <p:spPr>
            <a:xfrm>
              <a:off x="4762680" y="3760787"/>
              <a:ext cx="2652448" cy="2631546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솥 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83313E5-AB28-A758-D334-021A728724AD}"/>
                </a:ext>
              </a:extLst>
            </p:cNvPr>
            <p:cNvSpPr txBox="1"/>
            <p:nvPr/>
          </p:nvSpPr>
          <p:spPr>
            <a:xfrm>
              <a:off x="4924431" y="4076340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재료</a:t>
              </a:r>
              <a:r>
                <a:rPr lang="en-US" altLang="ko-KR" sz="1600" dirty="0"/>
                <a:t>1</a:t>
              </a:r>
              <a:endParaRPr lang="ko-KR" altLang="en-US" sz="1600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8D92B8EB-0EC8-4C28-5D61-A0AA060B43CC}"/>
                </a:ext>
              </a:extLst>
            </p:cNvPr>
            <p:cNvSpPr/>
            <p:nvPr/>
          </p:nvSpPr>
          <p:spPr>
            <a:xfrm>
              <a:off x="4893963" y="4510087"/>
              <a:ext cx="769784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용량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2C76C1-9228-EB85-EDCE-C95AC43BF408}"/>
                </a:ext>
              </a:extLst>
            </p:cNvPr>
            <p:cNvSpPr txBox="1"/>
            <p:nvPr/>
          </p:nvSpPr>
          <p:spPr>
            <a:xfrm>
              <a:off x="5704128" y="4076340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재료</a:t>
              </a:r>
              <a:r>
                <a:rPr lang="en-US" altLang="ko-KR" sz="1600" dirty="0"/>
                <a:t>2</a:t>
              </a:r>
              <a:endParaRPr lang="ko-KR" altLang="en-US" sz="1600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4B144D28-F18B-8660-3B14-5F6556C2FC57}"/>
                </a:ext>
              </a:extLst>
            </p:cNvPr>
            <p:cNvSpPr/>
            <p:nvPr/>
          </p:nvSpPr>
          <p:spPr>
            <a:xfrm>
              <a:off x="5673660" y="4510087"/>
              <a:ext cx="769784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용량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ADD9511-54EC-7EDC-4051-4C6ABB07A5C0}"/>
                </a:ext>
              </a:extLst>
            </p:cNvPr>
            <p:cNvSpPr txBox="1"/>
            <p:nvPr/>
          </p:nvSpPr>
          <p:spPr>
            <a:xfrm>
              <a:off x="6482683" y="4076340"/>
              <a:ext cx="7088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재료</a:t>
              </a:r>
              <a:r>
                <a:rPr lang="en-US" altLang="ko-KR" sz="1600" dirty="0"/>
                <a:t>3</a:t>
              </a:r>
              <a:endParaRPr lang="ko-KR" altLang="en-US" sz="1600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47E6B94-75CF-EE75-ED0D-BC4839E822B7}"/>
                </a:ext>
              </a:extLst>
            </p:cNvPr>
            <p:cNvSpPr/>
            <p:nvPr/>
          </p:nvSpPr>
          <p:spPr>
            <a:xfrm>
              <a:off x="6452215" y="4510087"/>
              <a:ext cx="769784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/>
                <a:t>용량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BBD7099-805D-12D0-0F0E-72B3143347DB}"/>
                </a:ext>
              </a:extLst>
            </p:cNvPr>
            <p:cNvSpPr/>
            <p:nvPr/>
          </p:nvSpPr>
          <p:spPr>
            <a:xfrm>
              <a:off x="5018535" y="5444066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현재 품질 수치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0391822-22FF-EE24-74B6-2F9FEF19AA12}"/>
                </a:ext>
              </a:extLst>
            </p:cNvPr>
            <p:cNvSpPr txBox="1"/>
            <p:nvPr/>
          </p:nvSpPr>
          <p:spPr>
            <a:xfrm>
              <a:off x="5528436" y="5143596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현재 품질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FD0816FC-4E66-B9B4-309A-657E583B5540}"/>
              </a:ext>
            </a:extLst>
          </p:cNvPr>
          <p:cNvGrpSpPr/>
          <p:nvPr/>
        </p:nvGrpSpPr>
        <p:grpSpPr>
          <a:xfrm>
            <a:off x="5465234" y="566236"/>
            <a:ext cx="1261533" cy="1952596"/>
            <a:chOff x="3616637" y="572058"/>
            <a:chExt cx="1261533" cy="195259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E494BFD-95D0-D300-5912-FD3F4B348525}"/>
                </a:ext>
              </a:extLst>
            </p:cNvPr>
            <p:cNvSpPr/>
            <p:nvPr/>
          </p:nvSpPr>
          <p:spPr>
            <a:xfrm>
              <a:off x="3616637" y="1076854"/>
              <a:ext cx="1261533" cy="1447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재료 </a:t>
              </a:r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2F0E3C4-D567-925C-32C0-928726999E1D}"/>
                </a:ext>
              </a:extLst>
            </p:cNvPr>
            <p:cNvSpPr/>
            <p:nvPr/>
          </p:nvSpPr>
          <p:spPr>
            <a:xfrm>
              <a:off x="3870637" y="2160587"/>
              <a:ext cx="694266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투입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A3C072D-75F9-59F1-F593-5774A610D960}"/>
                </a:ext>
              </a:extLst>
            </p:cNvPr>
            <p:cNvSpPr/>
            <p:nvPr/>
          </p:nvSpPr>
          <p:spPr>
            <a:xfrm>
              <a:off x="3790203" y="572058"/>
              <a:ext cx="914400" cy="9144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카드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99C81F61-96D2-6277-A783-1D379CB758D5}"/>
              </a:ext>
            </a:extLst>
          </p:cNvPr>
          <p:cNvGrpSpPr/>
          <p:nvPr/>
        </p:nvGrpSpPr>
        <p:grpSpPr>
          <a:xfrm>
            <a:off x="7067686" y="588322"/>
            <a:ext cx="1261533" cy="1952596"/>
            <a:chOff x="3616637" y="572058"/>
            <a:chExt cx="1261533" cy="195259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8ECF216-B10F-4DB7-578A-BC6C53FB5ED5}"/>
                </a:ext>
              </a:extLst>
            </p:cNvPr>
            <p:cNvSpPr/>
            <p:nvPr/>
          </p:nvSpPr>
          <p:spPr>
            <a:xfrm>
              <a:off x="3616637" y="1076854"/>
              <a:ext cx="1261533" cy="14478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재료 </a:t>
              </a:r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23840109-EE6A-2824-0229-1AAF621CD8EF}"/>
                </a:ext>
              </a:extLst>
            </p:cNvPr>
            <p:cNvSpPr/>
            <p:nvPr/>
          </p:nvSpPr>
          <p:spPr>
            <a:xfrm>
              <a:off x="3870637" y="2160587"/>
              <a:ext cx="694266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투입</a:t>
              </a:r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3B97C5B-3BED-D58D-5AE6-C4F3B3D641C1}"/>
                </a:ext>
              </a:extLst>
            </p:cNvPr>
            <p:cNvSpPr/>
            <p:nvPr/>
          </p:nvSpPr>
          <p:spPr>
            <a:xfrm>
              <a:off x="3790203" y="572058"/>
              <a:ext cx="914400" cy="9144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/>
                <a:t>남은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카드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500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F4123D-C29B-603B-291D-1FA800A47BA2}"/>
              </a:ext>
            </a:extLst>
          </p:cNvPr>
          <p:cNvSpPr/>
          <p:nvPr/>
        </p:nvSpPr>
        <p:spPr>
          <a:xfrm>
            <a:off x="609600" y="499533"/>
            <a:ext cx="2497136" cy="32596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65FFBA-7CF7-864E-D15B-3B55755C1EDA}"/>
              </a:ext>
            </a:extLst>
          </p:cNvPr>
          <p:cNvSpPr/>
          <p:nvPr/>
        </p:nvSpPr>
        <p:spPr>
          <a:xfrm>
            <a:off x="1045368" y="584200"/>
            <a:ext cx="1625600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F91391-C323-B517-05CC-AB53B1E1F4C5}"/>
              </a:ext>
            </a:extLst>
          </p:cNvPr>
          <p:cNvSpPr txBox="1"/>
          <p:nvPr/>
        </p:nvSpPr>
        <p:spPr>
          <a:xfrm>
            <a:off x="677335" y="1041400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C405AD3-B8BF-D76A-1389-51BAEA3CE2B0}"/>
              </a:ext>
            </a:extLst>
          </p:cNvPr>
          <p:cNvCxnSpPr>
            <a:cxnSpLocks/>
          </p:cNvCxnSpPr>
          <p:nvPr/>
        </p:nvCxnSpPr>
        <p:spPr>
          <a:xfrm>
            <a:off x="740569" y="1794933"/>
            <a:ext cx="22351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708601-6948-89FA-152E-B7803FA3586E}"/>
              </a:ext>
            </a:extLst>
          </p:cNvPr>
          <p:cNvSpPr/>
          <p:nvPr/>
        </p:nvSpPr>
        <p:spPr>
          <a:xfrm>
            <a:off x="740569" y="1938010"/>
            <a:ext cx="738483" cy="8475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C3728D-CBFB-FC69-44AB-216F067D175D}"/>
              </a:ext>
            </a:extLst>
          </p:cNvPr>
          <p:cNvSpPr txBox="1"/>
          <p:nvPr/>
        </p:nvSpPr>
        <p:spPr>
          <a:xfrm>
            <a:off x="1523188" y="1938010"/>
            <a:ext cx="12684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포션이름</a:t>
            </a:r>
            <a:r>
              <a:rPr lang="ko-KR" altLang="en-US" sz="1400" dirty="0"/>
              <a:t> 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크기</a:t>
            </a:r>
            <a:r>
              <a:rPr lang="en-US" altLang="ko-KR" sz="1400" dirty="0"/>
              <a:t>: 14pt</a:t>
            </a:r>
          </a:p>
          <a:p>
            <a:r>
              <a:rPr lang="ko-KR" altLang="en-US" sz="1400" dirty="0"/>
              <a:t>최대 </a:t>
            </a:r>
            <a:r>
              <a:rPr lang="en-US" altLang="ko-KR" sz="1400" dirty="0"/>
              <a:t>10</a:t>
            </a:r>
            <a:r>
              <a:rPr lang="ko-KR" altLang="en-US" sz="1400" dirty="0"/>
              <a:t>자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017A8DA-B2D2-E471-BCF7-27058FAACD86}"/>
              </a:ext>
            </a:extLst>
          </p:cNvPr>
          <p:cNvSpPr/>
          <p:nvPr/>
        </p:nvSpPr>
        <p:spPr>
          <a:xfrm>
            <a:off x="740569" y="3217333"/>
            <a:ext cx="2235198" cy="3810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15 ~ 27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2056B6-FC62-BCC6-57B5-4E1180606A2D}"/>
              </a:ext>
            </a:extLst>
          </p:cNvPr>
          <p:cNvSpPr txBox="1"/>
          <p:nvPr/>
        </p:nvSpPr>
        <p:spPr>
          <a:xfrm>
            <a:off x="1250470" y="2916863"/>
            <a:ext cx="1215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&lt;</a:t>
            </a:r>
            <a:r>
              <a:rPr lang="ko-KR" altLang="en-US" sz="1400" dirty="0"/>
              <a:t>요구 품질</a:t>
            </a:r>
            <a:r>
              <a:rPr lang="en-US" altLang="ko-KR" sz="1400" dirty="0"/>
              <a:t>&gt;</a:t>
            </a:r>
            <a:endParaRPr lang="ko-KR" altLang="en-US" sz="1400" dirty="0"/>
          </a:p>
        </p:txBody>
      </p:sp>
      <p:pic>
        <p:nvPicPr>
          <p:cNvPr id="32" name="그래픽 31" descr="물병 단색으로 채워진">
            <a:extLst>
              <a:ext uri="{FF2B5EF4-FFF2-40B4-BE49-F238E27FC236}">
                <a16:creationId xmlns:a16="http://schemas.microsoft.com/office/drawing/2014/main" id="{CCD3E76D-9EB5-1CFF-7D9F-17C2867DE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9945" y="5508087"/>
            <a:ext cx="1651000" cy="996968"/>
          </a:xfrm>
          <a:prstGeom prst="rect">
            <a:avLst/>
          </a:prstGeom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6405968F-E50E-5F0D-53B4-B30A27C48338}"/>
              </a:ext>
            </a:extLst>
          </p:cNvPr>
          <p:cNvGrpSpPr/>
          <p:nvPr/>
        </p:nvGrpSpPr>
        <p:grpSpPr>
          <a:xfrm>
            <a:off x="3645164" y="599419"/>
            <a:ext cx="1663436" cy="1117600"/>
            <a:chOff x="3645164" y="965200"/>
            <a:chExt cx="1663436" cy="11176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7D027A6-BD93-D1DD-D35C-6F56CA7665C8}"/>
                </a:ext>
              </a:extLst>
            </p:cNvPr>
            <p:cNvSpPr/>
            <p:nvPr/>
          </p:nvSpPr>
          <p:spPr>
            <a:xfrm>
              <a:off x="3645164" y="965200"/>
              <a:ext cx="1663436" cy="1117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B0D98D7-CDE8-7CC5-1A6D-6D38A4F96503}"/>
                </a:ext>
              </a:extLst>
            </p:cNvPr>
            <p:cNvGrpSpPr/>
            <p:nvPr/>
          </p:nvGrpSpPr>
          <p:grpSpPr>
            <a:xfrm>
              <a:off x="3932759" y="1071838"/>
              <a:ext cx="1093333" cy="482600"/>
              <a:chOff x="3870441" y="1114173"/>
              <a:chExt cx="1093333" cy="482600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1BBCD52-9146-0C96-9323-0137FFA43D97}"/>
                  </a:ext>
                </a:extLst>
              </p:cNvPr>
              <p:cNvSpPr/>
              <p:nvPr/>
            </p:nvSpPr>
            <p:spPr>
              <a:xfrm>
                <a:off x="3870441" y="1114173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1DBF0C-4C08-C302-839B-598F8AC61B4B}"/>
                  </a:ext>
                </a:extLst>
              </p:cNvPr>
              <p:cNvSpPr txBox="1"/>
              <p:nvPr/>
            </p:nvSpPr>
            <p:spPr>
              <a:xfrm>
                <a:off x="4580335" y="1219549"/>
                <a:ext cx="3834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bg1"/>
                    </a:solidFill>
                  </a:rPr>
                  <a:t>39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6BFE4D8-7F08-1F9E-07B0-EC6C6DCAD179}"/>
                </a:ext>
              </a:extLst>
            </p:cNvPr>
            <p:cNvSpPr/>
            <p:nvPr/>
          </p:nvSpPr>
          <p:spPr>
            <a:xfrm>
              <a:off x="3927673" y="1656040"/>
              <a:ext cx="1098419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투입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6009332-EF23-F14D-F570-BA961DA77359}"/>
              </a:ext>
            </a:extLst>
          </p:cNvPr>
          <p:cNvSpPr/>
          <p:nvPr/>
        </p:nvSpPr>
        <p:spPr>
          <a:xfrm>
            <a:off x="6461664" y="1721655"/>
            <a:ext cx="474135" cy="1346200"/>
          </a:xfrm>
          <a:prstGeom prst="rect">
            <a:avLst/>
          </a:prstGeom>
          <a:solidFill>
            <a:srgbClr val="4E95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04FE1D6-A7EA-877D-EF00-A7DB8523FD1B}"/>
              </a:ext>
            </a:extLst>
          </p:cNvPr>
          <p:cNvSpPr/>
          <p:nvPr/>
        </p:nvSpPr>
        <p:spPr>
          <a:xfrm>
            <a:off x="4239815" y="1721655"/>
            <a:ext cx="474135" cy="1346200"/>
          </a:xfrm>
          <a:prstGeom prst="rect">
            <a:avLst/>
          </a:prstGeom>
          <a:solidFill>
            <a:srgbClr val="4E95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BD9AE38-E703-1822-5FEC-BE52444F454D}"/>
              </a:ext>
            </a:extLst>
          </p:cNvPr>
          <p:cNvSpPr/>
          <p:nvPr/>
        </p:nvSpPr>
        <p:spPr>
          <a:xfrm>
            <a:off x="8683515" y="1721655"/>
            <a:ext cx="474135" cy="1346200"/>
          </a:xfrm>
          <a:prstGeom prst="rect">
            <a:avLst/>
          </a:prstGeom>
          <a:solidFill>
            <a:srgbClr val="4E95D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9BFCE49E-9E1F-95D5-8B86-43F36C7E4308}"/>
              </a:ext>
            </a:extLst>
          </p:cNvPr>
          <p:cNvGrpSpPr/>
          <p:nvPr/>
        </p:nvGrpSpPr>
        <p:grpSpPr>
          <a:xfrm>
            <a:off x="5867014" y="599419"/>
            <a:ext cx="1663436" cy="1117600"/>
            <a:chOff x="3645164" y="965200"/>
            <a:chExt cx="1663436" cy="1117600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10DF605-01BA-7531-FE8B-2C09104210D5}"/>
                </a:ext>
              </a:extLst>
            </p:cNvPr>
            <p:cNvSpPr/>
            <p:nvPr/>
          </p:nvSpPr>
          <p:spPr>
            <a:xfrm>
              <a:off x="3645164" y="965200"/>
              <a:ext cx="1663436" cy="1117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3CC04686-9634-2FC7-0C6E-27AD5127BF70}"/>
                </a:ext>
              </a:extLst>
            </p:cNvPr>
            <p:cNvGrpSpPr/>
            <p:nvPr/>
          </p:nvGrpSpPr>
          <p:grpSpPr>
            <a:xfrm>
              <a:off x="3932759" y="1071838"/>
              <a:ext cx="1070693" cy="482600"/>
              <a:chOff x="3870441" y="1114173"/>
              <a:chExt cx="1070693" cy="482600"/>
            </a:xfrm>
          </p:grpSpPr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64EBFA24-CE74-1D31-A3DF-DC2C3E5A6A9E}"/>
                  </a:ext>
                </a:extLst>
              </p:cNvPr>
              <p:cNvSpPr/>
              <p:nvPr/>
            </p:nvSpPr>
            <p:spPr>
              <a:xfrm>
                <a:off x="3870441" y="1114173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6FCF8138-1223-06A4-3333-8EF24B1CC329}"/>
                  </a:ext>
                </a:extLst>
              </p:cNvPr>
              <p:cNvSpPr txBox="1"/>
              <p:nvPr/>
            </p:nvSpPr>
            <p:spPr>
              <a:xfrm>
                <a:off x="4557695" y="1219549"/>
                <a:ext cx="3834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chemeClr val="bg1"/>
                    </a:solidFill>
                  </a:rPr>
                  <a:t>25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7ABD3691-463C-89CD-92CA-AF6B40B0B908}"/>
                </a:ext>
              </a:extLst>
            </p:cNvPr>
            <p:cNvSpPr/>
            <p:nvPr/>
          </p:nvSpPr>
          <p:spPr>
            <a:xfrm>
              <a:off x="3927673" y="1656040"/>
              <a:ext cx="1098419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>
                  <a:solidFill>
                    <a:schemeClr val="tx1"/>
                  </a:solidFill>
                </a:rPr>
                <a:t>투입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E4D40738-9DAC-B3F9-EB3D-A021E1345C69}"/>
              </a:ext>
            </a:extLst>
          </p:cNvPr>
          <p:cNvGrpSpPr/>
          <p:nvPr/>
        </p:nvGrpSpPr>
        <p:grpSpPr>
          <a:xfrm>
            <a:off x="8088865" y="599419"/>
            <a:ext cx="1663436" cy="1117600"/>
            <a:chOff x="3645164" y="965200"/>
            <a:chExt cx="1663436" cy="1117600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374A1858-F189-2E93-E5AF-3371CC515A4A}"/>
                </a:ext>
              </a:extLst>
            </p:cNvPr>
            <p:cNvSpPr/>
            <p:nvPr/>
          </p:nvSpPr>
          <p:spPr>
            <a:xfrm>
              <a:off x="3645164" y="965200"/>
              <a:ext cx="1663436" cy="11176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A9DAC20E-2E02-D37A-31AD-11860AFBF1ED}"/>
                </a:ext>
              </a:extLst>
            </p:cNvPr>
            <p:cNvGrpSpPr/>
            <p:nvPr/>
          </p:nvGrpSpPr>
          <p:grpSpPr>
            <a:xfrm>
              <a:off x="3932759" y="1071838"/>
              <a:ext cx="1093333" cy="482600"/>
              <a:chOff x="3870441" y="1114173"/>
              <a:chExt cx="1093333" cy="482600"/>
            </a:xfrm>
          </p:grpSpPr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C7D09DB3-BC1A-97AF-3222-E727065BA484}"/>
                  </a:ext>
                </a:extLst>
              </p:cNvPr>
              <p:cNvSpPr/>
              <p:nvPr/>
            </p:nvSpPr>
            <p:spPr>
              <a:xfrm>
                <a:off x="3870441" y="1114173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4D6D253-F7A2-1F80-3156-A10CB0434A5D}"/>
                  </a:ext>
                </a:extLst>
              </p:cNvPr>
              <p:cNvSpPr txBox="1"/>
              <p:nvPr/>
            </p:nvSpPr>
            <p:spPr>
              <a:xfrm>
                <a:off x="4679721" y="1219549"/>
                <a:ext cx="28405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400" dirty="0">
                    <a:solidFill>
                      <a:srgbClr val="FF0000"/>
                    </a:solidFill>
                  </a:rPr>
                  <a:t>0</a:t>
                </a:r>
                <a:endParaRPr lang="ko-KR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94AD39A-4E43-E768-6199-7C31826E4090}"/>
                </a:ext>
              </a:extLst>
            </p:cNvPr>
            <p:cNvSpPr/>
            <p:nvPr/>
          </p:nvSpPr>
          <p:spPr>
            <a:xfrm>
              <a:off x="3927673" y="1656040"/>
              <a:ext cx="1098419" cy="364066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재료 수급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45FAD77-E436-192A-D2B4-10D344406626}"/>
              </a:ext>
            </a:extLst>
          </p:cNvPr>
          <p:cNvGrpSpPr/>
          <p:nvPr/>
        </p:nvGrpSpPr>
        <p:grpSpPr>
          <a:xfrm>
            <a:off x="3645165" y="3067855"/>
            <a:ext cx="6107136" cy="3324478"/>
            <a:chOff x="3645165" y="3067855"/>
            <a:chExt cx="6107136" cy="3324478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C72D691-2764-89B6-C2EF-A56B0915956C}"/>
                </a:ext>
              </a:extLst>
            </p:cNvPr>
            <p:cNvSpPr/>
            <p:nvPr/>
          </p:nvSpPr>
          <p:spPr>
            <a:xfrm>
              <a:off x="3645165" y="3067855"/>
              <a:ext cx="6107136" cy="3324478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BF86F3D-EFBC-D1EA-BE2C-A350379EDCC8}"/>
                </a:ext>
              </a:extLst>
            </p:cNvPr>
            <p:cNvGrpSpPr/>
            <p:nvPr/>
          </p:nvGrpSpPr>
          <p:grpSpPr>
            <a:xfrm>
              <a:off x="4033885" y="3325861"/>
              <a:ext cx="885993" cy="866677"/>
              <a:chOff x="4033885" y="3788678"/>
              <a:chExt cx="885993" cy="866677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id="{38319EEE-D3E8-A9EE-89C2-2B44E4F81856}"/>
                  </a:ext>
                </a:extLst>
              </p:cNvPr>
              <p:cNvSpPr/>
              <p:nvPr/>
            </p:nvSpPr>
            <p:spPr>
              <a:xfrm>
                <a:off x="4235582" y="4172755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EF7D658-9A58-2903-A636-E3B1636BAA1F}"/>
                  </a:ext>
                </a:extLst>
              </p:cNvPr>
              <p:cNvSpPr txBox="1"/>
              <p:nvPr/>
            </p:nvSpPr>
            <p:spPr>
              <a:xfrm>
                <a:off x="4033885" y="3788678"/>
                <a:ext cx="885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bg1"/>
                    </a:solidFill>
                  </a:rPr>
                  <a:t>11/15</a:t>
                </a:r>
                <a:endParaRPr lang="ko-KR" altLang="en-US" sz="14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EFE9B8BB-749C-992C-1403-3E9B1D857086}"/>
                </a:ext>
              </a:extLst>
            </p:cNvPr>
            <p:cNvGrpSpPr/>
            <p:nvPr/>
          </p:nvGrpSpPr>
          <p:grpSpPr>
            <a:xfrm>
              <a:off x="6255735" y="3325861"/>
              <a:ext cx="885993" cy="866677"/>
              <a:chOff x="4033885" y="3788678"/>
              <a:chExt cx="885993" cy="866677"/>
            </a:xfrm>
          </p:grpSpPr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655629DD-FAA6-59A2-7440-E7777D11934B}"/>
                  </a:ext>
                </a:extLst>
              </p:cNvPr>
              <p:cNvSpPr/>
              <p:nvPr/>
            </p:nvSpPr>
            <p:spPr>
              <a:xfrm>
                <a:off x="4235582" y="4172755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4E0D03C-3F0C-A3B2-22BD-1E967A0EB31B}"/>
                  </a:ext>
                </a:extLst>
              </p:cNvPr>
              <p:cNvSpPr txBox="1"/>
              <p:nvPr/>
            </p:nvSpPr>
            <p:spPr>
              <a:xfrm>
                <a:off x="4033885" y="3788678"/>
                <a:ext cx="885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</a:rPr>
                  <a:t>5/5</a:t>
                </a:r>
                <a:endParaRPr lang="ko-KR" altLang="en-US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83DCB6FA-845C-D6BA-56ED-A40DBF1F182E}"/>
                </a:ext>
              </a:extLst>
            </p:cNvPr>
            <p:cNvGrpSpPr/>
            <p:nvPr/>
          </p:nvGrpSpPr>
          <p:grpSpPr>
            <a:xfrm>
              <a:off x="8477585" y="3325861"/>
              <a:ext cx="885993" cy="866677"/>
              <a:chOff x="4033885" y="3788678"/>
              <a:chExt cx="885993" cy="866677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CEA1E40-42B5-4098-8CDE-218597D16BBD}"/>
                  </a:ext>
                </a:extLst>
              </p:cNvPr>
              <p:cNvSpPr/>
              <p:nvPr/>
            </p:nvSpPr>
            <p:spPr>
              <a:xfrm>
                <a:off x="4235582" y="4172755"/>
                <a:ext cx="482600" cy="4826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1A84B54-453B-8B8B-C15F-95CB58529B90}"/>
                  </a:ext>
                </a:extLst>
              </p:cNvPr>
              <p:cNvSpPr txBox="1"/>
              <p:nvPr/>
            </p:nvSpPr>
            <p:spPr>
              <a:xfrm>
                <a:off x="4033885" y="3788678"/>
                <a:ext cx="885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>
                    <a:solidFill>
                      <a:schemeClr val="accent2"/>
                    </a:solidFill>
                  </a:rPr>
                  <a:t>5/7</a:t>
                </a:r>
                <a:endParaRPr lang="ko-KR" altLang="en-US" sz="1400" dirty="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96" name="더하기 기호 95">
              <a:extLst>
                <a:ext uri="{FF2B5EF4-FFF2-40B4-BE49-F238E27FC236}">
                  <a16:creationId xmlns:a16="http://schemas.microsoft.com/office/drawing/2014/main" id="{ACCFC869-75C1-137A-45D2-4A380589CCB0}"/>
                </a:ext>
              </a:extLst>
            </p:cNvPr>
            <p:cNvSpPr/>
            <p:nvPr/>
          </p:nvSpPr>
          <p:spPr>
            <a:xfrm>
              <a:off x="5280216" y="3633690"/>
              <a:ext cx="615181" cy="615181"/>
            </a:xfrm>
            <a:prstGeom prst="math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7" name="더하기 기호 96">
              <a:extLst>
                <a:ext uri="{FF2B5EF4-FFF2-40B4-BE49-F238E27FC236}">
                  <a16:creationId xmlns:a16="http://schemas.microsoft.com/office/drawing/2014/main" id="{6DC330CF-F9A1-6CF3-E5A8-B1FBEE4FB81A}"/>
                </a:ext>
              </a:extLst>
            </p:cNvPr>
            <p:cNvSpPr/>
            <p:nvPr/>
          </p:nvSpPr>
          <p:spPr>
            <a:xfrm>
              <a:off x="7530448" y="3633690"/>
              <a:ext cx="615181" cy="615181"/>
            </a:xfrm>
            <a:prstGeom prst="mathPlus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8" name="같음 기호 97">
              <a:extLst>
                <a:ext uri="{FF2B5EF4-FFF2-40B4-BE49-F238E27FC236}">
                  <a16:creationId xmlns:a16="http://schemas.microsoft.com/office/drawing/2014/main" id="{836B7380-0CFC-89D2-977E-A284C6F1210E}"/>
                </a:ext>
              </a:extLst>
            </p:cNvPr>
            <p:cNvSpPr/>
            <p:nvPr/>
          </p:nvSpPr>
          <p:spPr>
            <a:xfrm rot="5400000">
              <a:off x="6375226" y="4414723"/>
              <a:ext cx="703503" cy="703503"/>
            </a:xfrm>
            <a:prstGeom prst="mathEqual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80F7D9C-CDAC-C999-3D04-F42037324124}"/>
                </a:ext>
              </a:extLst>
            </p:cNvPr>
            <p:cNvSpPr txBox="1"/>
            <p:nvPr/>
          </p:nvSpPr>
          <p:spPr>
            <a:xfrm>
              <a:off x="5965390" y="5093164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품질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775992E7-4008-9F69-A6E8-DBBDB552CFEB}"/>
                </a:ext>
              </a:extLst>
            </p:cNvPr>
            <p:cNvSpPr/>
            <p:nvPr/>
          </p:nvSpPr>
          <p:spPr>
            <a:xfrm>
              <a:off x="5895397" y="5538738"/>
              <a:ext cx="1635051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90CAF49A-CD47-9C44-1040-A9B960D69C5A}"/>
                </a:ext>
              </a:extLst>
            </p:cNvPr>
            <p:cNvSpPr/>
            <p:nvPr/>
          </p:nvSpPr>
          <p:spPr>
            <a:xfrm>
              <a:off x="8468563" y="5538738"/>
              <a:ext cx="1132082" cy="6858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err="1">
                  <a:solidFill>
                    <a:schemeClr val="bg1"/>
                  </a:solidFill>
                </a:rPr>
                <a:t>포션</a:t>
              </a:r>
              <a:r>
                <a:rPr lang="ko-KR" altLang="en-US" sz="1600" dirty="0">
                  <a:solidFill>
                    <a:schemeClr val="bg1"/>
                  </a:solidFill>
                </a:rPr>
                <a:t> 제조</a:t>
              </a:r>
            </a:p>
          </p:txBody>
        </p:sp>
      </p:grpSp>
      <p:sp>
        <p:nvSpPr>
          <p:cNvPr id="2" name="화살표: 굽음 1">
            <a:extLst>
              <a:ext uri="{FF2B5EF4-FFF2-40B4-BE49-F238E27FC236}">
                <a16:creationId xmlns:a16="http://schemas.microsoft.com/office/drawing/2014/main" id="{4FE150F8-50DC-8B9C-E856-032C8A9CE1B0}"/>
              </a:ext>
            </a:extLst>
          </p:cNvPr>
          <p:cNvSpPr/>
          <p:nvPr/>
        </p:nvSpPr>
        <p:spPr>
          <a:xfrm rot="5400000">
            <a:off x="9773753" y="4171085"/>
            <a:ext cx="1269958" cy="1312863"/>
          </a:xfrm>
          <a:prstGeom prst="bentArrow">
            <a:avLst>
              <a:gd name="adj1" fmla="val 25000"/>
              <a:gd name="adj2" fmla="val 13000"/>
              <a:gd name="adj3" fmla="val 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" name="그래픽 8" descr="커서 단색으로 채워진">
            <a:extLst>
              <a:ext uri="{FF2B5EF4-FFF2-40B4-BE49-F238E27FC236}">
                <a16:creationId xmlns:a16="http://schemas.microsoft.com/office/drawing/2014/main" id="{5C023045-0E99-AEC3-1ED5-98545A588F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66746" y="798736"/>
            <a:ext cx="648029" cy="64802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91FD9F2-BE52-7D25-4BBA-91938F0BEF10}"/>
              </a:ext>
            </a:extLst>
          </p:cNvPr>
          <p:cNvSpPr/>
          <p:nvPr/>
        </p:nvSpPr>
        <p:spPr>
          <a:xfrm>
            <a:off x="6578488" y="1080032"/>
            <a:ext cx="1237592" cy="29975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허브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59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773251" y="2323411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3526305" y="2323411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>
            <a:off x="9032413" y="2323411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>
            <a:off x="6279359" y="2323411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F0F3314-4398-4F1D-7B42-BE1CF7CE3CA7}"/>
              </a:ext>
            </a:extLst>
          </p:cNvPr>
          <p:cNvSpPr/>
          <p:nvPr/>
        </p:nvSpPr>
        <p:spPr>
          <a:xfrm>
            <a:off x="10458849" y="5857280"/>
            <a:ext cx="978408" cy="484632"/>
          </a:xfrm>
          <a:prstGeom prst="rightArrow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DA0ADE4A-81AB-08EA-3B15-FAD23B3E48CF}"/>
              </a:ext>
            </a:extLst>
          </p:cNvPr>
          <p:cNvSpPr/>
          <p:nvPr/>
        </p:nvSpPr>
        <p:spPr>
          <a:xfrm rot="10800000">
            <a:off x="724314" y="5857280"/>
            <a:ext cx="978408" cy="484632"/>
          </a:xfrm>
          <a:prstGeom prst="rightArrow">
            <a:avLst/>
          </a:prstGeom>
          <a:solidFill>
            <a:srgbClr val="4EA72E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959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964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8626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11AE81-C88A-B458-FED4-18844794BEB7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CA96A4-0E97-78A5-5E82-492E01B89C43}"/>
              </a:ext>
            </a:extLst>
          </p:cNvPr>
          <p:cNvSpPr/>
          <p:nvPr/>
        </p:nvSpPr>
        <p:spPr>
          <a:xfrm>
            <a:off x="4117324" y="1671576"/>
            <a:ext cx="4110227" cy="39446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F0F756-0D93-88A2-CDDF-13CB15096F33}"/>
              </a:ext>
            </a:extLst>
          </p:cNvPr>
          <p:cNvSpPr/>
          <p:nvPr/>
        </p:nvSpPr>
        <p:spPr>
          <a:xfrm>
            <a:off x="4443607" y="3128779"/>
            <a:ext cx="1078727" cy="10787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D4391-3719-E555-1168-77875E32DBE8}"/>
              </a:ext>
            </a:extLst>
          </p:cNvPr>
          <p:cNvSpPr txBox="1"/>
          <p:nvPr/>
        </p:nvSpPr>
        <p:spPr>
          <a:xfrm>
            <a:off x="4195233" y="1853114"/>
            <a:ext cx="407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3751850-793A-F2D8-6570-3E7DEAEC217E}"/>
              </a:ext>
            </a:extLst>
          </p:cNvPr>
          <p:cNvSpPr/>
          <p:nvPr/>
        </p:nvSpPr>
        <p:spPr>
          <a:xfrm>
            <a:off x="7005363" y="1745979"/>
            <a:ext cx="1071400" cy="1071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EEF6D-0804-737F-B68F-0A1AC775B711}"/>
              </a:ext>
            </a:extLst>
          </p:cNvPr>
          <p:cNvSpPr/>
          <p:nvPr/>
        </p:nvSpPr>
        <p:spPr>
          <a:xfrm>
            <a:off x="4763565" y="5728975"/>
            <a:ext cx="2867005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수락하기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(5/ 5)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4676A0-4A6C-8158-EF56-C034846429A6}"/>
              </a:ext>
            </a:extLst>
          </p:cNvPr>
          <p:cNvSpPr txBox="1"/>
          <p:nvPr/>
        </p:nvSpPr>
        <p:spPr>
          <a:xfrm>
            <a:off x="4039885" y="4335649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예상 보상</a:t>
            </a:r>
            <a:r>
              <a:rPr lang="en-US" altLang="ko-KR" b="1" dirty="0"/>
              <a:t>&gt;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12373CE-BD4A-05B4-3295-6C18EDBC58A0}"/>
              </a:ext>
            </a:extLst>
          </p:cNvPr>
          <p:cNvGrpSpPr/>
          <p:nvPr/>
        </p:nvGrpSpPr>
        <p:grpSpPr>
          <a:xfrm>
            <a:off x="4465406" y="4769374"/>
            <a:ext cx="3414063" cy="648228"/>
            <a:chOff x="4510735" y="4769374"/>
            <a:chExt cx="3414063" cy="6482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A5ED039-4FC8-609D-CCA9-CAF4302B0CBC}"/>
                </a:ext>
              </a:extLst>
            </p:cNvPr>
            <p:cNvSpPr txBox="1"/>
            <p:nvPr/>
          </p:nvSpPr>
          <p:spPr>
            <a:xfrm>
              <a:off x="5881880" y="4908822"/>
              <a:ext cx="671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OR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29E791B-BD45-9742-61A1-5DF2B447CF58}"/>
                </a:ext>
              </a:extLst>
            </p:cNvPr>
            <p:cNvSpPr/>
            <p:nvPr/>
          </p:nvSpPr>
          <p:spPr>
            <a:xfrm>
              <a:off x="4510735" y="4769374"/>
              <a:ext cx="1078727" cy="6482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 값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580DB32-0983-C13F-ACAB-DFAF760A6B05}"/>
                </a:ext>
              </a:extLst>
            </p:cNvPr>
            <p:cNvSpPr/>
            <p:nvPr/>
          </p:nvSpPr>
          <p:spPr>
            <a:xfrm>
              <a:off x="6846071" y="4769374"/>
              <a:ext cx="1078727" cy="6482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아이템 등급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0CB9766-4D34-9DF0-CAFA-743A2A2EFDF0}"/>
              </a:ext>
            </a:extLst>
          </p:cNvPr>
          <p:cNvSpPr txBox="1"/>
          <p:nvPr/>
        </p:nvSpPr>
        <p:spPr>
          <a:xfrm>
            <a:off x="5982172" y="3119347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err="1"/>
              <a:t>포션</a:t>
            </a:r>
            <a:r>
              <a:rPr lang="ko-KR" altLang="en-US" b="1" dirty="0"/>
              <a:t> 이름</a:t>
            </a:r>
            <a:endParaRPr lang="en-US" altLang="ko-KR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03BFFF-E595-ECEE-8174-61A980DED369}"/>
              </a:ext>
            </a:extLst>
          </p:cNvPr>
          <p:cNvSpPr/>
          <p:nvPr/>
        </p:nvSpPr>
        <p:spPr>
          <a:xfrm>
            <a:off x="5885126" y="3600899"/>
            <a:ext cx="2112259" cy="58128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/>
              <a:t>요구 포션 품질</a:t>
            </a:r>
            <a:endParaRPr lang="en-US" altLang="ko-KR" sz="1800"/>
          </a:p>
          <a:p>
            <a:pPr algn="ctr"/>
            <a:r>
              <a:rPr lang="en-US" altLang="ko-KR" sz="1800"/>
              <a:t>(</a:t>
            </a:r>
            <a:r>
              <a:rPr lang="ko-KR" altLang="en-US" sz="1800"/>
              <a:t>최소값 </a:t>
            </a:r>
            <a:r>
              <a:rPr lang="en-US" altLang="ko-KR" sz="1800"/>
              <a:t>~ </a:t>
            </a:r>
            <a:r>
              <a:rPr lang="ko-KR" altLang="en-US" sz="1800"/>
              <a:t>최대값</a:t>
            </a:r>
            <a:r>
              <a:rPr lang="en-US" altLang="ko-KR" sz="1800"/>
              <a:t>)</a:t>
            </a:r>
            <a:endParaRPr lang="en-US" altLang="ko-KR" sz="1800" dirty="0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0DF8AE7-B8DE-0D07-9F90-654E7892625D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3BA8CB6F-8C7B-C495-F39E-92C8358FC24B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3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773251" y="2323411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3526305" y="2323411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>
            <a:off x="9032413" y="2323411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>
            <a:off x="6279359" y="2323411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품질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F0F3314-4398-4F1D-7B42-BE1CF7CE3CA7}"/>
              </a:ext>
            </a:extLst>
          </p:cNvPr>
          <p:cNvSpPr/>
          <p:nvPr/>
        </p:nvSpPr>
        <p:spPr>
          <a:xfrm>
            <a:off x="10458849" y="5857280"/>
            <a:ext cx="978408" cy="484632"/>
          </a:xfrm>
          <a:prstGeom prst="rightArrow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오른쪽 68">
            <a:extLst>
              <a:ext uri="{FF2B5EF4-FFF2-40B4-BE49-F238E27FC236}">
                <a16:creationId xmlns:a16="http://schemas.microsoft.com/office/drawing/2014/main" id="{DA0ADE4A-81AB-08EA-3B15-FAD23B3E48CF}"/>
              </a:ext>
            </a:extLst>
          </p:cNvPr>
          <p:cNvSpPr/>
          <p:nvPr/>
        </p:nvSpPr>
        <p:spPr>
          <a:xfrm rot="10800000">
            <a:off x="724314" y="5857280"/>
            <a:ext cx="978408" cy="484632"/>
          </a:xfrm>
          <a:prstGeom prst="rightArrow">
            <a:avLst/>
          </a:prstGeom>
          <a:solidFill>
            <a:srgbClr val="4EA72E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C0187A-ACE1-FA42-FCA4-0CA81C9FCD95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A3E8AE-2D9B-0A29-88DF-9B9592194B04}"/>
              </a:ext>
            </a:extLst>
          </p:cNvPr>
          <p:cNvSpPr/>
          <p:nvPr/>
        </p:nvSpPr>
        <p:spPr>
          <a:xfrm>
            <a:off x="4117324" y="1671576"/>
            <a:ext cx="4110227" cy="39446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504DD9-7363-F1FA-DF9E-D85AB8BEED8E}"/>
              </a:ext>
            </a:extLst>
          </p:cNvPr>
          <p:cNvSpPr/>
          <p:nvPr/>
        </p:nvSpPr>
        <p:spPr>
          <a:xfrm>
            <a:off x="4443607" y="3128779"/>
            <a:ext cx="1078727" cy="10787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11102D-FECC-277C-7160-8A1E6A01BA4A}"/>
              </a:ext>
            </a:extLst>
          </p:cNvPr>
          <p:cNvSpPr txBox="1"/>
          <p:nvPr/>
        </p:nvSpPr>
        <p:spPr>
          <a:xfrm>
            <a:off x="4195233" y="1853114"/>
            <a:ext cx="407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D56A857-9485-99A0-1852-C11EF7BF7699}"/>
              </a:ext>
            </a:extLst>
          </p:cNvPr>
          <p:cNvSpPr/>
          <p:nvPr/>
        </p:nvSpPr>
        <p:spPr>
          <a:xfrm>
            <a:off x="7005363" y="1745979"/>
            <a:ext cx="1071400" cy="1071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0945890-50B5-3F19-EF4E-7DDC714475D7}"/>
              </a:ext>
            </a:extLst>
          </p:cNvPr>
          <p:cNvSpPr/>
          <p:nvPr/>
        </p:nvSpPr>
        <p:spPr>
          <a:xfrm>
            <a:off x="4763565" y="5728975"/>
            <a:ext cx="2867005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수락하기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(5/ 5)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0C4D573-CFD8-0FD2-B517-2A4617A5C449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곱하기 기호 11">
            <a:extLst>
              <a:ext uri="{FF2B5EF4-FFF2-40B4-BE49-F238E27FC236}">
                <a16:creationId xmlns:a16="http://schemas.microsoft.com/office/drawing/2014/main" id="{862CD1A8-013B-494B-1697-EB9C1C20ECA1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CA2E8F-D322-AF74-CE6F-6EF69029AD08}"/>
              </a:ext>
            </a:extLst>
          </p:cNvPr>
          <p:cNvSpPr txBox="1"/>
          <p:nvPr/>
        </p:nvSpPr>
        <p:spPr>
          <a:xfrm>
            <a:off x="4039885" y="4335649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예상 보상</a:t>
            </a:r>
            <a:r>
              <a:rPr lang="en-US" altLang="ko-KR" b="1" dirty="0"/>
              <a:t>&gt;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801750-5400-2617-FF7D-EE3ADBEF06F1}"/>
              </a:ext>
            </a:extLst>
          </p:cNvPr>
          <p:cNvSpPr txBox="1"/>
          <p:nvPr/>
        </p:nvSpPr>
        <p:spPr>
          <a:xfrm>
            <a:off x="4171921" y="4957445"/>
            <a:ext cx="191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재화 값</a:t>
            </a:r>
            <a:endParaRPr lang="en-US" altLang="ko-KR" sz="14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9D8479E-100B-22BE-EC24-8ED02A251506}"/>
              </a:ext>
            </a:extLst>
          </p:cNvPr>
          <p:cNvGrpSpPr/>
          <p:nvPr/>
        </p:nvGrpSpPr>
        <p:grpSpPr>
          <a:xfrm>
            <a:off x="4465406" y="4769374"/>
            <a:ext cx="3414063" cy="648228"/>
            <a:chOff x="4510735" y="4769374"/>
            <a:chExt cx="3414063" cy="648228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0D6DAD-6302-81C8-DC5B-75E4CA0872D5}"/>
                </a:ext>
              </a:extLst>
            </p:cNvPr>
            <p:cNvSpPr txBox="1"/>
            <p:nvPr/>
          </p:nvSpPr>
          <p:spPr>
            <a:xfrm>
              <a:off x="5881880" y="4908822"/>
              <a:ext cx="6717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OR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5B46B98-4154-C443-C256-244CBCCE499F}"/>
                </a:ext>
              </a:extLst>
            </p:cNvPr>
            <p:cNvSpPr/>
            <p:nvPr/>
          </p:nvSpPr>
          <p:spPr>
            <a:xfrm>
              <a:off x="4510735" y="4769374"/>
              <a:ext cx="1078727" cy="6482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재화 값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65D4BA-4E5A-42CC-AB1C-D1923EF45322}"/>
                </a:ext>
              </a:extLst>
            </p:cNvPr>
            <p:cNvSpPr/>
            <p:nvPr/>
          </p:nvSpPr>
          <p:spPr>
            <a:xfrm>
              <a:off x="6846071" y="4769374"/>
              <a:ext cx="1078727" cy="6482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아이템 등급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C3A754B5-5B76-1AE6-7004-E17F30690781}"/>
              </a:ext>
            </a:extLst>
          </p:cNvPr>
          <p:cNvSpPr txBox="1"/>
          <p:nvPr/>
        </p:nvSpPr>
        <p:spPr>
          <a:xfrm>
            <a:off x="5982172" y="3119347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err="1"/>
              <a:t>포션</a:t>
            </a:r>
            <a:r>
              <a:rPr lang="ko-KR" altLang="en-US" b="1" dirty="0"/>
              <a:t> 이름</a:t>
            </a:r>
            <a:endParaRPr lang="en-US" altLang="ko-KR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503DD4E-B2B4-758D-07FF-BC433AD0D3A8}"/>
              </a:ext>
            </a:extLst>
          </p:cNvPr>
          <p:cNvSpPr/>
          <p:nvPr/>
        </p:nvSpPr>
        <p:spPr>
          <a:xfrm>
            <a:off x="5885126" y="3600899"/>
            <a:ext cx="2112259" cy="58128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/>
              <a:t>요구 포션 품질</a:t>
            </a:r>
            <a:endParaRPr lang="en-US" altLang="ko-KR" sz="1800"/>
          </a:p>
          <a:p>
            <a:pPr algn="ctr"/>
            <a:r>
              <a:rPr lang="en-US" altLang="ko-KR" sz="1800"/>
              <a:t>(</a:t>
            </a:r>
            <a:r>
              <a:rPr lang="ko-KR" altLang="en-US" sz="1800"/>
              <a:t>최소값 </a:t>
            </a:r>
            <a:r>
              <a:rPr lang="en-US" altLang="ko-KR" sz="1800"/>
              <a:t>~ </a:t>
            </a:r>
            <a:r>
              <a:rPr lang="ko-KR" altLang="en-US" sz="1800"/>
              <a:t>최대값</a:t>
            </a:r>
            <a:r>
              <a:rPr lang="en-US" altLang="ko-KR" sz="1800"/>
              <a:t>)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8253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5D35116-7FC8-399D-E905-27CDD5D3CA51}"/>
              </a:ext>
            </a:extLst>
          </p:cNvPr>
          <p:cNvGrpSpPr/>
          <p:nvPr/>
        </p:nvGrpSpPr>
        <p:grpSpPr>
          <a:xfrm>
            <a:off x="7956865" y="624328"/>
            <a:ext cx="2353032" cy="1129845"/>
            <a:chOff x="2540485" y="1266809"/>
            <a:chExt cx="2353032" cy="1129845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C1E759E-383D-54CB-4A98-16B796654F16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8D9A219-5DD0-17B1-3E24-9398525E80A9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제작 된 </a:t>
              </a:r>
              <a:r>
                <a:rPr lang="ko-KR" altLang="en-US" dirty="0" err="1">
                  <a:solidFill>
                    <a:schemeClr val="tx1"/>
                  </a:solidFill>
                </a:rPr>
                <a:t>포션</a:t>
              </a:r>
              <a:r>
                <a:rPr lang="ko-KR" altLang="en-US" dirty="0">
                  <a:solidFill>
                    <a:schemeClr val="tx1"/>
                  </a:solidFill>
                </a:rPr>
                <a:t> 품질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678AD69-9171-0456-E03A-236046BD74A3}"/>
              </a:ext>
            </a:extLst>
          </p:cNvPr>
          <p:cNvGrpSpPr/>
          <p:nvPr/>
        </p:nvGrpSpPr>
        <p:grpSpPr>
          <a:xfrm>
            <a:off x="1882103" y="624328"/>
            <a:ext cx="2353032" cy="1129845"/>
            <a:chOff x="2540485" y="1266809"/>
            <a:chExt cx="2353032" cy="1129845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D3464FB0-250F-B52A-9755-D6B386A0E5BA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A9B3549-8B77-FF5A-D019-7C531A09A35F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의뢰인의 요구 품질</a:t>
              </a: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E8678B2-754D-098E-FCD6-753A013EF553}"/>
              </a:ext>
            </a:extLst>
          </p:cNvPr>
          <p:cNvSpPr/>
          <p:nvPr/>
        </p:nvSpPr>
        <p:spPr>
          <a:xfrm>
            <a:off x="1882103" y="2044501"/>
            <a:ext cx="8427794" cy="4578020"/>
          </a:xfrm>
          <a:prstGeom prst="roundRect">
            <a:avLst>
              <a:gd name="adj" fmla="val 148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785068-18B2-96A8-F897-82061CFB9EBC}"/>
              </a:ext>
            </a:extLst>
          </p:cNvPr>
          <p:cNvSpPr txBox="1"/>
          <p:nvPr/>
        </p:nvSpPr>
        <p:spPr>
          <a:xfrm>
            <a:off x="4924848" y="845915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의뢰 성공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FD5F3C-7F4E-9222-32FB-3B55C05BA575}"/>
              </a:ext>
            </a:extLst>
          </p:cNvPr>
          <p:cNvSpPr txBox="1"/>
          <p:nvPr/>
        </p:nvSpPr>
        <p:spPr>
          <a:xfrm>
            <a:off x="4457959" y="2336993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보상을 선택해주세요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B579A28-8A5B-D4E3-FA7C-8ED10B1B5A13}"/>
              </a:ext>
            </a:extLst>
          </p:cNvPr>
          <p:cNvSpPr/>
          <p:nvPr/>
        </p:nvSpPr>
        <p:spPr>
          <a:xfrm>
            <a:off x="2548048" y="3451314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1874A55-3A68-62A1-FE74-0A3C877C843A}"/>
              </a:ext>
            </a:extLst>
          </p:cNvPr>
          <p:cNvSpPr/>
          <p:nvPr/>
        </p:nvSpPr>
        <p:spPr>
          <a:xfrm>
            <a:off x="7290921" y="3429000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41188A-530C-8BAC-71C2-4CEFFD856EB6}"/>
              </a:ext>
            </a:extLst>
          </p:cNvPr>
          <p:cNvSpPr txBox="1"/>
          <p:nvPr/>
        </p:nvSpPr>
        <p:spPr>
          <a:xfrm>
            <a:off x="3324454" y="57125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재화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73CBA-52F2-652E-E052-00F188F0EACB}"/>
              </a:ext>
            </a:extLst>
          </p:cNvPr>
          <p:cNvSpPr txBox="1"/>
          <p:nvPr/>
        </p:nvSpPr>
        <p:spPr>
          <a:xfrm>
            <a:off x="7913439" y="57125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레시피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9983E11-2D51-8925-B370-6790416BB6B5}"/>
              </a:ext>
            </a:extLst>
          </p:cNvPr>
          <p:cNvSpPr/>
          <p:nvPr/>
        </p:nvSpPr>
        <p:spPr>
          <a:xfrm>
            <a:off x="2736023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B598A14-453A-5E5A-28F1-D871BC76C8CC}"/>
              </a:ext>
            </a:extLst>
          </p:cNvPr>
          <p:cNvSpPr/>
          <p:nvPr/>
        </p:nvSpPr>
        <p:spPr>
          <a:xfrm>
            <a:off x="7478896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25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985</Words>
  <Application>Microsoft Office PowerPoint</Application>
  <PresentationFormat>와이드스크린</PresentationFormat>
  <Paragraphs>346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윤장혁(2017182026)</dc:creator>
  <cp:lastModifiedBy>윤장혁(2017182026)</cp:lastModifiedBy>
  <cp:revision>10</cp:revision>
  <dcterms:created xsi:type="dcterms:W3CDTF">2024-07-30T02:04:24Z</dcterms:created>
  <dcterms:modified xsi:type="dcterms:W3CDTF">2024-08-05T08:40:09Z</dcterms:modified>
</cp:coreProperties>
</file>