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59" r:id="rId4"/>
    <p:sldId id="260" r:id="rId5"/>
    <p:sldId id="263" r:id="rId6"/>
    <p:sldId id="261" r:id="rId7"/>
    <p:sldId id="267" r:id="rId8"/>
    <p:sldId id="257" r:id="rId9"/>
    <p:sldId id="266" r:id="rId10"/>
    <p:sldId id="270" r:id="rId11"/>
    <p:sldId id="268" r:id="rId12"/>
    <p:sldId id="262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4EA72E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4A4-A1E5-41EA-AFB7-745ACAC644F3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AB13-56DF-4003-B87E-8EFFC715F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8011-685E-AF46-B941-6C8E77B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75C9F-6EF7-2A87-FA6A-2A0BA79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E0B3-AD70-ABEB-FEF0-44A491F4B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4965E-86FD-D740-99CD-451867EBE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63575B-EDF1-A828-B9D1-06D3EC998451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BADA45-B6FE-758A-810A-52CA74B7478B}"/>
              </a:ext>
            </a:extLst>
          </p:cNvPr>
          <p:cNvSpPr/>
          <p:nvPr/>
        </p:nvSpPr>
        <p:spPr>
          <a:xfrm>
            <a:off x="8630476" y="4167807"/>
            <a:ext cx="2842593" cy="54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3940D0-F884-B819-88C3-D36A494A08B5}"/>
              </a:ext>
            </a:extLst>
          </p:cNvPr>
          <p:cNvSpPr/>
          <p:nvPr/>
        </p:nvSpPr>
        <p:spPr>
          <a:xfrm>
            <a:off x="8630476" y="5367895"/>
            <a:ext cx="2842593" cy="54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환경 설정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C00DD7-4732-3706-DC5C-E648D9AA5D3D}"/>
              </a:ext>
            </a:extLst>
          </p:cNvPr>
          <p:cNvSpPr/>
          <p:nvPr/>
        </p:nvSpPr>
        <p:spPr>
          <a:xfrm>
            <a:off x="8630476" y="5945130"/>
            <a:ext cx="2842593" cy="54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9BC1FA-305E-4B08-43CC-7257D677160C}"/>
              </a:ext>
            </a:extLst>
          </p:cNvPr>
          <p:cNvSpPr/>
          <p:nvPr/>
        </p:nvSpPr>
        <p:spPr>
          <a:xfrm>
            <a:off x="8630476" y="4767851"/>
            <a:ext cx="2842593" cy="543339"/>
          </a:xfrm>
          <a:prstGeom prst="roundRect">
            <a:avLst/>
          </a:prstGeom>
          <a:solidFill>
            <a:schemeClr val="tx1">
              <a:lumMod val="65000"/>
              <a:lumOff val="3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 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7214D-5A40-1430-7DC6-34E6084D47A6}"/>
              </a:ext>
            </a:extLst>
          </p:cNvPr>
          <p:cNvSpPr txBox="1"/>
          <p:nvPr/>
        </p:nvSpPr>
        <p:spPr>
          <a:xfrm>
            <a:off x="1232452" y="1855303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Random</a:t>
            </a:r>
            <a:br>
              <a:rPr lang="en-US" altLang="ko-KR" sz="6600" dirty="0"/>
            </a:br>
            <a:r>
              <a:rPr lang="en-US" altLang="ko-KR" sz="6600" dirty="0"/>
              <a:t>             Potion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9239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E3C4-10E7-97EC-A6A0-5963E512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9CA878-E2EB-7E91-C125-725F2919E7B5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37DFB-EADD-7C1D-01BF-5A18E468205B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0A0C2-0056-7706-27D3-B2E1E194C65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CE149-3083-E550-63A4-A9554FFAE0D9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2DA3B-B65A-A876-2EDD-0A7F637A979E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C600E2-4484-D2FE-BEE0-D002434D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FDE73-ABCA-8461-6959-E52CDE1BD9FC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70183-1C4E-0F20-FAF7-128C36A39159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0F38C5-7661-CF91-73D4-F4D8EAA0D2D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B78B4-33AC-8CB3-D962-3FC9E1E587C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D8B36-2B38-C074-1784-B6870F71829E}"/>
              </a:ext>
            </a:extLst>
          </p:cNvPr>
          <p:cNvSpPr/>
          <p:nvPr/>
        </p:nvSpPr>
        <p:spPr>
          <a:xfrm>
            <a:off x="8978348" y="4118244"/>
            <a:ext cx="2650436" cy="20339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</a:rPr>
              <a:t>상처약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허브 </a:t>
            </a:r>
            <a:r>
              <a:rPr lang="en-US" altLang="ko-KR" sz="1600" dirty="0">
                <a:solidFill>
                  <a:schemeClr val="tx1"/>
                </a:solidFill>
              </a:rPr>
              <a:t>1ml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물 </a:t>
            </a:r>
            <a:r>
              <a:rPr lang="en-US" altLang="ko-KR" sz="1600" dirty="0">
                <a:solidFill>
                  <a:schemeClr val="tx1"/>
                </a:solidFill>
              </a:rPr>
              <a:t>2ml</a:t>
            </a: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5B60FF-7702-C53E-7604-2E5FB3CA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6CD937-6C3A-9DD1-FD2B-DA469FCA923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4B19B7F-2FEA-5D06-1144-9863E6E815E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E0D86-B7E7-EAA4-0450-55FFBBBEC5BB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52DDEB-347A-66C5-865F-2E9EE530C2D4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11ADB63F-EDD2-5412-98F1-9B2E96A3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B2D9-1DFB-931C-F44D-2E23011E0B51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595F61-731F-0F0B-ED4B-FC2DF3390312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00D01-6319-FC61-32ED-C01B442B586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6EA2D8-1A47-C06D-BB6C-2990CD5DC0AE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E0D00F21-2B82-1D04-2820-707CF18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36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D796F4-94C5-FAFE-7C93-1FADAEEEA630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CD4CD-9690-411C-61D4-2C04C26D13E4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E3D6A-B9C2-034B-054D-B80B91047EF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842FEE-E14D-7DF0-1824-AF7897B81A48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6F38-7C0B-FD0C-297D-6204BDAA3FD8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BBB490-4434-2D72-E492-23A7A0E2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A96FC3-CE7A-1AD2-5352-ABCDE4C55D8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A2435-1D0F-6EF3-72E4-207D64320FE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851ADA-9BEB-040A-09FE-B0AC4F8F8415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47C6-0416-C73E-EA61-3394955FF472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1A0CA-CDCE-7C1C-A7F1-421D5C62F5FF}"/>
              </a:ext>
            </a:extLst>
          </p:cNvPr>
          <p:cNvSpPr/>
          <p:nvPr/>
        </p:nvSpPr>
        <p:spPr>
          <a:xfrm>
            <a:off x="8978348" y="4118244"/>
            <a:ext cx="2650436" cy="20339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[</a:t>
            </a:r>
            <a:r>
              <a:rPr lang="ko-KR" altLang="en-US" sz="2000" dirty="0" err="1">
                <a:solidFill>
                  <a:schemeClr val="tx1"/>
                </a:solidFill>
              </a:rPr>
              <a:t>상처약</a:t>
            </a:r>
            <a:r>
              <a:rPr lang="en-US" altLang="ko-KR" sz="20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허브 </a:t>
            </a:r>
            <a:r>
              <a:rPr lang="en-US" altLang="ko-KR" sz="1600" dirty="0">
                <a:solidFill>
                  <a:schemeClr val="tx1"/>
                </a:solidFill>
              </a:rPr>
              <a:t>1ml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물 </a:t>
            </a:r>
            <a:r>
              <a:rPr lang="en-US" altLang="ko-KR" sz="1600" dirty="0">
                <a:solidFill>
                  <a:schemeClr val="tx1"/>
                </a:solidFill>
              </a:rPr>
              <a:t>2ml</a:t>
            </a: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6E005E-3D92-5E52-C550-F3E6CB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08D72D6F-DCEA-DA38-044F-B1E36CADE5B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B8F9C58-0FC0-1510-1580-2DC26264E713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468472-FB9D-C3E5-B210-D5A89B390CFD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271FA06-C9BA-A409-B2C0-E781A4F78AF0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7DB66871-4099-FA89-8DC3-61578D7E0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7548EC-2356-77A5-AB8E-BA71900FF229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E467A82-BCC1-B9C8-3903-F5A10C561E36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EA3A1C0-E6BE-8661-0C6F-5B3C461DF461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FDBC482-D2A3-BC5D-7D8A-BCD9729CA60C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B7E5D3DB-619A-29D3-6297-12C38C1B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740DFB68-8600-606D-7B59-8F6C84B4C31E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3A5A43A-5055-DAD3-1985-6413823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53606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59D3F57-1493-3B09-9E3F-E3B0AEC079BE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</p:spTree>
    <p:extLst>
      <p:ext uri="{BB962C8B-B14F-4D97-AF65-F5344CB8AC3E}">
        <p14:creationId xmlns:p14="http://schemas.microsoft.com/office/powerpoint/2010/main" val="13978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용량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5B1221A-130A-2FD1-F5EE-85688098F183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F4123D-C29B-603B-291D-1FA800A47BA2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65FFBA-7CF7-864E-D15B-3B55755C1EDA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91391-C323-B517-05CC-AB53B1E1F4C5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C405AD3-B8BF-D76A-1389-51BAEA3CE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708601-6948-89FA-152E-B7803FA3586E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C3728D-CBFB-FC69-44AB-216F067D175D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017A8DA-B2D2-E471-BCF7-27058FAACD86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2056B6-FC62-BCC6-57B5-4E1180606A2D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FD1E3B-C0D9-FA3E-6ABB-B9A29192AEA6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09CFAD-6DC7-98BC-5914-51A828746D32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5E91D79-A90C-5416-3A05-9EBACCFFE577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7F78C0-6CCD-D522-D095-C11D1C637164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3C98819-58D2-9FFB-0444-8A7DB3A33D91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075AF0-C424-9389-D614-53D1963E90AD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1D418FF-09CF-2DDC-D3AD-7BC9C3D80C50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882BA3-A748-0A58-2978-BCC1ADA56412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6D41B-1C6B-C026-D84C-218B7E2546EF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8759BF-B94C-20AC-E16E-36B20122568D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70B3AB6-ED30-8E43-5F46-D77DAC739A11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F37B81-1FC7-D45A-AA0C-60646F3DDC2C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1BE28BD-DE50-8D66-93E0-A57407B129FD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6B65A8-C8F0-D322-D4CC-427B20E37C33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359DF8E-DD1D-D5E2-D9FE-378C54B999B8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DBDC1B-3106-6EA4-C8D6-0AF5ABDBCB2C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4D8E73A-4629-DCE7-70F5-0FC371B59F44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44C9AA-18F6-BBFB-2A40-A3657550CEB1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2305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3EAF-20C6-3D0F-E5D6-65011D8FC0F2}"/>
              </a:ext>
            </a:extLst>
          </p:cNvPr>
          <p:cNvSpPr/>
          <p:nvPr/>
        </p:nvSpPr>
        <p:spPr>
          <a:xfrm>
            <a:off x="924339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D458-5B61-4DF7-7467-B0079AA83369}"/>
              </a:ext>
            </a:extLst>
          </p:cNvPr>
          <p:cNvSpPr/>
          <p:nvPr/>
        </p:nvSpPr>
        <p:spPr>
          <a:xfrm>
            <a:off x="11035748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CC21-E486-287A-9DE0-F5549910E6D8}"/>
              </a:ext>
            </a:extLst>
          </p:cNvPr>
          <p:cNvSpPr/>
          <p:nvPr/>
        </p:nvSpPr>
        <p:spPr>
          <a:xfrm rot="5400000">
            <a:off x="5980044" y="1096361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3E92B-2BD9-8973-8FE1-CEE4002F1D1D}"/>
              </a:ext>
            </a:extLst>
          </p:cNvPr>
          <p:cNvSpPr/>
          <p:nvPr/>
        </p:nvSpPr>
        <p:spPr>
          <a:xfrm rot="5400000">
            <a:off x="5980044" y="-1356818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10194475" y="693630"/>
            <a:ext cx="1305100" cy="487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다음 의뢰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7A276D-6475-BD88-6811-FB3DFF3F9D21}"/>
              </a:ext>
            </a:extLst>
          </p:cNvPr>
          <p:cNvGrpSpPr/>
          <p:nvPr/>
        </p:nvGrpSpPr>
        <p:grpSpPr>
          <a:xfrm>
            <a:off x="1630162" y="1778369"/>
            <a:ext cx="1405637" cy="1662105"/>
            <a:chOff x="984218" y="1731431"/>
            <a:chExt cx="1894449" cy="22401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71B592-9C19-A8D2-9A67-52E4B41E5FA4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FEBE2-324F-CEBD-8A7E-473C9E06B90C}"/>
                </a:ext>
              </a:extLst>
            </p:cNvPr>
            <p:cNvSpPr txBox="1"/>
            <p:nvPr/>
          </p:nvSpPr>
          <p:spPr>
            <a:xfrm>
              <a:off x="1170749" y="3551945"/>
              <a:ext cx="1521387" cy="37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B51788-93AB-47A2-2A7D-57EB6F3C60E5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142E2-3D29-DA76-CB62-15AF984B2C26}"/>
                </a:ext>
              </a:extLst>
            </p:cNvPr>
            <p:cNvSpPr txBox="1"/>
            <p:nvPr/>
          </p:nvSpPr>
          <p:spPr>
            <a:xfrm>
              <a:off x="1444046" y="3088961"/>
              <a:ext cx="974795" cy="41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살충제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C94ACA-C4F5-CA66-C20E-FC6C0EB26DF9}"/>
              </a:ext>
            </a:extLst>
          </p:cNvPr>
          <p:cNvSpPr/>
          <p:nvPr/>
        </p:nvSpPr>
        <p:spPr>
          <a:xfrm>
            <a:off x="3509709" y="1777274"/>
            <a:ext cx="1407600" cy="1663200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47EE-B9E7-A2A7-2CCA-C40C069E60F1}"/>
              </a:ext>
            </a:extLst>
          </p:cNvPr>
          <p:cNvSpPr txBox="1"/>
          <p:nvPr/>
        </p:nvSpPr>
        <p:spPr>
          <a:xfrm>
            <a:off x="3649092" y="3128941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가격 </a:t>
            </a:r>
            <a:r>
              <a:rPr lang="en-US" altLang="ko-KR" sz="1200" b="1" dirty="0">
                <a:solidFill>
                  <a:schemeClr val="tx1">
                    <a:alpha val="55000"/>
                  </a:schemeClr>
                </a:solidFill>
              </a:rPr>
              <a:t>: 75</a:t>
            </a:r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골드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D2AB54-6798-6703-AB23-1C2027A06E6E}"/>
              </a:ext>
            </a:extLst>
          </p:cNvPr>
          <p:cNvSpPr/>
          <p:nvPr/>
        </p:nvSpPr>
        <p:spPr>
          <a:xfrm>
            <a:off x="3818692" y="1843002"/>
            <a:ext cx="789633" cy="842631"/>
          </a:xfrm>
          <a:prstGeom prst="roundRect">
            <a:avLst>
              <a:gd name="adj" fmla="val 7123"/>
            </a:avLst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레시피 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이미지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C98AB-12C2-BBAB-9C7F-942C7A94AA13}"/>
              </a:ext>
            </a:extLst>
          </p:cNvPr>
          <p:cNvSpPr txBox="1"/>
          <p:nvPr/>
        </p:nvSpPr>
        <p:spPr>
          <a:xfrm>
            <a:off x="3509709" y="2785195"/>
            <a:ext cx="14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alpha val="55000"/>
                  </a:schemeClr>
                </a:solidFill>
              </a:rPr>
              <a:t>희귀 </a:t>
            </a:r>
            <a:r>
              <a:rPr lang="ko-KR" altLang="en-US" sz="1400" b="1" dirty="0" err="1">
                <a:solidFill>
                  <a:schemeClr val="tx1">
                    <a:alpha val="55000"/>
                  </a:schemeClr>
                </a:solidFill>
              </a:rPr>
              <a:t>회복약</a:t>
            </a:r>
            <a:endParaRPr lang="ko-KR" altLang="en-US" sz="1400" b="1" dirty="0">
              <a:solidFill>
                <a:schemeClr val="tx1">
                  <a:alpha val="5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5B1C1D-CDB8-4895-9656-BCB2866957BC}"/>
              </a:ext>
            </a:extLst>
          </p:cNvPr>
          <p:cNvGrpSpPr/>
          <p:nvPr/>
        </p:nvGrpSpPr>
        <p:grpSpPr>
          <a:xfrm>
            <a:off x="5391219" y="1777274"/>
            <a:ext cx="1407600" cy="1663200"/>
            <a:chOff x="984218" y="1731431"/>
            <a:chExt cx="1894449" cy="22401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2BC315-3661-0384-0FCE-A2C35BEFDA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8485-2684-75E0-98F5-241C1B6096FE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8AE099-095D-BD9C-BFD8-3A959845322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9847D3-8A55-5DFF-2EDA-D7628014F74D}"/>
                </a:ext>
              </a:extLst>
            </p:cNvPr>
            <p:cNvSpPr txBox="1"/>
            <p:nvPr/>
          </p:nvSpPr>
          <p:spPr>
            <a:xfrm>
              <a:off x="1565543" y="3088963"/>
              <a:ext cx="731803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환약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ADC1AA-29F2-148A-C7D4-653466D107BC}"/>
              </a:ext>
            </a:extLst>
          </p:cNvPr>
          <p:cNvGrpSpPr/>
          <p:nvPr/>
        </p:nvGrpSpPr>
        <p:grpSpPr>
          <a:xfrm>
            <a:off x="9154239" y="1777274"/>
            <a:ext cx="1407600" cy="1663200"/>
            <a:chOff x="984218" y="1731431"/>
            <a:chExt cx="1894449" cy="2240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47695B-50CA-E3F5-97FC-C9F2BAA27605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1CCCEF-7233-7E66-0311-0A91FDAE4670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49DB99-9193-6BB7-A7DD-9B7BC50376F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0BD314-5B18-38EF-DA4F-076015D9958D}"/>
                </a:ext>
              </a:extLst>
            </p:cNvPr>
            <p:cNvSpPr txBox="1"/>
            <p:nvPr/>
          </p:nvSpPr>
          <p:spPr>
            <a:xfrm>
              <a:off x="1323911" y="3088963"/>
              <a:ext cx="121506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/>
                <a:t>슬라임액</a:t>
              </a:r>
              <a:endParaRPr lang="ko-KR" altLang="en-US" sz="14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E17AD0-8FFD-BCEC-2A09-4D4E53C67E65}"/>
              </a:ext>
            </a:extLst>
          </p:cNvPr>
          <p:cNvGrpSpPr/>
          <p:nvPr/>
        </p:nvGrpSpPr>
        <p:grpSpPr>
          <a:xfrm>
            <a:off x="7272729" y="1777274"/>
            <a:ext cx="1407600" cy="1663200"/>
            <a:chOff x="984218" y="1731431"/>
            <a:chExt cx="1894449" cy="22401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C7775C-68B2-BCBE-0BB4-2DA75C54C299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0470DE-5500-2C9A-5F62-533E3941E89A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6C48B84-920F-191C-F7B5-972C1F52520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B33A8-6FCF-4F82-643B-C55B740632EE}"/>
                </a:ext>
              </a:extLst>
            </p:cNvPr>
            <p:cNvSpPr txBox="1"/>
            <p:nvPr/>
          </p:nvSpPr>
          <p:spPr>
            <a:xfrm>
              <a:off x="1565543" y="3088963"/>
              <a:ext cx="731804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허브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7B4B7-16C6-D918-7177-CCFD6C9DE4C3}"/>
              </a:ext>
            </a:extLst>
          </p:cNvPr>
          <p:cNvSpPr/>
          <p:nvPr/>
        </p:nvSpPr>
        <p:spPr>
          <a:xfrm>
            <a:off x="3649092" y="3028122"/>
            <a:ext cx="1128835" cy="43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Sold Out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2442BC-139C-55E8-1DD0-EF32F87BE380}"/>
              </a:ext>
            </a:extLst>
          </p:cNvPr>
          <p:cNvSpPr/>
          <p:nvPr/>
        </p:nvSpPr>
        <p:spPr>
          <a:xfrm>
            <a:off x="4087805" y="3530305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A6B43-ADDA-4DC5-3167-B4EA2C75DFBD}"/>
              </a:ext>
            </a:extLst>
          </p:cNvPr>
          <p:cNvSpPr/>
          <p:nvPr/>
        </p:nvSpPr>
        <p:spPr>
          <a:xfrm>
            <a:off x="4087805" y="6006347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첨가제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F30B09-EE02-C730-D094-6E1F47FAE023}"/>
              </a:ext>
            </a:extLst>
          </p:cNvPr>
          <p:cNvGrpSpPr/>
          <p:nvPr/>
        </p:nvGrpSpPr>
        <p:grpSpPr>
          <a:xfrm>
            <a:off x="1629835" y="4240417"/>
            <a:ext cx="1407600" cy="1663200"/>
            <a:chOff x="984218" y="1731431"/>
            <a:chExt cx="1894449" cy="224010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D480773-6144-C594-8DC1-11CCBA07D2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61375D-6058-ECE0-5868-7F8C12F96CA6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C6C4FC-A2D0-D030-5B60-DF5CE0B76D24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FC5B7F-4E54-BC91-A1C3-9A8FD4896D7E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강화 절구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AE7B4-A547-A83A-9868-4892BBAD847C}"/>
              </a:ext>
            </a:extLst>
          </p:cNvPr>
          <p:cNvGrpSpPr/>
          <p:nvPr/>
        </p:nvGrpSpPr>
        <p:grpSpPr>
          <a:xfrm>
            <a:off x="9154567" y="4240417"/>
            <a:ext cx="1407600" cy="1663200"/>
            <a:chOff x="984218" y="1731431"/>
            <a:chExt cx="1894449" cy="2240104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353D3D5-7B0A-E257-932E-42C4444CF4A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8AD856-0AB2-BD3A-A660-5673C1F806A9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5B8D73A-5825-486C-43C7-834F34BF9C77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EB5136-9A73-AA7F-9136-39DDC84A297B}"/>
                </a:ext>
              </a:extLst>
            </p:cNvPr>
            <p:cNvSpPr txBox="1"/>
            <p:nvPr/>
          </p:nvSpPr>
          <p:spPr>
            <a:xfrm>
              <a:off x="1332543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4863AF-E006-3D63-DE60-1CFDAB105352}"/>
              </a:ext>
            </a:extLst>
          </p:cNvPr>
          <p:cNvGrpSpPr/>
          <p:nvPr/>
        </p:nvGrpSpPr>
        <p:grpSpPr>
          <a:xfrm>
            <a:off x="7273384" y="4240417"/>
            <a:ext cx="1407600" cy="1663200"/>
            <a:chOff x="984218" y="1731431"/>
            <a:chExt cx="1894449" cy="224010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531B14E-577B-69D8-49B3-200C288D1E0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3DE289-AE87-5DE9-EC9F-6AA973249BE2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A564FFA-FE7B-99C3-0FBC-3EC7E1A604B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15B4E-4836-0D33-770D-CCD862F24C9A}"/>
                </a:ext>
              </a:extLst>
            </p:cNvPr>
            <p:cNvSpPr txBox="1"/>
            <p:nvPr/>
          </p:nvSpPr>
          <p:spPr>
            <a:xfrm>
              <a:off x="1332546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46C508-6236-41EA-3D35-7552EEBF3F9A}"/>
              </a:ext>
            </a:extLst>
          </p:cNvPr>
          <p:cNvGrpSpPr/>
          <p:nvPr/>
        </p:nvGrpSpPr>
        <p:grpSpPr>
          <a:xfrm>
            <a:off x="5392201" y="4240417"/>
            <a:ext cx="1407600" cy="1663200"/>
            <a:chOff x="984218" y="1731431"/>
            <a:chExt cx="1894449" cy="2240104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8488FDE-AA79-E18F-93CE-D13DF12EFFE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A5BFCA-CD56-BDCF-C191-3E493D0B184E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30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AC53E5A-9105-2C9E-AB93-23E9BB2B29EC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CAB2EC-3E6F-CD03-0A57-222EB1B8CDE6}"/>
                </a:ext>
              </a:extLst>
            </p:cNvPr>
            <p:cNvSpPr txBox="1"/>
            <p:nvPr/>
          </p:nvSpPr>
          <p:spPr>
            <a:xfrm>
              <a:off x="1161027" y="3088963"/>
              <a:ext cx="1540841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세척 스크롤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8AAA06-3D26-FDA0-DEA2-0F91B54678AA}"/>
              </a:ext>
            </a:extLst>
          </p:cNvPr>
          <p:cNvGrpSpPr/>
          <p:nvPr/>
        </p:nvGrpSpPr>
        <p:grpSpPr>
          <a:xfrm>
            <a:off x="3511018" y="4240417"/>
            <a:ext cx="1407600" cy="1663200"/>
            <a:chOff x="984218" y="1731431"/>
            <a:chExt cx="1894449" cy="224010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2D96630-7EE1-A06A-4D05-91F89C435B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47BC8C-8E00-CE76-B958-E0A3C9F993C6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15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428DA67-C756-B195-065D-BE88E0A8A36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072419-E98D-12FF-A1F1-282D214DF8A9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 가루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DC3D-7899-7E87-0BA0-3F248FE8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958C3-ED99-ECFB-0E03-5F23A66E615E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C208B-4B5B-67CC-99BB-F8A08CD53A6C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C962B-8E48-7AA6-9E56-FA15DA3B50FB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1CE563-2183-ED42-F523-589103CDBBB0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8672F-83A5-E094-7401-097BAE0CC5B3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036C25-61A3-E0D2-8E70-286BF9CAE45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E6418-0C45-313A-4069-DE534E32A95E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A38EC-C7AA-2A24-DFD4-9CA1B0D69275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DB0428F-C992-93D3-4E42-DDC0E3C8A09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FC36-C552-3BDE-86D4-8842649F67AF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99511A3-8347-1AA4-7FC0-F2AFCB90AA9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7DB6F7-9DAA-8E1C-E40D-27664AB887CB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6C40F7-164A-60AF-C416-6D41BA71A6C6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4A94171-C449-01C0-3E72-640D40F4C55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40DBC-1F7E-96BB-D7C6-ACF6E71346D9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88F8881-9B74-2493-9296-DF7F8D61CBF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DD0FD1-7CF5-24F7-B720-8E6BC22C8B41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40A23-E49C-3D67-7846-30D977C6D328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5DB7F14-6F52-9B7D-2F94-2A5004CD0E8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7A232-344C-6E6E-2D32-95EE8E78FDD1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C0C33B1-B0E2-3C8A-2205-5A04809A315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6F15E3-4992-05AB-86D1-6C7581280C9E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B718A-0260-30FE-23D4-01A57FD9308F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2EDA64-33B2-14B6-B456-4DC5AF80CAF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2772A7-9427-3A18-70E5-2B5F31550C33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4550730-8FF2-0760-8832-AC26F52D214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0762E5-9C4E-B75B-8B01-3A204CEFC8F2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E132E0-92FE-21B4-A085-C73425BF0AD3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14192D7-9BF9-3A79-585E-0ACAB4A5BBC8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07AFCB-BB23-1F0A-B455-4A774614415E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2DCD45-C164-3456-3920-94481481EE6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3A4241-D8F7-DEF3-FB28-1738E778156B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7E5B79-9D9A-4F0B-3263-DB4AC4D1AA8C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80E62C-63E2-A853-5213-561D92024452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 용량 수치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용량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6C46B95-3E45-F083-7EEE-F87D004F2F94}"/>
              </a:ext>
            </a:extLst>
          </p:cNvPr>
          <p:cNvSpPr/>
          <p:nvPr/>
        </p:nvSpPr>
        <p:spPr>
          <a:xfrm>
            <a:off x="6564096" y="2524654"/>
            <a:ext cx="1353608" cy="1241954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E2464042-3A0D-EFA1-D7D6-E841EA23BD48}"/>
              </a:ext>
            </a:extLst>
          </p:cNvPr>
          <p:cNvSpPr/>
          <p:nvPr/>
        </p:nvSpPr>
        <p:spPr>
          <a:xfrm flipH="1">
            <a:off x="4278095" y="2524654"/>
            <a:ext cx="1353608" cy="1230311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C3453B79-F94E-E6AF-435E-72B398C541FA}"/>
              </a:ext>
            </a:extLst>
          </p:cNvPr>
          <p:cNvSpPr/>
          <p:nvPr/>
        </p:nvSpPr>
        <p:spPr>
          <a:xfrm flipH="1">
            <a:off x="7423596" y="3969789"/>
            <a:ext cx="3101842" cy="1382732"/>
          </a:xfrm>
          <a:custGeom>
            <a:avLst/>
            <a:gdLst>
              <a:gd name="connsiteX0" fmla="*/ 0 w 3110309"/>
              <a:gd name="connsiteY0" fmla="*/ 1230311 h 1230311"/>
              <a:gd name="connsiteX1" fmla="*/ 2406402 w 3110309"/>
              <a:gd name="connsiteY1" fmla="*/ 0 h 1230311"/>
              <a:gd name="connsiteX2" fmla="*/ 3110309 w 3110309"/>
              <a:gd name="connsiteY2" fmla="*/ 0 h 1230311"/>
              <a:gd name="connsiteX3" fmla="*/ 703907 w 3110309"/>
              <a:gd name="connsiteY3" fmla="*/ 1230311 h 1230311"/>
              <a:gd name="connsiteX4" fmla="*/ 0 w 3110309"/>
              <a:gd name="connsiteY4" fmla="*/ 1230311 h 1230311"/>
              <a:gd name="connsiteX0" fmla="*/ 0 w 3127242"/>
              <a:gd name="connsiteY0" fmla="*/ 1230311 h 1230311"/>
              <a:gd name="connsiteX1" fmla="*/ 2406402 w 3127242"/>
              <a:gd name="connsiteY1" fmla="*/ 0 h 1230311"/>
              <a:gd name="connsiteX2" fmla="*/ 3127242 w 3127242"/>
              <a:gd name="connsiteY2" fmla="*/ 287867 h 1230311"/>
              <a:gd name="connsiteX3" fmla="*/ 703907 w 3127242"/>
              <a:gd name="connsiteY3" fmla="*/ 1230311 h 1230311"/>
              <a:gd name="connsiteX4" fmla="*/ 0 w 3127242"/>
              <a:gd name="connsiteY4" fmla="*/ 1230311 h 1230311"/>
              <a:gd name="connsiteX0" fmla="*/ 0 w 3127242"/>
              <a:gd name="connsiteY0" fmla="*/ 1458911 h 1458911"/>
              <a:gd name="connsiteX1" fmla="*/ 3109135 w 3127242"/>
              <a:gd name="connsiteY1" fmla="*/ 0 h 1458911"/>
              <a:gd name="connsiteX2" fmla="*/ 3127242 w 3127242"/>
              <a:gd name="connsiteY2" fmla="*/ 516467 h 1458911"/>
              <a:gd name="connsiteX3" fmla="*/ 703907 w 3127242"/>
              <a:gd name="connsiteY3" fmla="*/ 1458911 h 1458911"/>
              <a:gd name="connsiteX4" fmla="*/ 0 w 3127242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28 h 1458928"/>
              <a:gd name="connsiteX1" fmla="*/ 3109135 w 3109135"/>
              <a:gd name="connsiteY1" fmla="*/ 17 h 1458928"/>
              <a:gd name="connsiteX2" fmla="*/ 3093375 w 3109135"/>
              <a:gd name="connsiteY2" fmla="*/ 516484 h 1458928"/>
              <a:gd name="connsiteX3" fmla="*/ 703907 w 3109135"/>
              <a:gd name="connsiteY3" fmla="*/ 1458928 h 1458928"/>
              <a:gd name="connsiteX4" fmla="*/ 0 w 3109135"/>
              <a:gd name="connsiteY4" fmla="*/ 1458928 h 1458928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18775"/>
              <a:gd name="connsiteY0" fmla="*/ 1458931 h 1458931"/>
              <a:gd name="connsiteX1" fmla="*/ 3109135 w 3118775"/>
              <a:gd name="connsiteY1" fmla="*/ 20 h 1458931"/>
              <a:gd name="connsiteX2" fmla="*/ 3118775 w 3118775"/>
              <a:gd name="connsiteY2" fmla="*/ 567287 h 1458931"/>
              <a:gd name="connsiteX3" fmla="*/ 703907 w 3118775"/>
              <a:gd name="connsiteY3" fmla="*/ 1458931 h 1458931"/>
              <a:gd name="connsiteX4" fmla="*/ 0 w 3118775"/>
              <a:gd name="connsiteY4" fmla="*/ 1458931 h 1458931"/>
              <a:gd name="connsiteX0" fmla="*/ 0 w 3118775"/>
              <a:gd name="connsiteY0" fmla="*/ 1374268 h 1374268"/>
              <a:gd name="connsiteX1" fmla="*/ 3117602 w 3118775"/>
              <a:gd name="connsiteY1" fmla="*/ 24 h 1374268"/>
              <a:gd name="connsiteX2" fmla="*/ 3118775 w 3118775"/>
              <a:gd name="connsiteY2" fmla="*/ 482624 h 1374268"/>
              <a:gd name="connsiteX3" fmla="*/ 703907 w 3118775"/>
              <a:gd name="connsiteY3" fmla="*/ 1374268 h 1374268"/>
              <a:gd name="connsiteX4" fmla="*/ 0 w 3118775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01842"/>
              <a:gd name="connsiteY0" fmla="*/ 1382732 h 1382732"/>
              <a:gd name="connsiteX1" fmla="*/ 3100669 w 3101842"/>
              <a:gd name="connsiteY1" fmla="*/ 22 h 1382732"/>
              <a:gd name="connsiteX2" fmla="*/ 3101842 w 3101842"/>
              <a:gd name="connsiteY2" fmla="*/ 491088 h 1382732"/>
              <a:gd name="connsiteX3" fmla="*/ 703907 w 3101842"/>
              <a:gd name="connsiteY3" fmla="*/ 1382732 h 1382732"/>
              <a:gd name="connsiteX4" fmla="*/ 0 w 3101842"/>
              <a:gd name="connsiteY4" fmla="*/ 1382732 h 13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842" h="1382732">
                <a:moveTo>
                  <a:pt x="0" y="1382732"/>
                </a:moveTo>
                <a:cubicBezTo>
                  <a:pt x="782378" y="735561"/>
                  <a:pt x="1903424" y="-4741"/>
                  <a:pt x="3100669" y="22"/>
                </a:cubicBezTo>
                <a:lnTo>
                  <a:pt x="3101842" y="491088"/>
                </a:lnTo>
                <a:cubicBezTo>
                  <a:pt x="2237620" y="534302"/>
                  <a:pt x="1136330" y="941584"/>
                  <a:pt x="703907" y="1382732"/>
                </a:cubicBezTo>
                <a:lnTo>
                  <a:pt x="0" y="1382732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FDF9E-FD75-40A3-DAB3-BFDB58A2A896}"/>
              </a:ext>
            </a:extLst>
          </p:cNvPr>
          <p:cNvSpPr/>
          <p:nvPr/>
        </p:nvSpPr>
        <p:spPr>
          <a:xfrm>
            <a:off x="8858034" y="4700587"/>
            <a:ext cx="1837267" cy="36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제작</a:t>
            </a:r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267" y="5499620"/>
            <a:ext cx="1651000" cy="9969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E35CE4-7F1B-0B07-4231-2F704164BDB4}"/>
              </a:ext>
            </a:extLst>
          </p:cNvPr>
          <p:cNvGrpSpPr/>
          <p:nvPr/>
        </p:nvGrpSpPr>
        <p:grpSpPr>
          <a:xfrm>
            <a:off x="3912169" y="572058"/>
            <a:ext cx="1261533" cy="1952596"/>
            <a:chOff x="3616637" y="572058"/>
            <a:chExt cx="1261533" cy="19525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B3575E-1934-550F-F0ED-50B7FCC22983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96FDF5D-455E-C11E-250F-5820AB02A7A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D8AD67F-EE2B-CFD5-77C8-744E6EC91918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4B99C-3BCD-8AFA-4CFE-B832F3010242}"/>
              </a:ext>
            </a:extLst>
          </p:cNvPr>
          <p:cNvSpPr/>
          <p:nvPr/>
        </p:nvSpPr>
        <p:spPr>
          <a:xfrm>
            <a:off x="5844647" y="2524654"/>
            <a:ext cx="502707" cy="1230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7F1B6C-5052-662A-D077-A506AA6E096A}"/>
              </a:ext>
            </a:extLst>
          </p:cNvPr>
          <p:cNvGrpSpPr/>
          <p:nvPr/>
        </p:nvGrpSpPr>
        <p:grpSpPr>
          <a:xfrm>
            <a:off x="4769776" y="3760787"/>
            <a:ext cx="2652448" cy="2631546"/>
            <a:chOff x="4762680" y="3760787"/>
            <a:chExt cx="2652448" cy="26315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B73DBD-5917-2715-BDB7-4B1BBE12674C}"/>
                </a:ext>
              </a:extLst>
            </p:cNvPr>
            <p:cNvSpPr/>
            <p:nvPr/>
          </p:nvSpPr>
          <p:spPr>
            <a:xfrm>
              <a:off x="4762680" y="3760787"/>
              <a:ext cx="2652448" cy="26315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솥 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313E5-AB28-A758-D334-021A728724AD}"/>
                </a:ext>
              </a:extLst>
            </p:cNvPr>
            <p:cNvSpPr txBox="1"/>
            <p:nvPr/>
          </p:nvSpPr>
          <p:spPr>
            <a:xfrm>
              <a:off x="4924431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2B8EB-0EC8-4C28-5D61-A0AA060B43CC}"/>
                </a:ext>
              </a:extLst>
            </p:cNvPr>
            <p:cNvSpPr/>
            <p:nvPr/>
          </p:nvSpPr>
          <p:spPr>
            <a:xfrm>
              <a:off x="4893963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C76C1-9228-EB85-EDCE-C95AC43BF408}"/>
                </a:ext>
              </a:extLst>
            </p:cNvPr>
            <p:cNvSpPr txBox="1"/>
            <p:nvPr/>
          </p:nvSpPr>
          <p:spPr>
            <a:xfrm>
              <a:off x="5704128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144D28-F18B-8660-3B14-5F6556C2FC57}"/>
                </a:ext>
              </a:extLst>
            </p:cNvPr>
            <p:cNvSpPr/>
            <p:nvPr/>
          </p:nvSpPr>
          <p:spPr>
            <a:xfrm>
              <a:off x="5673660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D9511-54EC-7EDC-4051-4C6ABB07A5C0}"/>
                </a:ext>
              </a:extLst>
            </p:cNvPr>
            <p:cNvSpPr txBox="1"/>
            <p:nvPr/>
          </p:nvSpPr>
          <p:spPr>
            <a:xfrm>
              <a:off x="6482683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7E6B94-75CF-EE75-ED0D-BC4839E822B7}"/>
                </a:ext>
              </a:extLst>
            </p:cNvPr>
            <p:cNvSpPr/>
            <p:nvPr/>
          </p:nvSpPr>
          <p:spPr>
            <a:xfrm>
              <a:off x="6452215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BD7099-805D-12D0-0F0E-72B3143347DB}"/>
                </a:ext>
              </a:extLst>
            </p:cNvPr>
            <p:cNvSpPr/>
            <p:nvPr/>
          </p:nvSpPr>
          <p:spPr>
            <a:xfrm>
              <a:off x="5018535" y="5444066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용량 수치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391822-22FF-EE24-74B6-2F9FEF19AA12}"/>
                </a:ext>
              </a:extLst>
            </p:cNvPr>
            <p:cNvSpPr txBox="1"/>
            <p:nvPr/>
          </p:nvSpPr>
          <p:spPr>
            <a:xfrm>
              <a:off x="5528436" y="5143596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현재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0816FC-4E66-B9B4-309A-657E583B5540}"/>
              </a:ext>
            </a:extLst>
          </p:cNvPr>
          <p:cNvGrpSpPr/>
          <p:nvPr/>
        </p:nvGrpSpPr>
        <p:grpSpPr>
          <a:xfrm>
            <a:off x="5465234" y="566236"/>
            <a:ext cx="1261533" cy="1952596"/>
            <a:chOff x="3616637" y="572058"/>
            <a:chExt cx="1261533" cy="195259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494BFD-95D0-D300-5912-FD3F4B34852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2F0E3C4-D567-925C-32C0-928726999E1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A3C072D-75F9-59F1-F593-5774A610D960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C81F61-96D2-6277-A783-1D379CB758D5}"/>
              </a:ext>
            </a:extLst>
          </p:cNvPr>
          <p:cNvGrpSpPr/>
          <p:nvPr/>
        </p:nvGrpSpPr>
        <p:grpSpPr>
          <a:xfrm>
            <a:off x="7067686" y="588322"/>
            <a:ext cx="1261533" cy="1952596"/>
            <a:chOff x="3616637" y="572058"/>
            <a:chExt cx="1261533" cy="1952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ECF216-B10F-4DB7-578A-BC6C53FB5ED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840109-EE6A-2824-0229-1AAF621CD8EF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97C5B-3BED-D58D-5AE6-C4F3B3D641C1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50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~ 27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용량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945" y="5508087"/>
            <a:ext cx="1651000" cy="99696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6405968F-E50E-5F0D-53B4-B30A27C48338}"/>
              </a:ext>
            </a:extLst>
          </p:cNvPr>
          <p:cNvGrpSpPr/>
          <p:nvPr/>
        </p:nvGrpSpPr>
        <p:grpSpPr>
          <a:xfrm>
            <a:off x="3645164" y="599419"/>
            <a:ext cx="1663436" cy="1117600"/>
            <a:chOff x="3645164" y="965200"/>
            <a:chExt cx="1663436" cy="1117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027A6-BD93-D1DD-D35C-6F56CA7665C8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B0D98D7-CDE8-7CC5-1A6D-6D38A4F96503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BBCD52-9146-0C96-9323-0137FFA43D97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DBF0C-4C08-C302-839B-598F8AC61B4B}"/>
                  </a:ext>
                </a:extLst>
              </p:cNvPr>
              <p:cNvSpPr txBox="1"/>
              <p:nvPr/>
            </p:nvSpPr>
            <p:spPr>
              <a:xfrm>
                <a:off x="458033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39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BFE4D8-7F08-1F9E-07B0-EC6C6DCAD179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09332-EF23-F14D-F570-BA961DA77359}"/>
              </a:ext>
            </a:extLst>
          </p:cNvPr>
          <p:cNvSpPr/>
          <p:nvPr/>
        </p:nvSpPr>
        <p:spPr>
          <a:xfrm>
            <a:off x="6461664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4FE1D6-A7EA-877D-EF00-A7DB8523FD1B}"/>
              </a:ext>
            </a:extLst>
          </p:cNvPr>
          <p:cNvSpPr/>
          <p:nvPr/>
        </p:nvSpPr>
        <p:spPr>
          <a:xfrm>
            <a:off x="42398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D9AE38-E703-1822-5FEC-BE52444F454D}"/>
              </a:ext>
            </a:extLst>
          </p:cNvPr>
          <p:cNvSpPr/>
          <p:nvPr/>
        </p:nvSpPr>
        <p:spPr>
          <a:xfrm>
            <a:off x="86835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BFCE49E-9E1F-95D5-8B86-43F36C7E4308}"/>
              </a:ext>
            </a:extLst>
          </p:cNvPr>
          <p:cNvGrpSpPr/>
          <p:nvPr/>
        </p:nvGrpSpPr>
        <p:grpSpPr>
          <a:xfrm>
            <a:off x="5867014" y="599419"/>
            <a:ext cx="1663436" cy="1117600"/>
            <a:chOff x="3645164" y="965200"/>
            <a:chExt cx="1663436" cy="1117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10DF605-01BA-7531-FE8B-2C09104210D5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C04686-9634-2FC7-0C6E-27AD5127BF70}"/>
                </a:ext>
              </a:extLst>
            </p:cNvPr>
            <p:cNvGrpSpPr/>
            <p:nvPr/>
          </p:nvGrpSpPr>
          <p:grpSpPr>
            <a:xfrm>
              <a:off x="3932759" y="1071838"/>
              <a:ext cx="1070693" cy="482600"/>
              <a:chOff x="3870441" y="1114173"/>
              <a:chExt cx="1070693" cy="48260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4EBFA24-CE74-1D31-A3DF-DC2C3E5A6A9E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CF8138-1223-06A4-3333-8EF24B1CC329}"/>
                  </a:ext>
                </a:extLst>
              </p:cNvPr>
              <p:cNvSpPr txBox="1"/>
              <p:nvPr/>
            </p:nvSpPr>
            <p:spPr>
              <a:xfrm>
                <a:off x="455769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25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BD3691-463C-89CD-92CA-AF6B40B0B908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D40738-9DAC-B3F9-EB3D-A021E1345C69}"/>
              </a:ext>
            </a:extLst>
          </p:cNvPr>
          <p:cNvGrpSpPr/>
          <p:nvPr/>
        </p:nvGrpSpPr>
        <p:grpSpPr>
          <a:xfrm>
            <a:off x="8088865" y="599419"/>
            <a:ext cx="1663436" cy="1117600"/>
            <a:chOff x="3645164" y="965200"/>
            <a:chExt cx="1663436" cy="11176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4A1858-F189-2E93-E5AF-3371CC515A4A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9DAC20E-2E02-D37A-31AD-11860AFBF1ED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7D09DB3-BC1A-97AF-3222-E727065BA484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D6D253-F7A2-1F80-3156-A10CB0434A5D}"/>
                  </a:ext>
                </a:extLst>
              </p:cNvPr>
              <p:cNvSpPr txBox="1"/>
              <p:nvPr/>
            </p:nvSpPr>
            <p:spPr>
              <a:xfrm>
                <a:off x="4679721" y="1219549"/>
                <a:ext cx="284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94AD39A-4E43-E768-6199-7C31826E4090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재료 수급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5FAD77-E436-192A-D2B4-10D344406626}"/>
              </a:ext>
            </a:extLst>
          </p:cNvPr>
          <p:cNvGrpSpPr/>
          <p:nvPr/>
        </p:nvGrpSpPr>
        <p:grpSpPr>
          <a:xfrm>
            <a:off x="3645165" y="3067855"/>
            <a:ext cx="6107136" cy="3324478"/>
            <a:chOff x="3645165" y="3067855"/>
            <a:chExt cx="6107136" cy="33244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72D691-2764-89B6-C2EF-A56B0915956C}"/>
                </a:ext>
              </a:extLst>
            </p:cNvPr>
            <p:cNvSpPr/>
            <p:nvPr/>
          </p:nvSpPr>
          <p:spPr>
            <a:xfrm>
              <a:off x="3645165" y="3067855"/>
              <a:ext cx="6107136" cy="332447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F86F3D-EFBC-D1EA-BE2C-A350379EDCC8}"/>
                </a:ext>
              </a:extLst>
            </p:cNvPr>
            <p:cNvGrpSpPr/>
            <p:nvPr/>
          </p:nvGrpSpPr>
          <p:grpSpPr>
            <a:xfrm>
              <a:off x="4033885" y="3325861"/>
              <a:ext cx="885993" cy="866677"/>
              <a:chOff x="4033885" y="3788678"/>
              <a:chExt cx="885993" cy="86667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8319EEE-D3E8-A9EE-89C2-2B44E4F81856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7D658-9A58-2903-A636-E3B1636BAA1F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11/15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E9B8BB-749C-992C-1403-3E9B1D857086}"/>
                </a:ext>
              </a:extLst>
            </p:cNvPr>
            <p:cNvGrpSpPr/>
            <p:nvPr/>
          </p:nvGrpSpPr>
          <p:grpSpPr>
            <a:xfrm>
              <a:off x="6255735" y="3325861"/>
              <a:ext cx="885993" cy="866677"/>
              <a:chOff x="4033885" y="3788678"/>
              <a:chExt cx="885993" cy="8666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55629DD-FAA6-59A2-7440-E7777D11934B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4E0D03C-3F0C-A3B2-22BD-1E967A0EB31B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5/5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3DCB6FA-845C-D6BA-56ED-A40DBF1F182E}"/>
                </a:ext>
              </a:extLst>
            </p:cNvPr>
            <p:cNvGrpSpPr/>
            <p:nvPr/>
          </p:nvGrpSpPr>
          <p:grpSpPr>
            <a:xfrm>
              <a:off x="8477585" y="3325861"/>
              <a:ext cx="885993" cy="866677"/>
              <a:chOff x="4033885" y="3788678"/>
              <a:chExt cx="885993" cy="8666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CEA1E40-42B5-4098-8CDE-218597D16BBD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A84B54-453B-8B8B-C15F-95CB58529B90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5/7</a:t>
                </a:r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6" name="더하기 기호 95">
              <a:extLst>
                <a:ext uri="{FF2B5EF4-FFF2-40B4-BE49-F238E27FC236}">
                  <a16:creationId xmlns:a16="http://schemas.microsoft.com/office/drawing/2014/main" id="{ACCFC869-75C1-137A-45D2-4A380589CCB0}"/>
                </a:ext>
              </a:extLst>
            </p:cNvPr>
            <p:cNvSpPr/>
            <p:nvPr/>
          </p:nvSpPr>
          <p:spPr>
            <a:xfrm>
              <a:off x="5280216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더하기 기호 96">
              <a:extLst>
                <a:ext uri="{FF2B5EF4-FFF2-40B4-BE49-F238E27FC236}">
                  <a16:creationId xmlns:a16="http://schemas.microsoft.com/office/drawing/2014/main" id="{6DC330CF-F9A1-6CF3-E5A8-B1FBEE4FB81A}"/>
                </a:ext>
              </a:extLst>
            </p:cNvPr>
            <p:cNvSpPr/>
            <p:nvPr/>
          </p:nvSpPr>
          <p:spPr>
            <a:xfrm>
              <a:off x="7530448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같음 기호 97">
              <a:extLst>
                <a:ext uri="{FF2B5EF4-FFF2-40B4-BE49-F238E27FC236}">
                  <a16:creationId xmlns:a16="http://schemas.microsoft.com/office/drawing/2014/main" id="{836B7380-0CFC-89D2-977E-A284C6F1210E}"/>
                </a:ext>
              </a:extLst>
            </p:cNvPr>
            <p:cNvSpPr/>
            <p:nvPr/>
          </p:nvSpPr>
          <p:spPr>
            <a:xfrm rot="5400000">
              <a:off x="6375226" y="4414723"/>
              <a:ext cx="703503" cy="703503"/>
            </a:xfrm>
            <a:prstGeom prst="mathEqual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0F7D9C-CDAC-C999-3D04-F42037324124}"/>
                </a:ext>
              </a:extLst>
            </p:cNvPr>
            <p:cNvSpPr txBox="1"/>
            <p:nvPr/>
          </p:nvSpPr>
          <p:spPr>
            <a:xfrm>
              <a:off x="5965390" y="509316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용량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75992E7-4008-9F69-A6E8-DBBDB552CFEB}"/>
                </a:ext>
              </a:extLst>
            </p:cNvPr>
            <p:cNvSpPr/>
            <p:nvPr/>
          </p:nvSpPr>
          <p:spPr>
            <a:xfrm>
              <a:off x="5895397" y="5538738"/>
              <a:ext cx="1635051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0CAF49A-CD47-9C44-1040-A9B960D69C5A}"/>
                </a:ext>
              </a:extLst>
            </p:cNvPr>
            <p:cNvSpPr/>
            <p:nvPr/>
          </p:nvSpPr>
          <p:spPr>
            <a:xfrm>
              <a:off x="8468563" y="5538738"/>
              <a:ext cx="1132082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>
                  <a:solidFill>
                    <a:schemeClr val="bg1"/>
                  </a:solidFill>
                </a:rPr>
                <a:t>포션</a:t>
              </a:r>
              <a:r>
                <a:rPr lang="ko-KR" altLang="en-US" sz="1600" dirty="0">
                  <a:solidFill>
                    <a:schemeClr val="bg1"/>
                  </a:solidFill>
                </a:rPr>
                <a:t> 제조</a:t>
              </a:r>
            </a:p>
          </p:txBody>
        </p:sp>
      </p:grp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4FE150F8-50DC-8B9C-E856-032C8A9CE1B0}"/>
              </a:ext>
            </a:extLst>
          </p:cNvPr>
          <p:cNvSpPr/>
          <p:nvPr/>
        </p:nvSpPr>
        <p:spPr>
          <a:xfrm rot="5400000">
            <a:off x="9773753" y="4171085"/>
            <a:ext cx="1269958" cy="1312863"/>
          </a:xfrm>
          <a:prstGeom prst="bentArrow">
            <a:avLst>
              <a:gd name="adj1" fmla="val 25000"/>
              <a:gd name="adj2" fmla="val 13000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5C023045-0E99-AEC3-1ED5-98545A588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746" y="798736"/>
            <a:ext cx="648029" cy="6480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1FD9F2-BE52-7D25-4BBA-91938F0BEF10}"/>
              </a:ext>
            </a:extLst>
          </p:cNvPr>
          <p:cNvSpPr/>
          <p:nvPr/>
        </p:nvSpPr>
        <p:spPr>
          <a:xfrm>
            <a:off x="6578488" y="1080032"/>
            <a:ext cx="1237592" cy="299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허브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73F3-5CF8-33AB-8CAE-6E5E6BDE336E}"/>
              </a:ext>
            </a:extLst>
          </p:cNvPr>
          <p:cNvSpPr/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915" y="1426134"/>
            <a:ext cx="2331891" cy="2545612"/>
            <a:chOff x="1202267" y="1552255"/>
            <a:chExt cx="233189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9483" y="2212846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위중한 환자에게 필요한</a:t>
              </a:r>
              <a:endParaRPr lang="en-US" altLang="ko-KR" sz="1400" dirty="0"/>
            </a:p>
            <a:p>
              <a:r>
                <a:rPr lang="ko-KR" altLang="en-US" sz="1400" dirty="0" err="1"/>
                <a:t>포션을</a:t>
              </a:r>
              <a:r>
                <a:rPr lang="ko-KR" altLang="en-US" sz="1400" dirty="0"/>
                <a:t> 의뢰하고 싶습니다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2033908" y="3293718"/>
              <a:ext cx="1433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</a:t>
              </a:r>
              <a:r>
                <a:rPr lang="ko-KR" altLang="en-US" sz="1400" dirty="0" err="1"/>
                <a:t>필요포션</a:t>
              </a:r>
              <a:r>
                <a:rPr lang="ko-KR" altLang="en-US" sz="1400" dirty="0"/>
                <a:t> 용량</a:t>
              </a:r>
              <a:r>
                <a:rPr lang="en-US" altLang="ko-KR" sz="1400" dirty="0"/>
                <a:t>]</a:t>
              </a:r>
            </a:p>
            <a:p>
              <a:pPr algn="ctr"/>
              <a:r>
                <a:rPr lang="en-US" altLang="ko-KR" sz="1400" dirty="0"/>
                <a:t>20</a:t>
              </a: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AE7B0700-1BFE-9B35-AF3D-CFED4448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390" y="3059417"/>
            <a:ext cx="1077223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9E791B-BD45-9742-61A1-5DF2B447CF58}"/>
              </a:ext>
            </a:extLst>
          </p:cNvPr>
          <p:cNvSpPr/>
          <p:nvPr/>
        </p:nvSpPr>
        <p:spPr>
          <a:xfrm>
            <a:off x="6317749" y="5010332"/>
            <a:ext cx="1762678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재화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ko-KR" altLang="en-US" sz="1200" dirty="0" err="1">
                <a:solidFill>
                  <a:schemeClr val="tx1"/>
                </a:solidFill>
              </a:rPr>
              <a:t>상승값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요구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용량</a:t>
            </a:r>
            <a:endParaRPr lang="en-US" altLang="ko-KR" sz="1800" dirty="0"/>
          </a:p>
          <a:p>
            <a:pPr algn="ctr"/>
            <a:r>
              <a:rPr lang="en-US" altLang="ko-KR" sz="1800" dirty="0"/>
              <a:t>(</a:t>
            </a:r>
            <a:r>
              <a:rPr lang="ko-KR" altLang="en-US" sz="1800" dirty="0"/>
              <a:t>최소값 </a:t>
            </a:r>
            <a:r>
              <a:rPr lang="en-US" altLang="ko-KR" sz="1800" dirty="0"/>
              <a:t>~ </a:t>
            </a:r>
            <a:r>
              <a:rPr lang="ko-KR" altLang="en-US" sz="1800" dirty="0"/>
              <a:t>최대값</a:t>
            </a:r>
            <a:r>
              <a:rPr lang="en-US" altLang="ko-KR" sz="1800" dirty="0"/>
              <a:t>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18F7-AABD-CAEF-D7B8-8CC4EC62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873976-5775-C816-6AE4-F58F8D08271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BD130-AF16-B180-ACB7-6B43014864A6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15D72D-D087-9F58-9F65-4530693A8236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56E917-FC79-179E-71DA-6E43F61DF594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BB18A1-230B-A7F0-8B6C-9ABCECCDE3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940B04C-0A70-7ABA-6E7A-30E9A532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4125E8-78C7-62CB-9C9B-00B34F8858DE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264B33-2B9E-F873-0C45-E33E2923066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555F-ACFC-4EC6-88A0-6F26B13A803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9FB00D-B57A-01E2-1775-017718D94717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4E9561E-08E0-F303-EFDE-E0911F885E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4439C90-2F6B-3372-D552-B53D9BAE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BA76F6-2F49-EC3B-29DB-AAE103D9D84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97C27B-03E8-8FEE-3EBA-6E1BE2A049F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B4373F-2BC0-E20B-0945-BF9CB9CE58E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8E4A0A-9199-C5F8-5217-F13987C71707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C335AB-F498-76A7-B4E8-F0359DD56B6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23EFA3C-A890-9DA7-5507-BE59716D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3E23BEA-23A5-AC95-49B4-5FDC2CBAE98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933A30-4D21-67DA-50B1-32B544CF802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C34E5E-25C8-9F25-61E1-61BFF4DDF7BF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1E3E25-7E53-0C26-3137-688048D984D6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D291A-8CF0-7B15-BCC7-74E2B308DAB0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D344A3-C1BC-7E2C-6708-35416CEF6AE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93B67BC-37AB-F18B-6C6C-9B313ED3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DF1BE-F430-5EE1-3C4D-FDE8B9F9BE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1A8385-181F-60D0-77BC-CB370B5D1EA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FE4ED-94F4-CB7A-59AC-91E71897CE2B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49D52-B922-C702-C3E3-F6D9C421B664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5AB463-EF9A-6D62-302D-D73D394EDC7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2BE0283-C9E6-124D-E53D-955EFE8E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9524F1-C8BF-88AD-22A8-ED8F482FB96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CAD44-5293-82F0-4D08-E2965217113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3FAC00-09E8-1944-4DC6-2E455BD5DA74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A54261-B68A-DEB0-0083-04BFE80B381B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CEAB0F-E747-F4CB-97D3-D2C962C4CA0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F0C0235-3333-C76D-DA48-FBAA178DF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11F787-7461-5640-01E0-2F91C923E5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DCA9D-65BB-1C82-A911-99AF025DAB5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3F8D5-FAEC-ECDF-4EAC-E2F8C3B032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E139328-E76A-C689-EF6D-9CDFBD872ECB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D084286-8B76-BB67-B799-3013DB76FED9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A7B7DC0-A60D-380C-CA16-E31A6D1F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6C93793-819A-568D-1437-744BEF86239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9FB361-EA37-2B3F-6BFA-A1D7B9E82E7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74AD85-9641-7B74-21BF-EC416334538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F98AEB-E795-4F8B-CAC8-901FADA7A61B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AFE64F-F24B-F5A6-4F12-C89E6392DDE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BD07322-452E-0301-74A4-37F87AC7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2D951C-73BE-2006-497F-F85323A1F4E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3F7F-15D0-A079-636B-27283C721E16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27AA26-211C-DB20-BDC8-A12E96BE2F9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ECF824-7258-21BB-66BD-8D3CA9B3D6F7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2EE2CB-B042-3415-B3B2-5EFCAD3235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FA244E15-3931-2B24-AB8F-F9030BC7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15C34C8-DC09-A232-2265-77665CE8277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9DF6D-D5DC-FBF3-1946-58FA87A7ED8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10FE94-9410-8965-370D-AA9AE93D674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01C9B4-03DD-0B97-6F59-EA2D85F875AC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B263D4A-CE7F-58BB-254E-FB29D5347D1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9C83D4D-8455-278A-7B65-DA0EB31B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C16C49E-065B-E394-7502-33F9E37BAF0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E2FFBC-A580-9CF8-D4AA-6F14290B417D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F5E790-AD6A-9D0F-6F0F-81BB4ACD6F60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78170-A8DE-3FF7-563E-40D08C2BD794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F9BA38-B0A5-D84F-82D3-EF2DCC7B7044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7777F-7CBB-508B-4F78-B7FB38244DD6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4BBC9-B101-49B7-57F8-5431F6184315}"/>
              </a:ext>
            </a:extLst>
          </p:cNvPr>
          <p:cNvSpPr txBox="1"/>
          <p:nvPr/>
        </p:nvSpPr>
        <p:spPr>
          <a:xfrm>
            <a:off x="4195233" y="1853114"/>
            <a:ext cx="407258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모험가용 </a:t>
            </a:r>
            <a:r>
              <a:rPr lang="ko-KR" altLang="en-US" b="1" dirty="0" err="1"/>
              <a:t>포션</a:t>
            </a:r>
            <a:r>
              <a:rPr lang="ko-KR" altLang="en-US" b="1" dirty="0"/>
              <a:t> 의뢰</a:t>
            </a:r>
            <a:endParaRPr lang="en-US" altLang="ko-KR" b="1" dirty="0"/>
          </a:p>
          <a:p>
            <a:endParaRPr lang="en-US" altLang="ko-KR" sz="1400" b="1" dirty="0"/>
          </a:p>
          <a:p>
            <a:r>
              <a:rPr lang="ko-KR" altLang="en-US" sz="1100" dirty="0"/>
              <a:t>모험가들에게 나눠줄 </a:t>
            </a:r>
            <a:r>
              <a:rPr lang="ko-KR" altLang="en-US" sz="1100" dirty="0" err="1"/>
              <a:t>포션이</a:t>
            </a:r>
            <a:r>
              <a:rPr lang="ko-KR" altLang="en-US" sz="1100" dirty="0"/>
              <a:t> 필요합니다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0B1F00-0BC0-F71C-5492-42A8E6379595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중량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E733A-62E2-B921-0F62-9B46EB9B58F4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ED07C-53D5-8358-9D6C-EA55131CEA7B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503FA8-FA05-7C19-9B9A-B5A7E1713F00}"/>
              </a:ext>
            </a:extLst>
          </p:cNvPr>
          <p:cNvSpPr/>
          <p:nvPr/>
        </p:nvSpPr>
        <p:spPr>
          <a:xfrm>
            <a:off x="5882125" y="5010332"/>
            <a:ext cx="2198302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골드 </a:t>
            </a:r>
            <a:r>
              <a:rPr lang="en-US" altLang="ko-KR" sz="1200" dirty="0">
                <a:solidFill>
                  <a:schemeClr val="tx1"/>
                </a:solidFill>
              </a:rPr>
              <a:t>300,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상승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7612B9-C463-E02C-35CF-053204C0FEFC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상처약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EE1F8DB-6AE0-A52D-996E-580E1223CCD6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[</a:t>
            </a:r>
            <a:r>
              <a:rPr lang="ko-KR" altLang="en-US" sz="1800" dirty="0"/>
              <a:t>필요 용량</a:t>
            </a:r>
            <a:r>
              <a:rPr lang="en-US" altLang="ko-KR" sz="1800" dirty="0"/>
              <a:t>]</a:t>
            </a:r>
          </a:p>
          <a:p>
            <a:pPr algn="ctr"/>
            <a:r>
              <a:rPr lang="en-US" altLang="ko-KR" sz="1400" dirty="0"/>
              <a:t>150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42DAFF1-B431-3CB0-FA0F-5DC6A873A632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AB913C83-3BA4-F896-3926-D0195906D40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2007523"/>
            <a:ext cx="1859239" cy="1756301"/>
            <a:chOff x="1202267" y="1879600"/>
            <a:chExt cx="2348280" cy="221826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50672" y="3293718"/>
              <a:ext cx="1599875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D774-2AB4-A29D-ECEA-EF169BA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C31027-AA7A-234F-881B-C752A3F19994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87532-7F00-7427-6A60-3F7AD18C973A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37D57-E6B0-F56F-9CCC-EDDC3F563A1E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87D3526-08B9-7090-B302-06B3BA86296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02CF3DE5-CA0B-6179-4500-1F9F49EC192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D86C872-709D-DE7B-62BD-0EADCB844719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425CA2D-434D-97A9-32A3-5DD72AFDBFC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59E95DC-130B-B7F0-0D5B-681BBF35F2F9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7893E7-5200-055B-2443-59035A36DA1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3124E7-C5AF-E2DD-5568-88341FBCA94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9FABE3-632E-4A7F-1421-D9B325321CE5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C0A21E-51F0-923F-2F12-A6931CC71AD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8F83D-3217-1D8B-8562-9C2FD88569C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A94849-82D2-B4A5-2AC7-7A146E4871B1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5D8624-20CF-8615-0098-297E054740A9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0E77D2-5CFD-26FE-B81E-CAA62D166D3C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2E6E04-75B0-F2CD-EE08-ED995AB27D04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382C5A-9FA9-1916-CA04-B9E0FDC1A9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EEF552-9BB5-0F21-7F80-EB22DC95039D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48898E-EF2F-35CE-DB1B-04D27CE9798E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67D705C-AA1D-8366-271F-38B445B3D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55A19CB-2390-6B3A-C33B-FC1017BF6A36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7CC862-89F6-FC06-D3CC-50B73BE80BE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42644E-F1BA-9C52-88C8-B2FC9B7F652E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F2C6FB-1AC5-62E5-606A-48D7FED349D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02D995-0C85-F588-0618-917F9EEE44B8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3802F27-831E-AF5E-CC18-49C37AA882A8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42E1FF91-ADE9-3A13-F197-8A0AC651D663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94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1465</Words>
  <Application>Microsoft Office PowerPoint</Application>
  <PresentationFormat>와이드스크린</PresentationFormat>
  <Paragraphs>552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28</cp:revision>
  <dcterms:created xsi:type="dcterms:W3CDTF">2024-07-30T02:04:24Z</dcterms:created>
  <dcterms:modified xsi:type="dcterms:W3CDTF">2025-03-30T09:26:34Z</dcterms:modified>
</cp:coreProperties>
</file>