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품질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품질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732366" y="327241"/>
            <a:ext cx="10727266" cy="6161185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4C18E8-7F99-43C7-4605-61EB236FC8CE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B488CF6-F330-54E0-0FB9-5032A2EBA8EF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CAE885-EA5F-43F6-AB6B-8DB1B7CAD897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A7A5A9-D8F0-0A8D-B8F6-13CAC4D1A55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337A9-0C68-341B-4F8F-100BC7D351AA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4890AB-7A72-D2ED-0960-97D915A8EA9C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E9795B6-A7A8-DBE9-76F0-7F54FE8190D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0FF806-A783-A5F7-C812-133EAA7332FE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721BA3C-06F0-C850-4264-A651DD3B487B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D9661-41EA-44EE-4765-A63294A30C2D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D06C1A-123F-5AAE-DB62-74E760A96E09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7BFC224-9F90-82C6-D51F-5ED6D066BB0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C4545E-B4D6-694F-9438-C84602F55476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E8ED4E1-F20F-64DD-6973-3AC705A47D9A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ECF92E-1C54-F036-A5E1-34CECB739504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F2EE20-5F8D-9676-45FF-3A1B756224C1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82602BB-3083-BAF9-3676-0B1EF2EE4C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6446F5-432B-7AC6-3732-CAE7AD277F96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46E31C1-D18A-9EC4-D1E0-F4C01AA206C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1FE25F-A298-E32E-FB9C-0065E497E340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5EF6BD-93BE-6C15-D640-2B00EBE146A9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5A66A2-5808-9CB1-4075-6CD96FE892F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3572B9-6311-A592-DA1E-24F9A70C1EFC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C264AAB-B1E8-E328-9D25-31756D710EC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3AECB8-35B1-6DFF-589E-D836B1D05113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2A73AB-6192-EE66-22B9-BEC8CDAFEC08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362DE6A-B7DD-90CE-4B83-617C5EE1252D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93ABDD-0428-BCFD-C764-CE24CD2B6D35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BF6BB59-94F0-0D61-5596-DFFB781D465F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FC3BA9-9EE6-E141-9468-EAE8A40DE34F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497B78-022E-8297-7EB4-59D2818BD4FB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품질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1748350"/>
            <a:ext cx="1884086" cy="2015475"/>
            <a:chOff x="1202267" y="1552255"/>
            <a:chExt cx="2379663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품질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658556"/>
            <a:ext cx="1884086" cy="2015475"/>
            <a:chOff x="1202267" y="1552255"/>
            <a:chExt cx="2379663" cy="25456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2" name="그림 3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DF2C6C3-C83C-9831-D968-0BA3A84EA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품질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1800062"/>
            <a:ext cx="1884086" cy="2015475"/>
            <a:chOff x="1202267" y="1552255"/>
            <a:chExt cx="2379663" cy="25456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38" name="그림 37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218F6BA-D11D-AFEF-7CA6-22136020F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품질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1757119"/>
            <a:ext cx="1884086" cy="2015475"/>
            <a:chOff x="1202267" y="1552255"/>
            <a:chExt cx="2379663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CEDA415-C54B-057C-D669-6F060B0FD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품질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740773"/>
            <a:ext cx="1884086" cy="2015475"/>
            <a:chOff x="1202267" y="1552255"/>
            <a:chExt cx="2379663" cy="25456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pic>
          <p:nvPicPr>
            <p:cNvPr id="71" name="그림 7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20F87E4-6DC4-597C-68BE-6084AFE98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품질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2373CE-BD4A-05B4-3295-6C18EDBC58A0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5ED039-4FC8-609D-CCA9-CAF4302B0CBC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E791B-BD45-9742-61A1-5DF2B447CF58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580DB32-0983-C13F-ACAB-DFAF760A6B05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187A-ACE1-FA42-FCA4-0CA81C9FCD95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3E8AE-2D9B-0A29-88DF-9B9592194B0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04DD9-7363-F1FA-DF9E-D85AB8BEED8E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1102D-FECC-277C-7160-8A1E6A01BA4A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56A857-9485-99A0-1852-C11EF7BF7699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45890-50B5-3F19-EF4E-7DDC714475D7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C4D573-CFD8-0FD2-B517-2A4617A5C449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62CD1A8-013B-494B-1697-EB9C1C20ECA1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A2E8F-D322-AF74-CE6F-6EF69029AD08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01750-5400-2617-FF7D-EE3ADBEF06F1}"/>
              </a:ext>
            </a:extLst>
          </p:cNvPr>
          <p:cNvSpPr txBox="1"/>
          <p:nvPr/>
        </p:nvSpPr>
        <p:spPr>
          <a:xfrm>
            <a:off x="4171921" y="4957445"/>
            <a:ext cx="191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재화 값</a:t>
            </a:r>
            <a:endParaRPr lang="en-US" altLang="ko-KR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D8479E-100B-22BE-EC24-8ED02A251506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D6DAD-6302-81C8-DC5B-75E4CA0872D5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5B46B98-4154-C443-C256-244CBCCE499F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65D4BA-4E5A-42CC-AB1C-D1923EF45322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A754B5-5B76-1AE6-7004-E17F30690781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03DD4E-B2B4-758D-07FF-BC433AD0D3A8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25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품질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5B1221A-130A-2FD1-F5EE-85688098F183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F4123D-C29B-603B-291D-1FA800A47BA2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65FFBA-7CF7-864E-D15B-3B55755C1ED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1391-C323-B517-05CC-AB53B1E1F4C5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405AD3-B8BF-D76A-1389-51BAEA3CE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708601-6948-89FA-152E-B7803FA3586E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C3728D-CBFB-FC69-44AB-216F067D175D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17A8DA-B2D2-E471-BCF7-27058FAACD86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056B6-FC62-BCC6-57B5-4E1180606A2D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D1E3B-C0D9-FA3E-6ABB-B9A29192AEA6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9CFAD-6DC7-98BC-5914-51A828746D32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5E91D79-A90C-5416-3A05-9EBACCFFE577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7F78C0-6CCD-D522-D095-C11D1C637164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3C98819-58D2-9FFB-0444-8A7DB3A33D91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75AF0-C424-9389-D614-53D1963E90AD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882BA3-A748-0A58-2978-BCC1ADA56412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6D41B-1C6B-C026-D84C-218B7E2546EF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8759BF-B94C-20AC-E16E-36B20122568D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70B3AB6-ED30-8E43-5F46-D77DAC739A11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F37B81-1FC7-D45A-AA0C-60646F3DDC2C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1BE28BD-DE50-8D66-93E0-A57407B129FD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6B65A8-C8F0-D322-D4CC-427B20E37C33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359DF8E-DD1D-D5E2-D9FE-378C54B999B8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DBDC1B-3106-6EA4-C8D6-0AF5ABDBCB2C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D8E73A-4629-DCE7-70F5-0FC371B59F44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44C9AA-18F6-BBFB-2A40-A3657550CEB1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23052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1100</Words>
  <Application>Microsoft Office PowerPoint</Application>
  <PresentationFormat>와이드스크린</PresentationFormat>
  <Paragraphs>401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16</cp:revision>
  <dcterms:created xsi:type="dcterms:W3CDTF">2024-07-30T02:04:24Z</dcterms:created>
  <dcterms:modified xsi:type="dcterms:W3CDTF">2024-08-11T16:53:34Z</dcterms:modified>
</cp:coreProperties>
</file>