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2F87E-A588-F833-AFF7-38D935C11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EC98E-A4FF-81BE-698F-40EA11579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8A2C0-952D-3108-DE42-10C11117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36596-4B03-77B8-FADC-B8E2D31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9BA33-F7B3-FE33-DA3E-D815C7F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D3816-1E5D-6D85-A10B-FD79FC09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2F791-7C86-8ED0-EC2F-366F26F9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1B54B-15A0-D063-B959-DB44B060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97AC1-D209-A8C6-A791-C475D3E3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DF52B-C3D2-2AC0-ECB4-2392C494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CE474-58AB-B1B9-AA9D-DF3ED1CEA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50123-A060-1DF8-669A-E6260206F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32CB4-06AB-F703-6798-69CDF0FD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09E16-7D84-E20E-673A-30A8A8D4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B9D67-5424-00B8-33EB-E3F8D14D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1527E-F24D-EAAB-7A58-3B105D70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666FD-3BD6-85CE-2D81-72AAD93B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BE850-9093-EF89-F6DB-B37206F5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57047-8C66-E677-4FCD-7F4D10A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78481-278B-C794-2C96-C437D1BF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0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A70A3-9D8F-A1F7-E06C-EEFDFD46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E99F4-E97A-D236-F3B8-8ECD4231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CF52C-D0ED-AE19-08DD-4AE3A931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4B9C4-FF4F-2101-8C24-BE8C90A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BA695-6D1A-5F75-8B75-1F2B166D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9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CA29E-F143-94FB-0BC6-AF7AA796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D1355-BE58-8EE1-5F75-600B2CBE2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500CF-5165-5F68-4035-9C47D008E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18946-6F07-98AE-4B87-D3ABE5F8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AB019-0CC5-297D-8BB2-A7439DCC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FCA6F-4C68-CB97-8536-1D70E6FC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FADF-437F-9492-4008-9A7D76C1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E83C7-CF5E-2303-F4A3-1D1B40B6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6E512-633B-B88A-DFA7-7376FEB0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17368A-6BCF-079E-7B66-8689810F6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3D1B2-1E9B-74D3-C3A0-E39043749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2C3FF4-8AA0-2DAB-9E62-B8AC1832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26B84-E332-DC41-491A-6DA6C286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D336F-E985-C5B3-E82E-A99CD81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F5889-8B6A-F1DB-AF43-87C32E9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42AAC2-16DD-45DD-D36F-2EA42A60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DBA4AF-1C70-53B0-8BA6-87F99744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5A3D7-7207-BA45-7BB0-4C3EABD0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A254F-4059-56AC-312E-F93347A2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B84BE-A8A1-99D3-064E-CB5DC8C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9757F-BEC3-9FAC-1586-8769AB1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4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A74F2-D039-CFF4-B581-6149A8A8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63497-16C3-B7BF-C342-07AA17A6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35918-CFF6-E26C-D3C0-235372D6C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A9517-19DA-ED7D-9C28-D4E1E5D1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7B162-640E-49D7-12C2-21729BEF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DBB20-5D94-C47C-12E9-1A5E383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7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8C9F4-F4BE-A8D4-FAE8-69E2065A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D2955-953D-1D13-D0F9-178BC37E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CA188-F9C9-4252-71C5-4487DC1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7903F-8095-C774-F949-DC04B637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C170C-922B-2C96-476D-32B6A34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12FB2-E4C8-E763-9B63-1A6171E6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9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834188-A2C6-8F9A-9FCE-92E95935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62BEE-D19F-10D5-6B89-DDA31210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CDAAB-CDF8-865C-4B29-50C676912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5799E-34BC-4B65-B191-A6659810C26C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D1907-0167-2413-AC86-BFBAA22F6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2AB59-E019-E97F-F2F7-6E5E2E176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B4161-2DAC-4684-C6E6-FE25E832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모델링 레퍼런스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9C09B-1C26-F55C-D642-0BD79BBAD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1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도표, 스크린샷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7815F4-7BDC-2635-E677-AD7ABB4B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6" y="2047945"/>
            <a:ext cx="6067115" cy="3411466"/>
          </a:xfrm>
          <a:prstGeom prst="rect">
            <a:avLst/>
          </a:prstGeom>
        </p:spPr>
      </p:pic>
      <p:pic>
        <p:nvPicPr>
          <p:cNvPr id="4" name="그림 3" descr="목재, 우드, 예술, 프레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803FDB-A5EB-A4AE-6A16-8A2BF67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4" y="517752"/>
            <a:ext cx="2206145" cy="33092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B96D13-597F-688B-45E9-0CBF1F94A3AA}"/>
              </a:ext>
            </a:extLst>
          </p:cNvPr>
          <p:cNvCxnSpPr>
            <a:stCxn id="4" idx="3"/>
          </p:cNvCxnSpPr>
          <p:nvPr/>
        </p:nvCxnSpPr>
        <p:spPr>
          <a:xfrm>
            <a:off x="2676939" y="2172361"/>
            <a:ext cx="980661" cy="232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8FDFB9E-0C13-8F9D-C07B-FFF48ECCF83F}"/>
              </a:ext>
            </a:extLst>
          </p:cNvPr>
          <p:cNvSpPr/>
          <p:nvPr/>
        </p:nvSpPr>
        <p:spPr>
          <a:xfrm>
            <a:off x="252136" y="300727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 descr="책, 종이, 모조피지, 편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05B26C-9E63-5763-4707-D2984EBB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2128" r="2245" b="4042"/>
          <a:stretch/>
        </p:blipFill>
        <p:spPr>
          <a:xfrm>
            <a:off x="9580979" y="3041373"/>
            <a:ext cx="2339010" cy="29221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82866C7-E41F-5FD4-ECEB-7869864F3BDC}"/>
              </a:ext>
            </a:extLst>
          </p:cNvPr>
          <p:cNvCxnSpPr>
            <a:endCxn id="9" idx="1"/>
          </p:cNvCxnSpPr>
          <p:nvPr/>
        </p:nvCxnSpPr>
        <p:spPr>
          <a:xfrm>
            <a:off x="8666922" y="4502425"/>
            <a:ext cx="91405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메탈웨어, 손톱, 압정, 문구용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D3A3EE-44FE-8F6B-AAF9-5D6AAAAC4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4" b="23961"/>
          <a:stretch/>
        </p:blipFill>
        <p:spPr>
          <a:xfrm>
            <a:off x="9580979" y="1836759"/>
            <a:ext cx="2339011" cy="1163525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F1CB442-F2FD-84AC-0705-BC5E58758013}"/>
              </a:ext>
            </a:extLst>
          </p:cNvPr>
          <p:cNvSpPr/>
          <p:nvPr/>
        </p:nvSpPr>
        <p:spPr>
          <a:xfrm>
            <a:off x="9386104" y="1619259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7E39C3-0D13-B1E1-BF79-A83B015F41C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0512287" y="2875722"/>
            <a:ext cx="363948" cy="6254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3A07E46E-4002-7BD1-15BE-25B4C1318EF7}"/>
              </a:ext>
            </a:extLst>
          </p:cNvPr>
          <p:cNvSpPr/>
          <p:nvPr/>
        </p:nvSpPr>
        <p:spPr>
          <a:xfrm>
            <a:off x="10849875" y="3474835"/>
            <a:ext cx="180000" cy="180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직물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A89C38-22FA-FC44-7E9F-A466951B9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37" y="495601"/>
            <a:ext cx="3864043" cy="128801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5E61E4D-888E-8D6B-03C7-B483C068C17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28959" y="1783615"/>
            <a:ext cx="103032" cy="505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0326BA6-51AF-B091-2BC0-F57FC4D07D73}"/>
              </a:ext>
            </a:extLst>
          </p:cNvPr>
          <p:cNvSpPr/>
          <p:nvPr/>
        </p:nvSpPr>
        <p:spPr>
          <a:xfrm>
            <a:off x="3975558" y="287475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107921B-596B-4266-1257-10A61117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94" y="1629000"/>
            <a:ext cx="6402413" cy="3600000"/>
          </a:xfrm>
          <a:prstGeom prst="rect">
            <a:avLst/>
          </a:prstGeom>
        </p:spPr>
      </p:pic>
      <p:pic>
        <p:nvPicPr>
          <p:cNvPr id="4" name="그림 3" descr="음식, 패스트푸드, 사발, 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03CCB4-0ABE-BB5B-2AAF-4CF3362D3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86" y="3763107"/>
            <a:ext cx="2252835" cy="23416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41B526-B556-755C-7970-EAE46E781472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758609" y="4492487"/>
            <a:ext cx="2360077" cy="441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B5FF8E4-CA33-84AB-1986-F52F201333DD}"/>
              </a:ext>
            </a:extLst>
          </p:cNvPr>
          <p:cNvSpPr/>
          <p:nvPr/>
        </p:nvSpPr>
        <p:spPr>
          <a:xfrm>
            <a:off x="8890681" y="3557144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 descr="선반, 우드, 목공, 실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AADE25-C584-1E6A-69E9-6B16A85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4" y="4834516"/>
            <a:ext cx="1497910" cy="149791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3CAABB-D979-B0D7-57CB-C2465F6B875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99474" y="4834516"/>
            <a:ext cx="1531013" cy="7489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EB4A6E0-4151-C371-4228-BC2ED6973C42}"/>
              </a:ext>
            </a:extLst>
          </p:cNvPr>
          <p:cNvSpPr/>
          <p:nvPr/>
        </p:nvSpPr>
        <p:spPr>
          <a:xfrm>
            <a:off x="1020418" y="5175992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E63BB-1836-FEA3-5CE9-58C54E7615FA}"/>
              </a:ext>
            </a:extLst>
          </p:cNvPr>
          <p:cNvSpPr/>
          <p:nvPr/>
        </p:nvSpPr>
        <p:spPr>
          <a:xfrm>
            <a:off x="1435897" y="5175992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45F8A6-9352-A93E-8753-D5BA1FB4D3EE}"/>
              </a:ext>
            </a:extLst>
          </p:cNvPr>
          <p:cNvSpPr/>
          <p:nvPr/>
        </p:nvSpPr>
        <p:spPr>
          <a:xfrm>
            <a:off x="1297258" y="5656107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A5F40D-5B24-B6D0-D534-EA9BBF17D7CA}"/>
              </a:ext>
            </a:extLst>
          </p:cNvPr>
          <p:cNvSpPr/>
          <p:nvPr/>
        </p:nvSpPr>
        <p:spPr>
          <a:xfrm>
            <a:off x="483914" y="4626389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 descr="꽃병, 실내, 화분, 실내용 화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DE42E23-84DF-B31B-EFB9-C1FE31D0F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1" t="4674" r="23391" b="28153"/>
          <a:stretch/>
        </p:blipFill>
        <p:spPr>
          <a:xfrm>
            <a:off x="817142" y="475724"/>
            <a:ext cx="1492414" cy="300262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D56EF68-CD22-241B-78DF-7FD32BB292D3}"/>
              </a:ext>
            </a:extLst>
          </p:cNvPr>
          <p:cNvSpPr/>
          <p:nvPr/>
        </p:nvSpPr>
        <p:spPr>
          <a:xfrm>
            <a:off x="591481" y="254345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6B4FA4-E976-86F2-BA2F-614D549194C0}"/>
              </a:ext>
            </a:extLst>
          </p:cNvPr>
          <p:cNvCxnSpPr>
            <a:stCxn id="20" idx="3"/>
          </p:cNvCxnSpPr>
          <p:nvPr/>
        </p:nvCxnSpPr>
        <p:spPr>
          <a:xfrm>
            <a:off x="2309556" y="1977038"/>
            <a:ext cx="2978061" cy="5475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직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A6BC85-0C33-2270-6A5E-9728508B7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65" y="1653579"/>
            <a:ext cx="5708764" cy="32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0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9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모델링 레퍼런스 문서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</cp:revision>
  <dcterms:created xsi:type="dcterms:W3CDTF">2025-03-09T12:47:22Z</dcterms:created>
  <dcterms:modified xsi:type="dcterms:W3CDTF">2025-03-10T12:15:11Z</dcterms:modified>
</cp:coreProperties>
</file>