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3" r:id="rId5"/>
    <p:sldId id="261" r:id="rId6"/>
    <p:sldId id="267" r:id="rId7"/>
    <p:sldId id="257" r:id="rId8"/>
    <p:sldId id="266" r:id="rId9"/>
    <p:sldId id="270" r:id="rId10"/>
    <p:sldId id="268" r:id="rId11"/>
    <p:sldId id="262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4EA72E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용량 수치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용량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6C46B95-3E45-F083-7EEE-F87D004F2F94}"/>
              </a:ext>
            </a:extLst>
          </p:cNvPr>
          <p:cNvSpPr/>
          <p:nvPr/>
        </p:nvSpPr>
        <p:spPr>
          <a:xfrm>
            <a:off x="6564096" y="2524654"/>
            <a:ext cx="1353608" cy="1241954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2464042-3A0D-EFA1-D7D6-E841EA23BD48}"/>
              </a:ext>
            </a:extLst>
          </p:cNvPr>
          <p:cNvSpPr/>
          <p:nvPr/>
        </p:nvSpPr>
        <p:spPr>
          <a:xfrm flipH="1">
            <a:off x="4278095" y="2524654"/>
            <a:ext cx="1353608" cy="1230311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3453B79-F94E-E6AF-435E-72B398C541FA}"/>
              </a:ext>
            </a:extLst>
          </p:cNvPr>
          <p:cNvSpPr/>
          <p:nvPr/>
        </p:nvSpPr>
        <p:spPr>
          <a:xfrm flipH="1">
            <a:off x="7423596" y="3969789"/>
            <a:ext cx="3101842" cy="1382732"/>
          </a:xfrm>
          <a:custGeom>
            <a:avLst/>
            <a:gdLst>
              <a:gd name="connsiteX0" fmla="*/ 0 w 3110309"/>
              <a:gd name="connsiteY0" fmla="*/ 1230311 h 1230311"/>
              <a:gd name="connsiteX1" fmla="*/ 2406402 w 3110309"/>
              <a:gd name="connsiteY1" fmla="*/ 0 h 1230311"/>
              <a:gd name="connsiteX2" fmla="*/ 3110309 w 3110309"/>
              <a:gd name="connsiteY2" fmla="*/ 0 h 1230311"/>
              <a:gd name="connsiteX3" fmla="*/ 703907 w 3110309"/>
              <a:gd name="connsiteY3" fmla="*/ 1230311 h 1230311"/>
              <a:gd name="connsiteX4" fmla="*/ 0 w 3110309"/>
              <a:gd name="connsiteY4" fmla="*/ 1230311 h 1230311"/>
              <a:gd name="connsiteX0" fmla="*/ 0 w 3127242"/>
              <a:gd name="connsiteY0" fmla="*/ 1230311 h 1230311"/>
              <a:gd name="connsiteX1" fmla="*/ 2406402 w 3127242"/>
              <a:gd name="connsiteY1" fmla="*/ 0 h 1230311"/>
              <a:gd name="connsiteX2" fmla="*/ 3127242 w 3127242"/>
              <a:gd name="connsiteY2" fmla="*/ 287867 h 1230311"/>
              <a:gd name="connsiteX3" fmla="*/ 703907 w 3127242"/>
              <a:gd name="connsiteY3" fmla="*/ 1230311 h 1230311"/>
              <a:gd name="connsiteX4" fmla="*/ 0 w 3127242"/>
              <a:gd name="connsiteY4" fmla="*/ 1230311 h 1230311"/>
              <a:gd name="connsiteX0" fmla="*/ 0 w 3127242"/>
              <a:gd name="connsiteY0" fmla="*/ 1458911 h 1458911"/>
              <a:gd name="connsiteX1" fmla="*/ 3109135 w 3127242"/>
              <a:gd name="connsiteY1" fmla="*/ 0 h 1458911"/>
              <a:gd name="connsiteX2" fmla="*/ 3127242 w 3127242"/>
              <a:gd name="connsiteY2" fmla="*/ 516467 h 1458911"/>
              <a:gd name="connsiteX3" fmla="*/ 703907 w 3127242"/>
              <a:gd name="connsiteY3" fmla="*/ 1458911 h 1458911"/>
              <a:gd name="connsiteX4" fmla="*/ 0 w 3127242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28 h 1458928"/>
              <a:gd name="connsiteX1" fmla="*/ 3109135 w 3109135"/>
              <a:gd name="connsiteY1" fmla="*/ 17 h 1458928"/>
              <a:gd name="connsiteX2" fmla="*/ 3093375 w 3109135"/>
              <a:gd name="connsiteY2" fmla="*/ 516484 h 1458928"/>
              <a:gd name="connsiteX3" fmla="*/ 703907 w 3109135"/>
              <a:gd name="connsiteY3" fmla="*/ 1458928 h 1458928"/>
              <a:gd name="connsiteX4" fmla="*/ 0 w 3109135"/>
              <a:gd name="connsiteY4" fmla="*/ 1458928 h 1458928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18775"/>
              <a:gd name="connsiteY0" fmla="*/ 1458931 h 1458931"/>
              <a:gd name="connsiteX1" fmla="*/ 3109135 w 3118775"/>
              <a:gd name="connsiteY1" fmla="*/ 20 h 1458931"/>
              <a:gd name="connsiteX2" fmla="*/ 3118775 w 3118775"/>
              <a:gd name="connsiteY2" fmla="*/ 567287 h 1458931"/>
              <a:gd name="connsiteX3" fmla="*/ 703907 w 3118775"/>
              <a:gd name="connsiteY3" fmla="*/ 1458931 h 1458931"/>
              <a:gd name="connsiteX4" fmla="*/ 0 w 3118775"/>
              <a:gd name="connsiteY4" fmla="*/ 1458931 h 1458931"/>
              <a:gd name="connsiteX0" fmla="*/ 0 w 3118775"/>
              <a:gd name="connsiteY0" fmla="*/ 1374268 h 1374268"/>
              <a:gd name="connsiteX1" fmla="*/ 3117602 w 3118775"/>
              <a:gd name="connsiteY1" fmla="*/ 24 h 1374268"/>
              <a:gd name="connsiteX2" fmla="*/ 3118775 w 3118775"/>
              <a:gd name="connsiteY2" fmla="*/ 482624 h 1374268"/>
              <a:gd name="connsiteX3" fmla="*/ 703907 w 3118775"/>
              <a:gd name="connsiteY3" fmla="*/ 1374268 h 1374268"/>
              <a:gd name="connsiteX4" fmla="*/ 0 w 3118775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01842"/>
              <a:gd name="connsiteY0" fmla="*/ 1382732 h 1382732"/>
              <a:gd name="connsiteX1" fmla="*/ 3100669 w 3101842"/>
              <a:gd name="connsiteY1" fmla="*/ 22 h 1382732"/>
              <a:gd name="connsiteX2" fmla="*/ 3101842 w 3101842"/>
              <a:gd name="connsiteY2" fmla="*/ 491088 h 1382732"/>
              <a:gd name="connsiteX3" fmla="*/ 703907 w 3101842"/>
              <a:gd name="connsiteY3" fmla="*/ 1382732 h 1382732"/>
              <a:gd name="connsiteX4" fmla="*/ 0 w 3101842"/>
              <a:gd name="connsiteY4" fmla="*/ 1382732 h 13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842" h="1382732">
                <a:moveTo>
                  <a:pt x="0" y="1382732"/>
                </a:moveTo>
                <a:cubicBezTo>
                  <a:pt x="782378" y="735561"/>
                  <a:pt x="1903424" y="-4741"/>
                  <a:pt x="3100669" y="22"/>
                </a:cubicBezTo>
                <a:lnTo>
                  <a:pt x="3101842" y="491088"/>
                </a:lnTo>
                <a:cubicBezTo>
                  <a:pt x="2237620" y="534302"/>
                  <a:pt x="1136330" y="941584"/>
                  <a:pt x="703907" y="1382732"/>
                </a:cubicBezTo>
                <a:lnTo>
                  <a:pt x="0" y="138273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FDF9E-FD75-40A3-DAB3-BFDB58A2A896}"/>
              </a:ext>
            </a:extLst>
          </p:cNvPr>
          <p:cNvSpPr/>
          <p:nvPr/>
        </p:nvSpPr>
        <p:spPr>
          <a:xfrm>
            <a:off x="8858034" y="4700587"/>
            <a:ext cx="1837267" cy="36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제작</a:t>
            </a:r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267" y="5499620"/>
            <a:ext cx="1651000" cy="9969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E35CE4-7F1B-0B07-4231-2F704164BDB4}"/>
              </a:ext>
            </a:extLst>
          </p:cNvPr>
          <p:cNvGrpSpPr/>
          <p:nvPr/>
        </p:nvGrpSpPr>
        <p:grpSpPr>
          <a:xfrm>
            <a:off x="3912169" y="572058"/>
            <a:ext cx="1261533" cy="1952596"/>
            <a:chOff x="3616637" y="572058"/>
            <a:chExt cx="1261533" cy="19525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B3575E-1934-550F-F0ED-50B7FCC22983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6FDF5D-455E-C11E-250F-5820AB02A7A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D8AD67F-EE2B-CFD5-77C8-744E6EC91918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4B99C-3BCD-8AFA-4CFE-B832F3010242}"/>
              </a:ext>
            </a:extLst>
          </p:cNvPr>
          <p:cNvSpPr/>
          <p:nvPr/>
        </p:nvSpPr>
        <p:spPr>
          <a:xfrm>
            <a:off x="5844647" y="2524654"/>
            <a:ext cx="502707" cy="1230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7F1B6C-5052-662A-D077-A506AA6E096A}"/>
              </a:ext>
            </a:extLst>
          </p:cNvPr>
          <p:cNvGrpSpPr/>
          <p:nvPr/>
        </p:nvGrpSpPr>
        <p:grpSpPr>
          <a:xfrm>
            <a:off x="4769776" y="3760787"/>
            <a:ext cx="2652448" cy="2631546"/>
            <a:chOff x="4762680" y="3760787"/>
            <a:chExt cx="2652448" cy="2631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B73DBD-5917-2715-BDB7-4B1BBE12674C}"/>
                </a:ext>
              </a:extLst>
            </p:cNvPr>
            <p:cNvSpPr/>
            <p:nvPr/>
          </p:nvSpPr>
          <p:spPr>
            <a:xfrm>
              <a:off x="4762680" y="3760787"/>
              <a:ext cx="2652448" cy="26315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솥 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313E5-AB28-A758-D334-021A728724AD}"/>
                </a:ext>
              </a:extLst>
            </p:cNvPr>
            <p:cNvSpPr txBox="1"/>
            <p:nvPr/>
          </p:nvSpPr>
          <p:spPr>
            <a:xfrm>
              <a:off x="4924431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2B8EB-0EC8-4C28-5D61-A0AA060B43CC}"/>
                </a:ext>
              </a:extLst>
            </p:cNvPr>
            <p:cNvSpPr/>
            <p:nvPr/>
          </p:nvSpPr>
          <p:spPr>
            <a:xfrm>
              <a:off x="4893963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C76C1-9228-EB85-EDCE-C95AC43BF408}"/>
                </a:ext>
              </a:extLst>
            </p:cNvPr>
            <p:cNvSpPr txBox="1"/>
            <p:nvPr/>
          </p:nvSpPr>
          <p:spPr>
            <a:xfrm>
              <a:off x="5704128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44D28-F18B-8660-3B14-5F6556C2FC57}"/>
                </a:ext>
              </a:extLst>
            </p:cNvPr>
            <p:cNvSpPr/>
            <p:nvPr/>
          </p:nvSpPr>
          <p:spPr>
            <a:xfrm>
              <a:off x="5673660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D9511-54EC-7EDC-4051-4C6ABB07A5C0}"/>
                </a:ext>
              </a:extLst>
            </p:cNvPr>
            <p:cNvSpPr txBox="1"/>
            <p:nvPr/>
          </p:nvSpPr>
          <p:spPr>
            <a:xfrm>
              <a:off x="6482683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7E6B94-75CF-EE75-ED0D-BC4839E822B7}"/>
                </a:ext>
              </a:extLst>
            </p:cNvPr>
            <p:cNvSpPr/>
            <p:nvPr/>
          </p:nvSpPr>
          <p:spPr>
            <a:xfrm>
              <a:off x="6452215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BD7099-805D-12D0-0F0E-72B3143347DB}"/>
                </a:ext>
              </a:extLst>
            </p:cNvPr>
            <p:cNvSpPr/>
            <p:nvPr/>
          </p:nvSpPr>
          <p:spPr>
            <a:xfrm>
              <a:off x="5018535" y="5444066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용량 수치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91822-22FF-EE24-74B6-2F9FEF19AA12}"/>
                </a:ext>
              </a:extLst>
            </p:cNvPr>
            <p:cNvSpPr txBox="1"/>
            <p:nvPr/>
          </p:nvSpPr>
          <p:spPr>
            <a:xfrm>
              <a:off x="5528436" y="5143596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현재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0816FC-4E66-B9B4-309A-657E583B5540}"/>
              </a:ext>
            </a:extLst>
          </p:cNvPr>
          <p:cNvGrpSpPr/>
          <p:nvPr/>
        </p:nvGrpSpPr>
        <p:grpSpPr>
          <a:xfrm>
            <a:off x="5465234" y="566236"/>
            <a:ext cx="1261533" cy="1952596"/>
            <a:chOff x="3616637" y="572058"/>
            <a:chExt cx="1261533" cy="195259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BFD-95D0-D300-5912-FD3F4B34852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F0E3C4-D567-925C-32C0-928726999E1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3C072D-75F9-59F1-F593-5774A610D960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C81F61-96D2-6277-A783-1D379CB758D5}"/>
              </a:ext>
            </a:extLst>
          </p:cNvPr>
          <p:cNvGrpSpPr/>
          <p:nvPr/>
        </p:nvGrpSpPr>
        <p:grpSpPr>
          <a:xfrm>
            <a:off x="7067686" y="588322"/>
            <a:ext cx="1261533" cy="1952596"/>
            <a:chOff x="3616637" y="572058"/>
            <a:chExt cx="1261533" cy="1952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ECF216-B10F-4DB7-578A-BC6C53FB5ED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840109-EE6A-2824-0229-1AAF621CD8EF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97C5B-3BED-D58D-5AE6-C4F3B3D641C1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0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1A0CA-CDCE-7C1C-A7F1-421D5C62F5FF}"/>
              </a:ext>
            </a:extLst>
          </p:cNvPr>
          <p:cNvSpPr/>
          <p:nvPr/>
        </p:nvSpPr>
        <p:spPr>
          <a:xfrm>
            <a:off x="8978348" y="4118244"/>
            <a:ext cx="2650436" cy="20339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</a:rPr>
              <a:t>상처약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허브 </a:t>
            </a:r>
            <a:r>
              <a:rPr lang="en-US" altLang="ko-KR" sz="1600" dirty="0">
                <a:solidFill>
                  <a:schemeClr val="tx1"/>
                </a:solidFill>
              </a:rPr>
              <a:t>1ml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물 </a:t>
            </a:r>
            <a:r>
              <a:rPr lang="en-US" altLang="ko-KR" sz="1600" dirty="0">
                <a:solidFill>
                  <a:schemeClr val="tx1"/>
                </a:solidFill>
              </a:rPr>
              <a:t>2ml</a:t>
            </a: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08D72D6F-DCEA-DA38-044F-B1E36CADE5B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B8F9C58-0FC0-1510-1580-2DC26264E713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468472-FB9D-C3E5-B210-D5A89B390CFD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71FA06-C9BA-A409-B2C0-E781A4F78AF0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7DB66871-4099-FA89-8DC3-61578D7E0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7548EC-2356-77A5-AB8E-BA71900FF229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E467A82-BCC1-B9C8-3903-F5A10C561E36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A3A1C0-E6BE-8661-0C6F-5B3C461DF46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FDBC482-D2A3-BC5D-7D8A-BCD9729CA60C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B7E5D3DB-619A-29D3-6297-12C38C1B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3606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5B1221A-130A-2FD1-F5EE-85688098F183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F4123D-C29B-603B-291D-1FA800A47BA2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65FFBA-7CF7-864E-D15B-3B55755C1ED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91391-C323-B517-05CC-AB53B1E1F4C5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405AD3-B8BF-D76A-1389-51BAEA3CE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708601-6948-89FA-152E-B7803FA3586E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C3728D-CBFB-FC69-44AB-216F067D175D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17A8DA-B2D2-E471-BCF7-27058FAACD86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056B6-FC62-BCC6-57B5-4E1180606A2D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FD1E3B-C0D9-FA3E-6ABB-B9A29192AEA6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09CFAD-6DC7-98BC-5914-51A828746D32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5E91D79-A90C-5416-3A05-9EBACCFFE577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7F78C0-6CCD-D522-D095-C11D1C637164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3C98819-58D2-9FFB-0444-8A7DB3A33D91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75AF0-C424-9389-D614-53D1963E90AD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1D418FF-09CF-2DDC-D3AD-7BC9C3D80C50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882BA3-A748-0A58-2978-BCC1ADA56412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6D41B-1C6B-C026-D84C-218B7E2546EF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8759BF-B94C-20AC-E16E-36B20122568D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70B3AB6-ED30-8E43-5F46-D77DAC739A11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F37B81-1FC7-D45A-AA0C-60646F3DDC2C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1BE28BD-DE50-8D66-93E0-A57407B129FD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6B65A8-C8F0-D322-D4CC-427B20E37C33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359DF8E-DD1D-D5E2-D9FE-378C54B999B8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DBDC1B-3106-6EA4-C8D6-0AF5ABDBCB2C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D8E73A-4629-DCE7-70F5-0FC371B59F44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44C9AA-18F6-BBFB-2A40-A3657550CEB1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23052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~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용량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945" y="5508087"/>
            <a:ext cx="1651000" cy="9969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405968F-E50E-5F0D-53B4-B30A27C48338}"/>
              </a:ext>
            </a:extLst>
          </p:cNvPr>
          <p:cNvGrpSpPr/>
          <p:nvPr/>
        </p:nvGrpSpPr>
        <p:grpSpPr>
          <a:xfrm>
            <a:off x="3645164" y="599419"/>
            <a:ext cx="1663436" cy="1117600"/>
            <a:chOff x="3645164" y="965200"/>
            <a:chExt cx="1663436" cy="1117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027A6-BD93-D1DD-D35C-6F56CA7665C8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0D98D7-CDE8-7CC5-1A6D-6D38A4F96503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BBCD52-9146-0C96-9323-0137FFA43D97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DBF0C-4C08-C302-839B-598F8AC61B4B}"/>
                  </a:ext>
                </a:extLst>
              </p:cNvPr>
              <p:cNvSpPr txBox="1"/>
              <p:nvPr/>
            </p:nvSpPr>
            <p:spPr>
              <a:xfrm>
                <a:off x="458033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39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FE4D8-7F08-1F9E-07B0-EC6C6DCAD179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09332-EF23-F14D-F570-BA961DA77359}"/>
              </a:ext>
            </a:extLst>
          </p:cNvPr>
          <p:cNvSpPr/>
          <p:nvPr/>
        </p:nvSpPr>
        <p:spPr>
          <a:xfrm>
            <a:off x="6461664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4FE1D6-A7EA-877D-EF00-A7DB8523FD1B}"/>
              </a:ext>
            </a:extLst>
          </p:cNvPr>
          <p:cNvSpPr/>
          <p:nvPr/>
        </p:nvSpPr>
        <p:spPr>
          <a:xfrm>
            <a:off x="42398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D9AE38-E703-1822-5FEC-BE52444F454D}"/>
              </a:ext>
            </a:extLst>
          </p:cNvPr>
          <p:cNvSpPr/>
          <p:nvPr/>
        </p:nvSpPr>
        <p:spPr>
          <a:xfrm>
            <a:off x="86835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BFCE49E-9E1F-95D5-8B86-43F36C7E4308}"/>
              </a:ext>
            </a:extLst>
          </p:cNvPr>
          <p:cNvGrpSpPr/>
          <p:nvPr/>
        </p:nvGrpSpPr>
        <p:grpSpPr>
          <a:xfrm>
            <a:off x="5867014" y="599419"/>
            <a:ext cx="1663436" cy="1117600"/>
            <a:chOff x="3645164" y="965200"/>
            <a:chExt cx="1663436" cy="1117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10DF605-01BA-7531-FE8B-2C09104210D5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C04686-9634-2FC7-0C6E-27AD5127BF70}"/>
                </a:ext>
              </a:extLst>
            </p:cNvPr>
            <p:cNvGrpSpPr/>
            <p:nvPr/>
          </p:nvGrpSpPr>
          <p:grpSpPr>
            <a:xfrm>
              <a:off x="3932759" y="1071838"/>
              <a:ext cx="1070693" cy="482600"/>
              <a:chOff x="3870441" y="1114173"/>
              <a:chExt cx="1070693" cy="48260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4EBFA24-CE74-1D31-A3DF-DC2C3E5A6A9E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CF8138-1223-06A4-3333-8EF24B1CC329}"/>
                  </a:ext>
                </a:extLst>
              </p:cNvPr>
              <p:cNvSpPr txBox="1"/>
              <p:nvPr/>
            </p:nvSpPr>
            <p:spPr>
              <a:xfrm>
                <a:off x="455769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25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BD3691-463C-89CD-92CA-AF6B40B0B908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D40738-9DAC-B3F9-EB3D-A021E1345C69}"/>
              </a:ext>
            </a:extLst>
          </p:cNvPr>
          <p:cNvGrpSpPr/>
          <p:nvPr/>
        </p:nvGrpSpPr>
        <p:grpSpPr>
          <a:xfrm>
            <a:off x="8088865" y="599419"/>
            <a:ext cx="1663436" cy="1117600"/>
            <a:chOff x="3645164" y="965200"/>
            <a:chExt cx="1663436" cy="11176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4A1858-F189-2E93-E5AF-3371CC515A4A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9DAC20E-2E02-D37A-31AD-11860AFBF1ED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7D09DB3-BC1A-97AF-3222-E727065BA484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D6D253-F7A2-1F80-3156-A10CB0434A5D}"/>
                  </a:ext>
                </a:extLst>
              </p:cNvPr>
              <p:cNvSpPr txBox="1"/>
              <p:nvPr/>
            </p:nvSpPr>
            <p:spPr>
              <a:xfrm>
                <a:off x="4679721" y="1219549"/>
                <a:ext cx="284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94AD39A-4E43-E768-6199-7C31826E4090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재료 수급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FAD77-E436-192A-D2B4-10D344406626}"/>
              </a:ext>
            </a:extLst>
          </p:cNvPr>
          <p:cNvGrpSpPr/>
          <p:nvPr/>
        </p:nvGrpSpPr>
        <p:grpSpPr>
          <a:xfrm>
            <a:off x="3645165" y="3067855"/>
            <a:ext cx="6107136" cy="3324478"/>
            <a:chOff x="3645165" y="3067855"/>
            <a:chExt cx="6107136" cy="33244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72D691-2764-89B6-C2EF-A56B0915956C}"/>
                </a:ext>
              </a:extLst>
            </p:cNvPr>
            <p:cNvSpPr/>
            <p:nvPr/>
          </p:nvSpPr>
          <p:spPr>
            <a:xfrm>
              <a:off x="3645165" y="3067855"/>
              <a:ext cx="6107136" cy="332447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F86F3D-EFBC-D1EA-BE2C-A350379EDCC8}"/>
                </a:ext>
              </a:extLst>
            </p:cNvPr>
            <p:cNvGrpSpPr/>
            <p:nvPr/>
          </p:nvGrpSpPr>
          <p:grpSpPr>
            <a:xfrm>
              <a:off x="4033885" y="3325861"/>
              <a:ext cx="885993" cy="866677"/>
              <a:chOff x="4033885" y="3788678"/>
              <a:chExt cx="885993" cy="86667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8319EEE-D3E8-A9EE-89C2-2B44E4F81856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7D658-9A58-2903-A636-E3B1636BAA1F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11/15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E9B8BB-749C-992C-1403-3E9B1D857086}"/>
                </a:ext>
              </a:extLst>
            </p:cNvPr>
            <p:cNvGrpSpPr/>
            <p:nvPr/>
          </p:nvGrpSpPr>
          <p:grpSpPr>
            <a:xfrm>
              <a:off x="6255735" y="3325861"/>
              <a:ext cx="885993" cy="866677"/>
              <a:chOff x="4033885" y="3788678"/>
              <a:chExt cx="885993" cy="8666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55629DD-FAA6-59A2-7440-E7777D11934B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E0D03C-3F0C-A3B2-22BD-1E967A0EB31B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5/5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3DCB6FA-845C-D6BA-56ED-A40DBF1F182E}"/>
                </a:ext>
              </a:extLst>
            </p:cNvPr>
            <p:cNvGrpSpPr/>
            <p:nvPr/>
          </p:nvGrpSpPr>
          <p:grpSpPr>
            <a:xfrm>
              <a:off x="8477585" y="3325861"/>
              <a:ext cx="885993" cy="866677"/>
              <a:chOff x="4033885" y="3788678"/>
              <a:chExt cx="885993" cy="8666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EA1E40-42B5-4098-8CDE-218597D16BBD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A84B54-453B-8B8B-C15F-95CB58529B90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5/7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ACCFC869-75C1-137A-45D2-4A380589CCB0}"/>
                </a:ext>
              </a:extLst>
            </p:cNvPr>
            <p:cNvSpPr/>
            <p:nvPr/>
          </p:nvSpPr>
          <p:spPr>
            <a:xfrm>
              <a:off x="5280216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6DC330CF-F9A1-6CF3-E5A8-B1FBEE4FB81A}"/>
                </a:ext>
              </a:extLst>
            </p:cNvPr>
            <p:cNvSpPr/>
            <p:nvPr/>
          </p:nvSpPr>
          <p:spPr>
            <a:xfrm>
              <a:off x="7530448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같음 기호 97">
              <a:extLst>
                <a:ext uri="{FF2B5EF4-FFF2-40B4-BE49-F238E27FC236}">
                  <a16:creationId xmlns:a16="http://schemas.microsoft.com/office/drawing/2014/main" id="{836B7380-0CFC-89D2-977E-A284C6F1210E}"/>
                </a:ext>
              </a:extLst>
            </p:cNvPr>
            <p:cNvSpPr/>
            <p:nvPr/>
          </p:nvSpPr>
          <p:spPr>
            <a:xfrm rot="5400000">
              <a:off x="6375226" y="4414723"/>
              <a:ext cx="703503" cy="703503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0F7D9C-CDAC-C999-3D04-F42037324124}"/>
                </a:ext>
              </a:extLst>
            </p:cNvPr>
            <p:cNvSpPr txBox="1"/>
            <p:nvPr/>
          </p:nvSpPr>
          <p:spPr>
            <a:xfrm>
              <a:off x="5965390" y="509316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용량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75992E7-4008-9F69-A6E8-DBBDB552CFEB}"/>
                </a:ext>
              </a:extLst>
            </p:cNvPr>
            <p:cNvSpPr/>
            <p:nvPr/>
          </p:nvSpPr>
          <p:spPr>
            <a:xfrm>
              <a:off x="5895397" y="5538738"/>
              <a:ext cx="1635051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0CAF49A-CD47-9C44-1040-A9B960D69C5A}"/>
                </a:ext>
              </a:extLst>
            </p:cNvPr>
            <p:cNvSpPr/>
            <p:nvPr/>
          </p:nvSpPr>
          <p:spPr>
            <a:xfrm>
              <a:off x="8468563" y="5538738"/>
              <a:ext cx="1132082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>
                  <a:solidFill>
                    <a:schemeClr val="bg1"/>
                  </a:solidFill>
                </a:rPr>
                <a:t>포션</a:t>
              </a:r>
              <a:r>
                <a:rPr lang="ko-KR" altLang="en-US" sz="1600" dirty="0">
                  <a:solidFill>
                    <a:schemeClr val="bg1"/>
                  </a:solidFill>
                </a:rPr>
                <a:t> 제조</a:t>
              </a:r>
            </a:p>
          </p:txBody>
        </p:sp>
      </p:grp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4FE150F8-50DC-8B9C-E856-032C8A9CE1B0}"/>
              </a:ext>
            </a:extLst>
          </p:cNvPr>
          <p:cNvSpPr/>
          <p:nvPr/>
        </p:nvSpPr>
        <p:spPr>
          <a:xfrm rot="5400000">
            <a:off x="9773753" y="4171085"/>
            <a:ext cx="1269958" cy="1312863"/>
          </a:xfrm>
          <a:prstGeom prst="bentArrow">
            <a:avLst>
              <a:gd name="adj1" fmla="val 25000"/>
              <a:gd name="adj2" fmla="val 13000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5C023045-0E99-AEC3-1ED5-98545A588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746" y="798736"/>
            <a:ext cx="648029" cy="648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1FD9F2-BE52-7D25-4BBA-91938F0BEF10}"/>
              </a:ext>
            </a:extLst>
          </p:cNvPr>
          <p:cNvSpPr/>
          <p:nvPr/>
        </p:nvSpPr>
        <p:spPr>
          <a:xfrm>
            <a:off x="6578488" y="1080032"/>
            <a:ext cx="1237592" cy="299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허브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139328-E76A-C689-EF6D-9CDFBD872ECB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D084286-8B76-BB67-B799-3013DB76FED9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A7B7DC0-A60D-380C-CA16-E31A6D1F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C93793-819A-568D-1437-744BEF86239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9FB361-EA37-2B3F-6BFA-A1D7B9E82E7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74AD85-9641-7B74-21BF-EC416334538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F9BA38-B0A5-D84F-82D3-EF2DCC7B7044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7777F-7CBB-508B-4F78-B7FB38244DD6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4BBC9-B101-49B7-57F8-5431F6184315}"/>
              </a:ext>
            </a:extLst>
          </p:cNvPr>
          <p:cNvSpPr txBox="1"/>
          <p:nvPr/>
        </p:nvSpPr>
        <p:spPr>
          <a:xfrm>
            <a:off x="4195233" y="1853114"/>
            <a:ext cx="407258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모험가용 </a:t>
            </a:r>
            <a:r>
              <a:rPr lang="ko-KR" altLang="en-US" b="1" dirty="0" err="1"/>
              <a:t>포션</a:t>
            </a:r>
            <a:r>
              <a:rPr lang="ko-KR" altLang="en-US" b="1" dirty="0"/>
              <a:t> 의뢰</a:t>
            </a:r>
            <a:endParaRPr lang="en-US" altLang="ko-KR" b="1" dirty="0"/>
          </a:p>
          <a:p>
            <a:endParaRPr lang="en-US" altLang="ko-KR" sz="1400" b="1" dirty="0"/>
          </a:p>
          <a:p>
            <a:r>
              <a:rPr lang="ko-KR" altLang="en-US" sz="1100" dirty="0"/>
              <a:t>모험가들에게 나눠줄 </a:t>
            </a:r>
            <a:r>
              <a:rPr lang="ko-KR" altLang="en-US" sz="1100" dirty="0" err="1"/>
              <a:t>포션이</a:t>
            </a:r>
            <a:r>
              <a:rPr lang="ko-KR" altLang="en-US" sz="1100" dirty="0"/>
              <a:t> 필요합니다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0B1F00-0BC0-F71C-5492-42A8E6379595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E733A-62E2-B921-0F62-9B46EB9B58F4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503FA8-FA05-7C19-9B9A-B5A7E1713F00}"/>
              </a:ext>
            </a:extLst>
          </p:cNvPr>
          <p:cNvSpPr/>
          <p:nvPr/>
        </p:nvSpPr>
        <p:spPr>
          <a:xfrm>
            <a:off x="5882125" y="5010332"/>
            <a:ext cx="2198302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골드 </a:t>
            </a:r>
            <a:r>
              <a:rPr lang="en-US" altLang="ko-KR" sz="1200" dirty="0">
                <a:solidFill>
                  <a:schemeClr val="tx1"/>
                </a:solidFill>
              </a:rPr>
              <a:t>300,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상승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7612B9-C463-E02C-35CF-053204C0FEFC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상처약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E1F8DB-6AE0-A52D-996E-580E1223CCD6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필요 용량</a:t>
            </a:r>
            <a:r>
              <a:rPr lang="en-US" altLang="ko-KR" sz="1800" dirty="0"/>
              <a:t>]</a:t>
            </a:r>
          </a:p>
          <a:p>
            <a:pPr algn="ctr"/>
            <a:r>
              <a:rPr lang="en-US" altLang="ko-KR" sz="1400" dirty="0"/>
              <a:t>150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7D3526-08B9-7090-B302-06B3BA86296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2CF3DE5-CA0B-6179-4500-1F9F49EC192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D86C872-709D-DE7B-62BD-0EADCB844719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425CA2D-434D-97A9-32A3-5DD72AFDBFC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59E95DC-130B-B7F0-0D5B-681BBF35F2F9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7893E7-5200-055B-2443-59035A36DA1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3124E7-C5AF-E2DD-5568-88341FBCA94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0E77D2-5CFD-26FE-B81E-CAA62D166D3C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2E6E04-75B0-F2CD-EE08-ED995AB27D04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382C5A-9FA9-1916-CA04-B9E0FDC1A9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EEF552-9BB5-0F21-7F80-EB22DC95039D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48898E-EF2F-35CE-DB1B-04D27CE9798E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67D705C-AA1D-8366-271F-38B445B3D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55A19CB-2390-6B3A-C33B-FC1017BF6A36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7CC862-89F6-FC06-D3CC-50B73BE80BE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42644E-F1BA-9C52-88C8-B2FC9B7F652E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F2C6FB-1AC5-62E5-606A-48D7FED349D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02D995-0C85-F588-0618-917F9EEE44B8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3802F27-831E-AF5E-CC18-49C37AA882A8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42E1FF91-ADE9-3A13-F197-8A0AC651D663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978348" y="4118244"/>
            <a:ext cx="2650436" cy="20339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</a:rPr>
              <a:t>상처약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허브 </a:t>
            </a:r>
            <a:r>
              <a:rPr lang="en-US" altLang="ko-KR" sz="1600" dirty="0">
                <a:solidFill>
                  <a:schemeClr val="tx1"/>
                </a:solidFill>
              </a:rPr>
              <a:t>1ml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물 </a:t>
            </a:r>
            <a:r>
              <a:rPr lang="en-US" altLang="ko-KR" sz="1600" dirty="0">
                <a:solidFill>
                  <a:schemeClr val="tx1"/>
                </a:solidFill>
              </a:rPr>
              <a:t>2ml</a:t>
            </a: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1453</Words>
  <Application>Microsoft Office PowerPoint</Application>
  <PresentationFormat>와이드스크린</PresentationFormat>
  <Paragraphs>547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26</cp:revision>
  <dcterms:created xsi:type="dcterms:W3CDTF">2024-07-30T02:04:24Z</dcterms:created>
  <dcterms:modified xsi:type="dcterms:W3CDTF">2025-03-05T21:32:10Z</dcterms:modified>
</cp:coreProperties>
</file>