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3" r:id="rId3"/>
    <p:sldId id="261" r:id="rId4"/>
    <p:sldId id="267" r:id="rId5"/>
    <p:sldId id="257" r:id="rId6"/>
    <p:sldId id="266" r:id="rId7"/>
    <p:sldId id="270" r:id="rId8"/>
    <p:sldId id="268" r:id="rId9"/>
    <p:sldId id="272" r:id="rId10"/>
    <p:sldId id="271" r:id="rId11"/>
    <p:sldId id="262" r:id="rId12"/>
    <p:sldId id="265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4E95D9"/>
    <a:srgbClr val="AEAEAE"/>
    <a:srgbClr val="46B1E1"/>
    <a:srgbClr val="BC7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788" autoAdjust="0"/>
  </p:normalViewPr>
  <p:slideViewPr>
    <p:cSldViewPr snapToGrid="0">
      <p:cViewPr varScale="1">
        <p:scale>
          <a:sx n="115" d="100"/>
          <a:sy n="115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F54A4-A1E5-41EA-AFB7-745ACAC644F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1AB13-56DF-4003-B87E-8EFFC715F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1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68011-685E-AF46-B941-6C8E77B64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175C9F-6EF7-2A87-FA6A-2A0BA798C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6CE0B3-AD70-ABEB-FEF0-44A491F4B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4965E-86FD-D740-99CD-451867EBE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7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5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77EFB-273C-98BE-1C81-68206957D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C03191-EBEC-B444-0367-B9CC4AC1B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8585BB-4046-3478-B729-6B1F8432A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FBCFF-4EFA-D522-76ED-CBE91DD00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8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46B3-022D-692C-FB47-23C0E6F9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AAD15-1867-7908-BFCC-A240C42A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AC2AE-560A-E7BF-549D-9F06A049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94CCB-763C-8A73-A897-99797546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614F3-D767-EEBB-F097-C98BA6E2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4EE4D-6BCE-18ED-9259-E1F8251B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24AB1-6309-AAD7-FF07-212BE0F4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5A5F6-312D-569E-B2E3-B7153857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6DEBD-4DFD-889A-AEE6-B805A08B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3CF7F-5D37-FDED-E476-1306A82D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7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9FE1C-1F5D-5781-E80F-E3CAAE701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EE531-50BE-61FC-7D66-921EB192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D064D-DE52-34C3-A139-FAD84243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4645-CD1C-F4D8-ADF9-B807EA44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73731-8C40-951A-25EC-8187816C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6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98417-F455-EDFF-DE0E-800787EB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758CB-5F41-6800-A7C2-356BA89A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737D8-B6AE-06B4-1700-3646B1B9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FE7AE-6BB4-E588-0FC6-243F4F4D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2C110-A3E7-013B-F89E-371DB561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1B9B8-E23A-41BC-4FE3-065F075B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D5DD7-0DEE-18A3-255D-7AB5E777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6E550-D5A5-41AC-47CD-289E11BA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574B1-1AB6-5EBB-DE23-1ABEF868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15DBD-B27E-6191-E9A0-EB0AE9D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08B14-DFC2-A359-B982-12A01C69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13402-C5DA-D615-6871-DB0A4D903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D7B4A-7272-7E45-C7CC-E488A5ED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C4BD9-973B-D50A-A912-D1D51CCB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DF294-433C-8E8B-57A1-2335F5E1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C1145-41B1-0D72-1457-98B6359C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BBE46-B98A-AA49-DCD3-B49DA999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69001-D816-3E30-08BD-34627156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D82C-71A8-A579-0FA6-DFC367BE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10E25-A702-176A-4AB0-B462DC0C7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A4632-BB19-8AD5-2369-79A4D535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E66AD-2940-88B0-762B-661D830E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55DA0E-7AC5-1128-9702-0D83D3CE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79144-27CE-05CD-732D-A5816BF5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3C72-DD66-C628-78AC-3D0AD026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30ED83-7774-496A-D469-FFDD00BA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2F732-ED14-2A4D-80A0-57C0B9E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72BAF-3D1C-DDBE-4CE2-7F5D579E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6BD24E-3902-BF67-1F8F-E13CF8F9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DE57DA-7E77-6B95-BAEE-F666A15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DD6BF-0F52-7CBA-2195-FBC794F0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2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72AA7-2CFC-55BB-BA12-19812D5C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3900-5C4B-8FCD-EC89-1E1BCB19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EB8A9-F65C-7A33-11CE-231692FF5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8D9EC-508B-C94E-BBD0-B38D8FA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CC9CF-6899-3431-FC2C-46BBD2D6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9880C-EBA0-F1A5-1427-763AF908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5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AAB75-222A-90D5-8315-619B75EE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36ED51-F650-4290-5418-94FDC7E30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5698A-7585-751E-1310-956BC3D1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9C5F5-5021-339F-B0B9-0F44BFEF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FB81E-DBAD-18A7-3A33-0FF09300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4378-03D6-54A3-D421-2CEBD260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362D4C-D74C-577A-E0EC-419F468C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06454-D27A-63B7-D740-8871B4F6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DB7F4-7615-D317-FC13-BDDB0DFBA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E036F-CDEF-47A9-871C-CF66AFA16CFE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DA5D9-A7EC-9DC4-FA0E-D69A29B82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8DE1-8D0F-EF98-F912-DAC0F654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96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C4787-3D0C-F3BF-D0F6-64E5C2E24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AFDB24-A9E1-1517-4599-B4ADA87189B2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132112F-C8AE-B025-1EB0-DFF599C8A372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92EDFF-B67C-84EE-6E56-C11E20D2914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60EB14-BBD3-FD34-662B-3D69A1E37043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2DE7A4-E7AB-3DCA-8354-FD09EB4F4DE3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8D0BA5E-4E50-424F-B9DB-50C3B6ADC896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570655-20C9-3F7E-DF76-5F6778C70EA8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12EFE9-D675-3E5E-A450-942B96416DFC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F7EC30-A2B9-267A-2170-1345C646CEBF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646D7F-3E94-F895-2D07-DED9EA06C15C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C1CFEB-9780-2441-8EDA-7E123AA4472D}"/>
              </a:ext>
            </a:extLst>
          </p:cNvPr>
          <p:cNvGrpSpPr/>
          <p:nvPr/>
        </p:nvGrpSpPr>
        <p:grpSpPr>
          <a:xfrm>
            <a:off x="6325470" y="584200"/>
            <a:ext cx="2353032" cy="1129845"/>
            <a:chOff x="2540485" y="1266809"/>
            <a:chExt cx="2353032" cy="112984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6BF9C84-ABBC-6CE8-AC32-A7426E61FC04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A0CE93A-B2F9-756D-D778-FA6FC5D67674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제출한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용량</a:t>
              </a: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4D887E-F79C-2EEA-BB5A-5DB6A858D77B}"/>
              </a:ext>
            </a:extLst>
          </p:cNvPr>
          <p:cNvSpPr/>
          <p:nvPr/>
        </p:nvSpPr>
        <p:spPr>
          <a:xfrm>
            <a:off x="6317003" y="584200"/>
            <a:ext cx="2369966" cy="1129845"/>
          </a:xfrm>
          <a:prstGeom prst="roundRect">
            <a:avLst>
              <a:gd name="adj" fmla="val 61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B2ADD09-7CFB-29CF-C2ED-61F00A7020E7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2975767" y="1149123"/>
            <a:ext cx="3341236" cy="2258710"/>
          </a:xfrm>
          <a:prstGeom prst="bentConnector3">
            <a:avLst>
              <a:gd name="adj1" fmla="val 2161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11A640-4728-31F5-7275-CDF6D8582846}"/>
              </a:ext>
            </a:extLst>
          </p:cNvPr>
          <p:cNvSpPr/>
          <p:nvPr/>
        </p:nvSpPr>
        <p:spPr>
          <a:xfrm>
            <a:off x="4169754" y="891598"/>
            <a:ext cx="1261533" cy="4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59CBF42-2D48-0CB1-43A7-83134184C67F}"/>
              </a:ext>
            </a:extLst>
          </p:cNvPr>
          <p:cNvSpPr/>
          <p:nvPr/>
        </p:nvSpPr>
        <p:spPr>
          <a:xfrm>
            <a:off x="4036714" y="1993997"/>
            <a:ext cx="7050650" cy="4624388"/>
          </a:xfrm>
          <a:prstGeom prst="roundRect">
            <a:avLst>
              <a:gd name="adj" fmla="val 14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815ABA-CC2A-312B-F90C-55AA61E844B3}"/>
              </a:ext>
            </a:extLst>
          </p:cNvPr>
          <p:cNvSpPr/>
          <p:nvPr/>
        </p:nvSpPr>
        <p:spPr>
          <a:xfrm>
            <a:off x="4176151" y="2093383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1CCAD-E206-34FB-884A-5425B168ACD4}"/>
              </a:ext>
            </a:extLst>
          </p:cNvPr>
          <p:cNvSpPr txBox="1"/>
          <p:nvPr/>
        </p:nvSpPr>
        <p:spPr>
          <a:xfrm>
            <a:off x="6390885" y="2185290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976C3EB-FA6F-6736-E890-BA6C466063A7}"/>
              </a:ext>
            </a:extLst>
          </p:cNvPr>
          <p:cNvGrpSpPr/>
          <p:nvPr/>
        </p:nvGrpSpPr>
        <p:grpSpPr>
          <a:xfrm>
            <a:off x="8467895" y="3323164"/>
            <a:ext cx="2353032" cy="2782358"/>
            <a:chOff x="8310113" y="3488377"/>
            <a:chExt cx="2353032" cy="278235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D0E99BA-7E49-D73F-AF55-6EEC366752B6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F04096-1091-ECF3-8F33-1E0F2367B3D4}"/>
                </a:ext>
              </a:extLst>
            </p:cNvPr>
            <p:cNvSpPr txBox="1"/>
            <p:nvPr/>
          </p:nvSpPr>
          <p:spPr>
            <a:xfrm>
              <a:off x="8416466" y="5749574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err="1"/>
                <a:t>해충제</a:t>
              </a:r>
              <a:r>
                <a:rPr lang="ko-KR" altLang="en-US" sz="2400" b="1" dirty="0"/>
                <a:t> 레시피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689A4C7-F1F5-F0C7-7006-60BF6B095E08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C5329A7-9CF2-DBD4-C3C9-0C03F01DD38F}"/>
              </a:ext>
            </a:extLst>
          </p:cNvPr>
          <p:cNvGrpSpPr/>
          <p:nvPr/>
        </p:nvGrpSpPr>
        <p:grpSpPr>
          <a:xfrm>
            <a:off x="4303152" y="3323164"/>
            <a:ext cx="2353032" cy="2782358"/>
            <a:chOff x="8310113" y="3488377"/>
            <a:chExt cx="2353032" cy="278235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6A003AD-6F8F-7217-FF4B-3CABB294CF57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B3349A-2857-A1F8-2BFC-D0A2862CD5DA}"/>
                </a:ext>
              </a:extLst>
            </p:cNvPr>
            <p:cNvSpPr txBox="1"/>
            <p:nvPr/>
          </p:nvSpPr>
          <p:spPr>
            <a:xfrm>
              <a:off x="8908585" y="5749574"/>
              <a:ext cx="115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50</a:t>
              </a:r>
              <a:r>
                <a:rPr lang="ko-KR" altLang="en-US" sz="2400" b="1" dirty="0"/>
                <a:t>골드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B73FF5E-81DB-706F-95F0-8EDD50EE66A0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47724F-47D8-8E18-E2C4-F7E11488F1F3}"/>
              </a:ext>
            </a:extLst>
          </p:cNvPr>
          <p:cNvSpPr/>
          <p:nvPr/>
        </p:nvSpPr>
        <p:spPr>
          <a:xfrm>
            <a:off x="6909490" y="4576826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14493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5D35116-7FC8-399D-E905-27CDD5D3CA51}"/>
              </a:ext>
            </a:extLst>
          </p:cNvPr>
          <p:cNvGrpSpPr/>
          <p:nvPr/>
        </p:nvGrpSpPr>
        <p:grpSpPr>
          <a:xfrm>
            <a:off x="7956867" y="624328"/>
            <a:ext cx="2353032" cy="1129845"/>
            <a:chOff x="2540485" y="1266809"/>
            <a:chExt cx="2353032" cy="1129845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C1E759E-383D-54CB-4A98-16B796654F16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8D9A219-5DD0-17B1-3E24-9398525E80A9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제작 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용량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678AD69-9171-0456-E03A-236046BD74A3}"/>
              </a:ext>
            </a:extLst>
          </p:cNvPr>
          <p:cNvGrpSpPr/>
          <p:nvPr/>
        </p:nvGrpSpPr>
        <p:grpSpPr>
          <a:xfrm>
            <a:off x="1882103" y="624328"/>
            <a:ext cx="2353032" cy="1129845"/>
            <a:chOff x="2540485" y="1266809"/>
            <a:chExt cx="2353032" cy="112984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3464FB0-250F-B52A-9755-D6B386A0E5BA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A9B3549-8B77-FF5A-D019-7C531A09A35F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의뢰인의 요구 용량</a:t>
              </a: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E8678B2-754D-098E-FCD6-753A013EF553}"/>
              </a:ext>
            </a:extLst>
          </p:cNvPr>
          <p:cNvSpPr/>
          <p:nvPr/>
        </p:nvSpPr>
        <p:spPr>
          <a:xfrm>
            <a:off x="1882103" y="2044501"/>
            <a:ext cx="8427794" cy="4578020"/>
          </a:xfrm>
          <a:prstGeom prst="roundRect">
            <a:avLst>
              <a:gd name="adj" fmla="val 148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785068-18B2-96A8-F897-82061CFB9EBC}"/>
              </a:ext>
            </a:extLst>
          </p:cNvPr>
          <p:cNvSpPr txBox="1"/>
          <p:nvPr/>
        </p:nvSpPr>
        <p:spPr>
          <a:xfrm>
            <a:off x="4924848" y="845915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FD5F3C-7F4E-9222-32FB-3B55C05BA575}"/>
              </a:ext>
            </a:extLst>
          </p:cNvPr>
          <p:cNvSpPr txBox="1"/>
          <p:nvPr/>
        </p:nvSpPr>
        <p:spPr>
          <a:xfrm>
            <a:off x="4457959" y="2336993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보상을 선택해주세요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B579A28-8A5B-D4E3-FA7C-8ED10B1B5A13}"/>
              </a:ext>
            </a:extLst>
          </p:cNvPr>
          <p:cNvSpPr/>
          <p:nvPr/>
        </p:nvSpPr>
        <p:spPr>
          <a:xfrm>
            <a:off x="2548048" y="3451314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1874A55-3A68-62A1-FE74-0A3C877C843A}"/>
              </a:ext>
            </a:extLst>
          </p:cNvPr>
          <p:cNvSpPr/>
          <p:nvPr/>
        </p:nvSpPr>
        <p:spPr>
          <a:xfrm>
            <a:off x="7290921" y="3429000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41188A-530C-8BAC-71C2-4CEFFD856EB6}"/>
              </a:ext>
            </a:extLst>
          </p:cNvPr>
          <p:cNvSpPr txBox="1"/>
          <p:nvPr/>
        </p:nvSpPr>
        <p:spPr>
          <a:xfrm>
            <a:off x="3324454" y="57125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재화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73CBA-52F2-652E-E052-00F188F0EACB}"/>
              </a:ext>
            </a:extLst>
          </p:cNvPr>
          <p:cNvSpPr txBox="1"/>
          <p:nvPr/>
        </p:nvSpPr>
        <p:spPr>
          <a:xfrm>
            <a:off x="7913439" y="57125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레시피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9983E11-2D51-8925-B370-6790416BB6B5}"/>
              </a:ext>
            </a:extLst>
          </p:cNvPr>
          <p:cNvSpPr/>
          <p:nvPr/>
        </p:nvSpPr>
        <p:spPr>
          <a:xfrm>
            <a:off x="2736023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B598A14-453A-5E5A-28F1-D871BC76C8CC}"/>
              </a:ext>
            </a:extLst>
          </p:cNvPr>
          <p:cNvSpPr/>
          <p:nvPr/>
        </p:nvSpPr>
        <p:spPr>
          <a:xfrm>
            <a:off x="7478896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D4989A-45E0-4167-86E3-D6BA5BC031F1}"/>
              </a:ext>
            </a:extLst>
          </p:cNvPr>
          <p:cNvSpPr/>
          <p:nvPr/>
        </p:nvSpPr>
        <p:spPr>
          <a:xfrm>
            <a:off x="2710111" y="535516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F23EAF-20C6-3D0F-E5D6-65011D8FC0F2}"/>
              </a:ext>
            </a:extLst>
          </p:cNvPr>
          <p:cNvSpPr/>
          <p:nvPr/>
        </p:nvSpPr>
        <p:spPr>
          <a:xfrm>
            <a:off x="924339" y="1600199"/>
            <a:ext cx="231913" cy="4737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FAD458-5B61-4DF7-7467-B0079AA83369}"/>
              </a:ext>
            </a:extLst>
          </p:cNvPr>
          <p:cNvSpPr/>
          <p:nvPr/>
        </p:nvSpPr>
        <p:spPr>
          <a:xfrm>
            <a:off x="11035748" y="1600199"/>
            <a:ext cx="231913" cy="4737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2CC21-E486-287A-9DE0-F5549910E6D8}"/>
              </a:ext>
            </a:extLst>
          </p:cNvPr>
          <p:cNvSpPr/>
          <p:nvPr/>
        </p:nvSpPr>
        <p:spPr>
          <a:xfrm rot="5400000">
            <a:off x="5980044" y="1096361"/>
            <a:ext cx="231913" cy="98794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D3E92B-2BD9-8973-8FE1-CEE4002F1D1D}"/>
              </a:ext>
            </a:extLst>
          </p:cNvPr>
          <p:cNvSpPr/>
          <p:nvPr/>
        </p:nvSpPr>
        <p:spPr>
          <a:xfrm rot="5400000">
            <a:off x="5980044" y="-1356818"/>
            <a:ext cx="231913" cy="98794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5554E2-4462-1670-18EB-0BE586A049FA}"/>
              </a:ext>
            </a:extLst>
          </p:cNvPr>
          <p:cNvSpPr/>
          <p:nvPr/>
        </p:nvSpPr>
        <p:spPr>
          <a:xfrm>
            <a:off x="10194475" y="693630"/>
            <a:ext cx="1305100" cy="4878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다음 의뢰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7A276D-6475-BD88-6811-FB3DFF3F9D21}"/>
              </a:ext>
            </a:extLst>
          </p:cNvPr>
          <p:cNvGrpSpPr/>
          <p:nvPr/>
        </p:nvGrpSpPr>
        <p:grpSpPr>
          <a:xfrm>
            <a:off x="1630162" y="1778369"/>
            <a:ext cx="1405637" cy="1662105"/>
            <a:chOff x="984218" y="1731431"/>
            <a:chExt cx="1894449" cy="224010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B71B592-9C19-A8D2-9A67-52E4B41E5FA4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5FEBE2-324F-CEBD-8A7E-473C9E06B90C}"/>
                </a:ext>
              </a:extLst>
            </p:cNvPr>
            <p:cNvSpPr txBox="1"/>
            <p:nvPr/>
          </p:nvSpPr>
          <p:spPr>
            <a:xfrm>
              <a:off x="1170749" y="3551945"/>
              <a:ext cx="1521387" cy="37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B51788-93AB-47A2-2A7D-57EB6F3C60E5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3142E2-3D29-DA76-CB62-15AF984B2C26}"/>
                </a:ext>
              </a:extLst>
            </p:cNvPr>
            <p:cNvSpPr txBox="1"/>
            <p:nvPr/>
          </p:nvSpPr>
          <p:spPr>
            <a:xfrm>
              <a:off x="1444046" y="3088961"/>
              <a:ext cx="974795" cy="414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살충제</a:t>
              </a: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0C94ACA-C4F5-CA66-C20E-FC6C0EB26DF9}"/>
              </a:ext>
            </a:extLst>
          </p:cNvPr>
          <p:cNvSpPr/>
          <p:nvPr/>
        </p:nvSpPr>
        <p:spPr>
          <a:xfrm>
            <a:off x="3509709" y="1777274"/>
            <a:ext cx="1407600" cy="1663200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547EE-B9E7-A2A7-2CCA-C40C069E60F1}"/>
              </a:ext>
            </a:extLst>
          </p:cNvPr>
          <p:cNvSpPr txBox="1"/>
          <p:nvPr/>
        </p:nvSpPr>
        <p:spPr>
          <a:xfrm>
            <a:off x="3649092" y="3128941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alpha val="55000"/>
                  </a:schemeClr>
                </a:solidFill>
              </a:rPr>
              <a:t>가격 </a:t>
            </a:r>
            <a:r>
              <a:rPr lang="en-US" altLang="ko-KR" sz="1200" b="1" dirty="0">
                <a:solidFill>
                  <a:schemeClr val="tx1">
                    <a:alpha val="55000"/>
                  </a:schemeClr>
                </a:solidFill>
              </a:rPr>
              <a:t>: 75</a:t>
            </a:r>
            <a:r>
              <a:rPr lang="ko-KR" altLang="en-US" sz="1200" b="1" dirty="0">
                <a:solidFill>
                  <a:schemeClr val="tx1">
                    <a:alpha val="55000"/>
                  </a:schemeClr>
                </a:solidFill>
              </a:rPr>
              <a:t>골드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D2AB54-6798-6703-AB23-1C2027A06E6E}"/>
              </a:ext>
            </a:extLst>
          </p:cNvPr>
          <p:cNvSpPr/>
          <p:nvPr/>
        </p:nvSpPr>
        <p:spPr>
          <a:xfrm>
            <a:off x="3818692" y="1843002"/>
            <a:ext cx="789633" cy="842631"/>
          </a:xfrm>
          <a:prstGeom prst="roundRect">
            <a:avLst>
              <a:gd name="adj" fmla="val 7123"/>
            </a:avLst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alpha val="55000"/>
                  </a:schemeClr>
                </a:solidFill>
              </a:rPr>
              <a:t>레시피 </a:t>
            </a:r>
            <a:endParaRPr lang="en-US" altLang="ko-KR" sz="1200" dirty="0">
              <a:solidFill>
                <a:schemeClr val="tx1">
                  <a:alpha val="5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alpha val="55000"/>
                  </a:schemeClr>
                </a:solidFill>
              </a:rPr>
              <a:t>이미지</a:t>
            </a:r>
            <a:endParaRPr lang="en-US" altLang="ko-KR" sz="1200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C98AB-12C2-BBAB-9C7F-942C7A94AA13}"/>
              </a:ext>
            </a:extLst>
          </p:cNvPr>
          <p:cNvSpPr txBox="1"/>
          <p:nvPr/>
        </p:nvSpPr>
        <p:spPr>
          <a:xfrm>
            <a:off x="3509709" y="2785195"/>
            <a:ext cx="140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alpha val="55000"/>
                  </a:schemeClr>
                </a:solidFill>
              </a:rPr>
              <a:t>희귀 </a:t>
            </a:r>
            <a:r>
              <a:rPr lang="ko-KR" altLang="en-US" sz="1400" b="1" dirty="0" err="1">
                <a:solidFill>
                  <a:schemeClr val="tx1">
                    <a:alpha val="55000"/>
                  </a:schemeClr>
                </a:solidFill>
              </a:rPr>
              <a:t>회복약</a:t>
            </a:r>
            <a:endParaRPr lang="ko-KR" altLang="en-US" sz="1400" b="1" dirty="0">
              <a:solidFill>
                <a:schemeClr val="tx1">
                  <a:alpha val="5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75B1C1D-CDB8-4895-9656-BCB2866957BC}"/>
              </a:ext>
            </a:extLst>
          </p:cNvPr>
          <p:cNvGrpSpPr/>
          <p:nvPr/>
        </p:nvGrpSpPr>
        <p:grpSpPr>
          <a:xfrm>
            <a:off x="5391219" y="1777274"/>
            <a:ext cx="1407600" cy="1663200"/>
            <a:chOff x="984218" y="1731431"/>
            <a:chExt cx="1894449" cy="2240104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2BC315-3661-0384-0FCE-A2C35BEFDAC1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688485-2684-75E0-98F5-241C1B6096FE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A8AE099-095D-BD9C-BFD8-3A9598453220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9847D3-8A55-5DFF-2EDA-D7628014F74D}"/>
                </a:ext>
              </a:extLst>
            </p:cNvPr>
            <p:cNvSpPr txBox="1"/>
            <p:nvPr/>
          </p:nvSpPr>
          <p:spPr>
            <a:xfrm>
              <a:off x="1565543" y="3088963"/>
              <a:ext cx="731803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환약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7ADC1AA-29F2-148A-C7D4-653466D107BC}"/>
              </a:ext>
            </a:extLst>
          </p:cNvPr>
          <p:cNvGrpSpPr/>
          <p:nvPr/>
        </p:nvGrpSpPr>
        <p:grpSpPr>
          <a:xfrm>
            <a:off x="9154239" y="1777274"/>
            <a:ext cx="1407600" cy="1663200"/>
            <a:chOff x="984218" y="1731431"/>
            <a:chExt cx="1894449" cy="224010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F47695B-50CA-E3F5-97FC-C9F2BAA27605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1CCCEF-7233-7E66-0311-0A91FDAE4670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949DB99-9193-6BB7-A7DD-9B7BC50376F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0BD314-5B18-38EF-DA4F-076015D9958D}"/>
                </a:ext>
              </a:extLst>
            </p:cNvPr>
            <p:cNvSpPr txBox="1"/>
            <p:nvPr/>
          </p:nvSpPr>
          <p:spPr>
            <a:xfrm>
              <a:off x="1323911" y="3088963"/>
              <a:ext cx="121506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err="1"/>
                <a:t>슬라임액</a:t>
              </a:r>
              <a:endParaRPr lang="ko-KR" altLang="en-US" sz="14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BE17AD0-8FFD-BCEC-2A09-4D4E53C67E65}"/>
              </a:ext>
            </a:extLst>
          </p:cNvPr>
          <p:cNvGrpSpPr/>
          <p:nvPr/>
        </p:nvGrpSpPr>
        <p:grpSpPr>
          <a:xfrm>
            <a:off x="7272729" y="1777274"/>
            <a:ext cx="1407600" cy="1663200"/>
            <a:chOff x="984218" y="1731431"/>
            <a:chExt cx="1894449" cy="2240104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EC7775C-68B2-BCBE-0BB4-2DA75C54C299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0470DE-5500-2C9A-5F62-533E3941E89A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6C48B84-920F-191C-F7B5-972C1F525206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4B33A8-6FCF-4F82-643B-C55B740632EE}"/>
                </a:ext>
              </a:extLst>
            </p:cNvPr>
            <p:cNvSpPr txBox="1"/>
            <p:nvPr/>
          </p:nvSpPr>
          <p:spPr>
            <a:xfrm>
              <a:off x="1565543" y="3088963"/>
              <a:ext cx="731804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허브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C7B4B7-16C6-D918-7177-CCFD6C9DE4C3}"/>
              </a:ext>
            </a:extLst>
          </p:cNvPr>
          <p:cNvSpPr/>
          <p:nvPr/>
        </p:nvSpPr>
        <p:spPr>
          <a:xfrm>
            <a:off x="3649092" y="3028122"/>
            <a:ext cx="1128835" cy="438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FF0000"/>
                </a:solidFill>
              </a:rPr>
              <a:t>Sold Out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2442BC-139C-55E8-1DD0-EF32F87BE380}"/>
              </a:ext>
            </a:extLst>
          </p:cNvPr>
          <p:cNvSpPr/>
          <p:nvPr/>
        </p:nvSpPr>
        <p:spPr>
          <a:xfrm>
            <a:off x="4087805" y="3530305"/>
            <a:ext cx="4015409" cy="509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6A6B43-ADDA-4DC5-3167-B4EA2C75DFBD}"/>
              </a:ext>
            </a:extLst>
          </p:cNvPr>
          <p:cNvSpPr/>
          <p:nvPr/>
        </p:nvSpPr>
        <p:spPr>
          <a:xfrm>
            <a:off x="4087805" y="6006347"/>
            <a:ext cx="4015409" cy="509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첨가제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EF30B09-EE02-C730-D094-6E1F47FAE023}"/>
              </a:ext>
            </a:extLst>
          </p:cNvPr>
          <p:cNvGrpSpPr/>
          <p:nvPr/>
        </p:nvGrpSpPr>
        <p:grpSpPr>
          <a:xfrm>
            <a:off x="1629835" y="4240417"/>
            <a:ext cx="1407600" cy="1663200"/>
            <a:chOff x="984218" y="1731431"/>
            <a:chExt cx="1894449" cy="2240104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AD480773-6144-C594-8DC1-11CCBA07D27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61375D-6058-ECE0-5868-7F8C12F96CA6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FC6C4FC-A2D0-D030-5B60-DF5CE0B76D24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FC5B7F-4E54-BC91-A1C3-9A8FD4896D7E}"/>
                </a:ext>
              </a:extLst>
            </p:cNvPr>
            <p:cNvSpPr txBox="1"/>
            <p:nvPr/>
          </p:nvSpPr>
          <p:spPr>
            <a:xfrm>
              <a:off x="1281843" y="3088963"/>
              <a:ext cx="1299209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강화 절구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93AE7B4-A547-A83A-9868-4892BBAD847C}"/>
              </a:ext>
            </a:extLst>
          </p:cNvPr>
          <p:cNvGrpSpPr/>
          <p:nvPr/>
        </p:nvGrpSpPr>
        <p:grpSpPr>
          <a:xfrm>
            <a:off x="9154567" y="4240417"/>
            <a:ext cx="1407600" cy="1663200"/>
            <a:chOff x="984218" y="1731431"/>
            <a:chExt cx="1894449" cy="2240104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7353D3D5-7B0A-E257-932E-42C4444CF4A2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B8AD856-0AB2-BD3A-A660-5673C1F806A9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05B8D73A-5825-486C-43C7-834F34BF9C77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6EB5136-9A73-AA7F-9136-39DDC84A297B}"/>
                </a:ext>
              </a:extLst>
            </p:cNvPr>
            <p:cNvSpPr txBox="1"/>
            <p:nvPr/>
          </p:nvSpPr>
          <p:spPr>
            <a:xfrm>
              <a:off x="1332543" y="3088963"/>
              <a:ext cx="119780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첨가제 </a:t>
              </a:r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34863AF-E006-3D63-DE60-1CFDAB105352}"/>
              </a:ext>
            </a:extLst>
          </p:cNvPr>
          <p:cNvGrpSpPr/>
          <p:nvPr/>
        </p:nvGrpSpPr>
        <p:grpSpPr>
          <a:xfrm>
            <a:off x="7273384" y="4240417"/>
            <a:ext cx="1407600" cy="1663200"/>
            <a:chOff x="984218" y="1731431"/>
            <a:chExt cx="1894449" cy="2240104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531B14E-577B-69D8-49B3-200C288D1E0A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3DE289-AE87-5DE9-EC9F-6AA973249BE2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0A564FFA-FE7B-99C3-0FBC-3EC7E1A604B0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615B4E-4836-0D33-770D-CCD862F24C9A}"/>
                </a:ext>
              </a:extLst>
            </p:cNvPr>
            <p:cNvSpPr txBox="1"/>
            <p:nvPr/>
          </p:nvSpPr>
          <p:spPr>
            <a:xfrm>
              <a:off x="1332546" y="3088963"/>
              <a:ext cx="119780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첨가제 </a:t>
              </a:r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46C508-6236-41EA-3D35-7552EEBF3F9A}"/>
              </a:ext>
            </a:extLst>
          </p:cNvPr>
          <p:cNvGrpSpPr/>
          <p:nvPr/>
        </p:nvGrpSpPr>
        <p:grpSpPr>
          <a:xfrm>
            <a:off x="5392201" y="4240417"/>
            <a:ext cx="1407600" cy="1663200"/>
            <a:chOff x="984218" y="1731431"/>
            <a:chExt cx="1894449" cy="2240104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A8488FDE-AA79-E18F-93CE-D13DF12EFFEA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EA5BFCA-CD56-BDCF-C191-3E493D0B184E}"/>
                </a:ext>
              </a:extLst>
            </p:cNvPr>
            <p:cNvSpPr txBox="1"/>
            <p:nvPr/>
          </p:nvSpPr>
          <p:spPr>
            <a:xfrm>
              <a:off x="1171810" y="3551942"/>
              <a:ext cx="1519267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30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9AC53E5A-9105-2C9E-AB93-23E9BB2B29EC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7CAB2EC-3E6F-CD03-0A57-222EB1B8CDE6}"/>
                </a:ext>
              </a:extLst>
            </p:cNvPr>
            <p:cNvSpPr txBox="1"/>
            <p:nvPr/>
          </p:nvSpPr>
          <p:spPr>
            <a:xfrm>
              <a:off x="1161027" y="3088963"/>
              <a:ext cx="1540841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세척 스크롤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D8AAA06-3D26-FDA0-DEA2-0F91B54678AA}"/>
              </a:ext>
            </a:extLst>
          </p:cNvPr>
          <p:cNvGrpSpPr/>
          <p:nvPr/>
        </p:nvGrpSpPr>
        <p:grpSpPr>
          <a:xfrm>
            <a:off x="3511018" y="4240417"/>
            <a:ext cx="1407600" cy="1663200"/>
            <a:chOff x="984218" y="1731431"/>
            <a:chExt cx="1894449" cy="2240104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22D96630-7EE1-A06A-4D05-91F89C435B7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F47BC8C-8E00-CE76-B958-E0A3C9F993C6}"/>
                </a:ext>
              </a:extLst>
            </p:cNvPr>
            <p:cNvSpPr txBox="1"/>
            <p:nvPr/>
          </p:nvSpPr>
          <p:spPr>
            <a:xfrm>
              <a:off x="1171810" y="3551942"/>
              <a:ext cx="1519267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15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428DA67-C756-B195-065D-BE88E0A8A36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3072419-E98D-12FF-A1F1-282D214DF8A9}"/>
                </a:ext>
              </a:extLst>
            </p:cNvPr>
            <p:cNvSpPr txBox="1"/>
            <p:nvPr/>
          </p:nvSpPr>
          <p:spPr>
            <a:xfrm>
              <a:off x="1281843" y="3088963"/>
              <a:ext cx="1299209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 가루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36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DC3D-7899-7E87-0BA0-3F248FE84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958C3-ED99-ECFB-0E03-5F23A66E615E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2C208B-4B5B-67CC-99BB-F8A08CD53A6C}"/>
              </a:ext>
            </a:extLst>
          </p:cNvPr>
          <p:cNvSpPr/>
          <p:nvPr/>
        </p:nvSpPr>
        <p:spPr>
          <a:xfrm>
            <a:off x="2710111" y="535516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43C962B-8E48-7AA6-9E56-FA15DA3B50FB}"/>
              </a:ext>
            </a:extLst>
          </p:cNvPr>
          <p:cNvGrpSpPr/>
          <p:nvPr/>
        </p:nvGrpSpPr>
        <p:grpSpPr>
          <a:xfrm>
            <a:off x="1088721" y="1688031"/>
            <a:ext cx="1894449" cy="2240104"/>
            <a:chOff x="984218" y="1731431"/>
            <a:chExt cx="1894449" cy="224010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D1CE563-2183-ED42-F523-589103CDBBB0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8672F-83A5-E094-7401-097BAE0CC5B3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7036C25-61A3-E0D2-8E70-286BF9CAE45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6E6418-0C45-313A-4069-DE534E32A95E}"/>
                </a:ext>
              </a:extLst>
            </p:cNvPr>
            <p:cNvSpPr txBox="1"/>
            <p:nvPr/>
          </p:nvSpPr>
          <p:spPr>
            <a:xfrm>
              <a:off x="1454390" y="308896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살충제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0A38EC-C7AA-2A24-DFD4-9CA1B0D69275}"/>
              </a:ext>
            </a:extLst>
          </p:cNvPr>
          <p:cNvGrpSpPr/>
          <p:nvPr/>
        </p:nvGrpSpPr>
        <p:grpSpPr>
          <a:xfrm>
            <a:off x="3624517" y="1688031"/>
            <a:ext cx="1894449" cy="2240104"/>
            <a:chOff x="984218" y="1731431"/>
            <a:chExt cx="1894449" cy="224010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DB0428F-C992-93D3-4E42-DDC0E3C8A096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B2FC36-C552-3BDE-86D4-8842649F67AF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99511A3-8347-1AA4-7FC0-F2AFCB90AA92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7DB6F7-9DAA-8E1C-E40D-27664AB887CB}"/>
                </a:ext>
              </a:extLst>
            </p:cNvPr>
            <p:cNvSpPr txBox="1"/>
            <p:nvPr/>
          </p:nvSpPr>
          <p:spPr>
            <a:xfrm>
              <a:off x="1153026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희귀 </a:t>
              </a:r>
              <a:r>
                <a:rPr lang="ko-KR" altLang="en-US" sz="2000" b="1" dirty="0" err="1"/>
                <a:t>회복약</a:t>
              </a:r>
              <a:endParaRPr lang="ko-KR" altLang="en-US" sz="2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A6C40F7-164A-60AF-C416-6D41BA71A6C6}"/>
              </a:ext>
            </a:extLst>
          </p:cNvPr>
          <p:cNvGrpSpPr/>
          <p:nvPr/>
        </p:nvGrpSpPr>
        <p:grpSpPr>
          <a:xfrm>
            <a:off x="6160312" y="1688031"/>
            <a:ext cx="1894449" cy="2240104"/>
            <a:chOff x="984218" y="1731431"/>
            <a:chExt cx="1894449" cy="2240104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4A94171-C449-01C0-3E72-640D40F4C55E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940DBC-1F7E-96BB-D7C6-ACF6E71346D9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88F8881-9B74-2493-9296-DF7F8D61CBF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DD0FD1-7CF5-24F7-B720-8E6BC22C8B41}"/>
                </a:ext>
              </a:extLst>
            </p:cNvPr>
            <p:cNvSpPr txBox="1"/>
            <p:nvPr/>
          </p:nvSpPr>
          <p:spPr>
            <a:xfrm>
              <a:off x="1582630" y="3088963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환약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E40A23-E49C-3D67-7846-30D977C6D328}"/>
              </a:ext>
            </a:extLst>
          </p:cNvPr>
          <p:cNvGrpSpPr/>
          <p:nvPr/>
        </p:nvGrpSpPr>
        <p:grpSpPr>
          <a:xfrm>
            <a:off x="1088721" y="4088228"/>
            <a:ext cx="1894449" cy="2240104"/>
            <a:chOff x="984218" y="1731431"/>
            <a:chExt cx="1894449" cy="224010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5DB7F14-6F52-9B7D-2F94-2A5004CD0E8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27A232-344C-6E6E-2D32-95EE8E78FDD1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C0C33B1-B0E2-3C8A-2205-5A04809A315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6F15E3-4992-05AB-86D1-6C7581280C9E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절구 대여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0DB718A-0260-30FE-23D4-01A57FD9308F}"/>
              </a:ext>
            </a:extLst>
          </p:cNvPr>
          <p:cNvGrpSpPr/>
          <p:nvPr/>
        </p:nvGrpSpPr>
        <p:grpSpPr>
          <a:xfrm>
            <a:off x="3624517" y="4088228"/>
            <a:ext cx="1894449" cy="2240104"/>
            <a:chOff x="984218" y="1731431"/>
            <a:chExt cx="1894449" cy="2240104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52EDA64-33B2-14B6-B456-4DC5AF80CAF6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52772A7-9427-3A18-70E5-2B5F31550C33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4550730-8FF2-0760-8832-AC26F52D2142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0762E5-9C4E-B75B-8B01-3A204CEFC8F2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증가 가루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8E132E0-92FE-21B4-A085-C73425BF0AD3}"/>
              </a:ext>
            </a:extLst>
          </p:cNvPr>
          <p:cNvGrpSpPr/>
          <p:nvPr/>
        </p:nvGrpSpPr>
        <p:grpSpPr>
          <a:xfrm>
            <a:off x="6160312" y="4088228"/>
            <a:ext cx="1894449" cy="2240104"/>
            <a:chOff x="984218" y="1731431"/>
            <a:chExt cx="1894449" cy="224010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14192D7-9BF9-3A79-585E-0ACAB4A5BBC8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07AFCB-BB23-1F0A-B455-4A774614415E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D2DCD45-C164-3456-3920-94481481EE6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F3A4241-D8F7-DEF3-FB28-1738E778156B}"/>
                </a:ext>
              </a:extLst>
            </p:cNvPr>
            <p:cNvSpPr txBox="1"/>
            <p:nvPr/>
          </p:nvSpPr>
          <p:spPr>
            <a:xfrm>
              <a:off x="1153030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/>
                <a:t>양조기</a:t>
              </a:r>
              <a:r>
                <a:rPr lang="ko-KR" altLang="en-US" sz="2000" b="1" dirty="0"/>
                <a:t> 강화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7E5B79-9D9A-4F0B-3263-DB4AC4D1AA8C}"/>
              </a:ext>
            </a:extLst>
          </p:cNvPr>
          <p:cNvSpPr/>
          <p:nvPr/>
        </p:nvSpPr>
        <p:spPr>
          <a:xfrm>
            <a:off x="9650212" y="5624682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다음 의뢰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80E62C-63E2-A853-5213-561D92024452}"/>
              </a:ext>
            </a:extLst>
          </p:cNvPr>
          <p:cNvSpPr/>
          <p:nvPr/>
        </p:nvSpPr>
        <p:spPr>
          <a:xfrm>
            <a:off x="9650212" y="1681741"/>
            <a:ext cx="1305100" cy="10701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장비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3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5073F3-5CF8-33AB-8CAE-6E5E6BDE336E}"/>
              </a:ext>
            </a:extLst>
          </p:cNvPr>
          <p:cNvSpPr/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915" y="1426134"/>
            <a:ext cx="2331891" cy="2545612"/>
            <a:chOff x="1202267" y="1552255"/>
            <a:chExt cx="233189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9483" y="2212846"/>
              <a:ext cx="2324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위중한 환자에게 필요한</a:t>
              </a:r>
              <a:endParaRPr lang="en-US" altLang="ko-KR" sz="1400" dirty="0"/>
            </a:p>
            <a:p>
              <a:r>
                <a:rPr lang="ko-KR" altLang="en-US" sz="1400" dirty="0" err="1"/>
                <a:t>포션을</a:t>
              </a:r>
              <a:r>
                <a:rPr lang="ko-KR" altLang="en-US" sz="1400" dirty="0"/>
                <a:t> 의뢰하고 싶습니다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2033908" y="3293718"/>
              <a:ext cx="1433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[</a:t>
              </a:r>
              <a:r>
                <a:rPr lang="ko-KR" altLang="en-US" sz="1400" dirty="0" err="1"/>
                <a:t>필요포션</a:t>
              </a:r>
              <a:r>
                <a:rPr lang="ko-KR" altLang="en-US" sz="1400" dirty="0"/>
                <a:t> 용량</a:t>
              </a:r>
              <a:r>
                <a:rPr lang="en-US" altLang="ko-KR" sz="1400" dirty="0"/>
                <a:t>]</a:t>
              </a:r>
            </a:p>
            <a:p>
              <a:pPr algn="ctr"/>
              <a:r>
                <a:rPr lang="en-US" altLang="ko-KR" sz="1400" dirty="0"/>
                <a:t>20</a:t>
              </a:r>
            </a:p>
          </p:txBody>
        </p:sp>
      </p:grpSp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AE7B0700-1BFE-9B35-AF3D-CFED4448F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1390" y="3059417"/>
            <a:ext cx="1077223" cy="10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2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11AE81-C88A-B458-FED4-18844794BEB7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CA96A4-0E97-78A5-5E82-492E01B89C43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0F756-0D93-88A2-CDDF-13CB15096F33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D4391-3719-E555-1168-77875E32DBE8}"/>
              </a:ext>
            </a:extLst>
          </p:cNvPr>
          <p:cNvSpPr txBox="1"/>
          <p:nvPr/>
        </p:nvSpPr>
        <p:spPr>
          <a:xfrm>
            <a:off x="4195233" y="1853114"/>
            <a:ext cx="407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751850-793A-F2D8-6570-3E7DEAEC217E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EEF6D-0804-737F-B68F-0A1AC775B711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4676A0-4A6C-8158-EF56-C034846429A6}"/>
              </a:ext>
            </a:extLst>
          </p:cNvPr>
          <p:cNvSpPr txBox="1"/>
          <p:nvPr/>
        </p:nvSpPr>
        <p:spPr>
          <a:xfrm>
            <a:off x="3900811" y="4620012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보상</a:t>
            </a:r>
            <a:r>
              <a:rPr lang="en-US" altLang="ko-KR" b="1" dirty="0"/>
              <a:t>&gt;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9E791B-BD45-9742-61A1-5DF2B447CF58}"/>
              </a:ext>
            </a:extLst>
          </p:cNvPr>
          <p:cNvSpPr/>
          <p:nvPr/>
        </p:nvSpPr>
        <p:spPr>
          <a:xfrm>
            <a:off x="6317749" y="5010332"/>
            <a:ext cx="1762678" cy="486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재화 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등급 </a:t>
            </a:r>
            <a:r>
              <a:rPr lang="ko-KR" altLang="en-US" sz="1200" dirty="0" err="1">
                <a:solidFill>
                  <a:schemeClr val="tx1"/>
                </a:solidFill>
              </a:rPr>
              <a:t>상승값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CB9766-4D34-9DF0-CAFA-743A2A2EFDF0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/>
              <a:t>포션</a:t>
            </a:r>
            <a:r>
              <a:rPr lang="ko-KR" altLang="en-US" b="1" dirty="0"/>
              <a:t> 이름</a:t>
            </a:r>
            <a:endParaRPr lang="en-US" altLang="ko-KR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03BFFF-E595-ECEE-8174-61A980DED369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요구 </a:t>
            </a:r>
            <a:r>
              <a:rPr lang="ko-KR" altLang="en-US" sz="1800" dirty="0" err="1"/>
              <a:t>포션</a:t>
            </a:r>
            <a:r>
              <a:rPr lang="ko-KR" altLang="en-US" sz="1800" dirty="0"/>
              <a:t> 용량</a:t>
            </a:r>
            <a:endParaRPr lang="en-US" altLang="ko-KR" sz="1800" dirty="0"/>
          </a:p>
          <a:p>
            <a:pPr algn="ctr"/>
            <a:r>
              <a:rPr lang="en-US" altLang="ko-KR" sz="1800" dirty="0"/>
              <a:t>(</a:t>
            </a:r>
            <a:r>
              <a:rPr lang="ko-KR" altLang="en-US" sz="1800" dirty="0"/>
              <a:t>최소값 </a:t>
            </a:r>
            <a:r>
              <a:rPr lang="en-US" altLang="ko-KR" sz="1800" dirty="0"/>
              <a:t>~ </a:t>
            </a:r>
            <a:r>
              <a:rPr lang="ko-KR" altLang="en-US" sz="1800" dirty="0"/>
              <a:t>최대값</a:t>
            </a:r>
            <a:r>
              <a:rPr lang="en-US" altLang="ko-KR" sz="1800" dirty="0"/>
              <a:t>)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0DF8AE7-B8DE-0D07-9F90-654E7892625D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3BA8CB6F-8C7B-C495-F39E-92C8358FC24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3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218F7-AABD-CAEF-D7B8-8CC4EC62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873976-5775-C816-6AE4-F58F8D08271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98BD130-AF16-B180-ACB7-6B43014864A6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15D72D-D087-9F58-9F65-4530693A8236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E56E917-FC79-179E-71DA-6E43F61DF594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BB18A1-230B-A7F0-8B6C-9ABCECCDE3F5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9940B04C-0A70-7ABA-6E7A-30E9A5320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C4125E8-78C7-62CB-9C9B-00B34F8858DE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264B33-2B9E-F873-0C45-E33E2923066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6A555F-ACFC-4EC6-88A0-6F26B13A8033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9FB00D-B57A-01E2-1775-017718D94717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4E9561E-08E0-F303-EFDE-E0911F885EF5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C4439C90-2F6B-3372-D552-B53D9BAE8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2BA76F6-2F49-EC3B-29DB-AAE103D9D84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97C27B-03E8-8FEE-3EBA-6E1BE2A049F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B4373F-2BC0-E20B-0945-BF9CB9CE58E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28E4A0A-9199-C5F8-5217-F13987C71707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0C335AB-F498-76A7-B4E8-F0359DD56B6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923EFA3C-A890-9DA7-5507-BE59716D2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3E23BEA-23A5-AC95-49B4-5FDC2CBAE98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933A30-4D21-67DA-50B1-32B544CF802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7C34E5E-25C8-9F25-61E1-61BFF4DDF7BF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1E3E25-7E53-0C26-3137-688048D984D6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FD291A-8CF0-7B15-BCC7-74E2B308DAB0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1D344A3-C1BC-7E2C-6708-35416CEF6AE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893B67BC-37AB-F18B-6C6C-9B313ED3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29DF1BE-F430-5EE1-3C4D-FDE8B9F9BEC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1A8385-181F-60D0-77BC-CB370B5D1EA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FE4ED-94F4-CB7A-59AC-91E71897CE2B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849D52-B922-C702-C3E3-F6D9C421B664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5AB463-EF9A-6D62-302D-D73D394EDC7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2BE0283-C9E6-124D-E53D-955EFE8E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9524F1-C8BF-88AD-22A8-ED8F482FB96A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0CAD44-5293-82F0-4D08-E2965217113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3FAC00-09E8-1944-4DC6-2E455BD5DA74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A54261-B68A-DEB0-0083-04BFE80B381B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CEAB0F-E747-F4CB-97D3-D2C962C4CA0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3F0C0235-3333-C76D-DA48-FBAA178DF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111F787-7461-5640-01E0-2F91C923E5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9DCA9D-65BB-1C82-A911-99AF025DAB5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93F8D5-FAEC-ECDF-4EAC-E2F8C3B032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F98AEB-E795-4F8B-CAC8-901FADA7A61B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CAFE64F-F24B-F5A6-4F12-C89E6392DDE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BD07322-452E-0301-74A4-37F87AC7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12D951C-73BE-2006-497F-F85323A1F4E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C53F7F-15D0-A079-636B-27283C721E16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F27AA26-211C-DB20-BDC8-A12E96BE2F9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EECF824-7258-21BB-66BD-8D3CA9B3D6F7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2EE2CB-B042-3415-B3B2-5EFCAD3235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FA244E15-3931-2B24-AB8F-F9030BC70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15C34C8-DC09-A232-2265-77665CE8277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C9DF6D-D5DC-FBF3-1946-58FA87A7ED8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510FE94-9410-8965-370D-AA9AE93D6747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C01C9B4-03DD-0B97-6F59-EA2D85F875AC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B263D4A-CE7F-58BB-254E-FB29D5347D1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29C83D4D-8455-278A-7B65-DA0EB31B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C16C49E-065B-E394-7502-33F9E37BAF0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DE2FFBC-A580-9CF8-D4AA-6F14290B417D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AF5E790-AD6A-9D0F-6F0F-81BB4ACD6F60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F78170-A8DE-3FF7-563E-40D08C2BD794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3ED07C-53D5-8358-9D6C-EA55131CEA7B}"/>
              </a:ext>
            </a:extLst>
          </p:cNvPr>
          <p:cNvSpPr txBox="1"/>
          <p:nvPr/>
        </p:nvSpPr>
        <p:spPr>
          <a:xfrm>
            <a:off x="3900811" y="4620012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보상</a:t>
            </a:r>
            <a:r>
              <a:rPr lang="en-US" altLang="ko-KR" b="1" dirty="0"/>
              <a:t>&gt;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81B222B-53D2-9FED-AD53-0C0352F91A9B}"/>
              </a:ext>
            </a:extLst>
          </p:cNvPr>
          <p:cNvGrpSpPr/>
          <p:nvPr/>
        </p:nvGrpSpPr>
        <p:grpSpPr>
          <a:xfrm>
            <a:off x="4117324" y="1671576"/>
            <a:ext cx="4150495" cy="4625514"/>
            <a:chOff x="4117324" y="1671576"/>
            <a:chExt cx="4150495" cy="462551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E139328-E76A-C689-EF6D-9CDFBD872ECB}"/>
                </a:ext>
              </a:extLst>
            </p:cNvPr>
            <p:cNvGrpSpPr/>
            <p:nvPr/>
          </p:nvGrpSpPr>
          <p:grpSpPr>
            <a:xfrm>
              <a:off x="4493780" y="1729465"/>
              <a:ext cx="2358821" cy="2545612"/>
              <a:chOff x="1202267" y="1552255"/>
              <a:chExt cx="2358821" cy="254561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D084286-8B76-BB67-B799-3013DB76FED9}"/>
                  </a:ext>
                </a:extLst>
              </p:cNvPr>
              <p:cNvSpPr/>
              <p:nvPr/>
            </p:nvSpPr>
            <p:spPr>
              <a:xfrm>
                <a:off x="1202267" y="1879600"/>
                <a:ext cx="2311400" cy="221826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그림 30" descr="그래픽, 상징, 클립아트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8A7B7DC0-A60D-380C-CA16-E31A6D1F7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7967" y="1552255"/>
                <a:ext cx="577183" cy="577183"/>
              </a:xfrm>
              <a:prstGeom prst="rect">
                <a:avLst/>
              </a:prstGeom>
            </p:spPr>
          </p:pic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6C93793-819A-568D-1437-744BEF862394}"/>
                  </a:ext>
                </a:extLst>
              </p:cNvPr>
              <p:cNvSpPr/>
              <p:nvPr/>
            </p:nvSpPr>
            <p:spPr>
              <a:xfrm>
                <a:off x="1297518" y="3210312"/>
                <a:ext cx="690033" cy="69003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포션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9FB361-EA37-2B3F-6BFA-A1D7B9E82E78}"/>
                  </a:ext>
                </a:extLst>
              </p:cNvPr>
              <p:cNvSpPr txBox="1"/>
              <p:nvPr/>
            </p:nvSpPr>
            <p:spPr>
              <a:xfrm>
                <a:off x="1202267" y="2212845"/>
                <a:ext cx="2339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의뢰 내용</a:t>
                </a:r>
                <a:r>
                  <a:rPr lang="en-US" altLang="ko-KR" sz="1400" dirty="0"/>
                  <a:t>text</a:t>
                </a:r>
              </a:p>
              <a:p>
                <a:r>
                  <a:rPr lang="ko-KR" altLang="en-US" sz="1400" dirty="0"/>
                  <a:t>글씨크기 </a:t>
                </a:r>
                <a:r>
                  <a:rPr lang="en-US" altLang="ko-KR" sz="1400" dirty="0"/>
                  <a:t>: 14pt, </a:t>
                </a:r>
                <a:r>
                  <a:rPr lang="ko-KR" altLang="en-US" sz="1400" dirty="0"/>
                  <a:t>최대 </a:t>
                </a:r>
                <a:r>
                  <a:rPr lang="en-US" altLang="ko-KR" sz="1400" dirty="0"/>
                  <a:t>20</a:t>
                </a:r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74AD85-9641-7B74-21BF-EC416334538E}"/>
                  </a:ext>
                </a:extLst>
              </p:cNvPr>
              <p:cNvSpPr txBox="1"/>
              <p:nvPr/>
            </p:nvSpPr>
            <p:spPr>
              <a:xfrm>
                <a:off x="1940131" y="3293718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/>
                  <a:t>요구 </a:t>
                </a:r>
                <a:r>
                  <a:rPr lang="ko-KR" altLang="en-US" sz="1400" dirty="0" err="1"/>
                  <a:t>포션</a:t>
                </a:r>
                <a:r>
                  <a:rPr lang="ko-KR" altLang="en-US" sz="1400" dirty="0"/>
                  <a:t> 용량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(</a:t>
                </a:r>
                <a:r>
                  <a:rPr lang="ko-KR" altLang="en-US" sz="1400" dirty="0"/>
                  <a:t>최소값 </a:t>
                </a:r>
                <a:r>
                  <a:rPr lang="en-US" altLang="ko-KR" sz="1400" dirty="0"/>
                  <a:t>~ </a:t>
                </a:r>
                <a:r>
                  <a:rPr lang="ko-KR" altLang="en-US" sz="1400" dirty="0"/>
                  <a:t>최대값</a:t>
                </a:r>
                <a:r>
                  <a:rPr lang="en-US" altLang="ko-KR" sz="1400" dirty="0"/>
                  <a:t>)</a:t>
                </a: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4F9BA38-B0A5-D84F-82D3-EF2DCC7B7044}"/>
                </a:ext>
              </a:extLst>
            </p:cNvPr>
            <p:cNvSpPr/>
            <p:nvPr/>
          </p:nvSpPr>
          <p:spPr>
            <a:xfrm>
              <a:off x="4117324" y="1671576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07777F-7CBB-508B-4F78-B7FB38244DD6}"/>
                </a:ext>
              </a:extLst>
            </p:cNvPr>
            <p:cNvSpPr/>
            <p:nvPr/>
          </p:nvSpPr>
          <p:spPr>
            <a:xfrm>
              <a:off x="4443607" y="3128779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F4BBC9-B101-49B7-57F8-5431F6184315}"/>
                </a:ext>
              </a:extLst>
            </p:cNvPr>
            <p:cNvSpPr txBox="1"/>
            <p:nvPr/>
          </p:nvSpPr>
          <p:spPr>
            <a:xfrm>
              <a:off x="4195233" y="1853114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60B1F00-0BC0-F71C-5492-42A8E6379595}"/>
                </a:ext>
              </a:extLst>
            </p:cNvPr>
            <p:cNvSpPr/>
            <p:nvPr/>
          </p:nvSpPr>
          <p:spPr>
            <a:xfrm>
              <a:off x="7005363" y="1745979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FE733A-62E2-B921-0F62-9B46EB9B58F4}"/>
                </a:ext>
              </a:extLst>
            </p:cNvPr>
            <p:cNvSpPr/>
            <p:nvPr/>
          </p:nvSpPr>
          <p:spPr>
            <a:xfrm>
              <a:off x="4763565" y="5728975"/>
              <a:ext cx="2867005" cy="568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수락하기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(5/ 5)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0503FA8-FA05-7C19-9B9A-B5A7E1713F00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7612B9-C463-E02C-35CF-053204C0FEFC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EE1F8DB-6AE0-A52D-996E-580E1223CCD6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</a:t>
              </a: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742DAFF1-B431-3CB0-FA0F-5DC6A873A632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AB913C83-3BA4-F896-3926-D0195906D40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4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7BE6534B-5295-8021-6554-B8B61D048FC8}"/>
              </a:ext>
            </a:extLst>
          </p:cNvPr>
          <p:cNvSpPr/>
          <p:nvPr/>
        </p:nvSpPr>
        <p:spPr>
          <a:xfrm>
            <a:off x="1237672" y="1626519"/>
            <a:ext cx="9716655" cy="4378037"/>
          </a:xfrm>
          <a:prstGeom prst="wedgeRectCallout">
            <a:avLst>
              <a:gd name="adj1" fmla="val 32304"/>
              <a:gd name="adj2" fmla="val -57542"/>
            </a:avLst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43106" y="2007523"/>
            <a:ext cx="1859239" cy="1756301"/>
            <a:chOff x="1202267" y="1879600"/>
            <a:chExt cx="2348280" cy="221826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50672" y="3293718"/>
              <a:ext cx="1599875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CAEAB72-24F6-0110-D74E-DAC6FF7702DC}"/>
              </a:ext>
            </a:extLst>
          </p:cNvPr>
          <p:cNvGrpSpPr/>
          <p:nvPr/>
        </p:nvGrpSpPr>
        <p:grpSpPr>
          <a:xfrm>
            <a:off x="3347822" y="3917729"/>
            <a:ext cx="1884086" cy="1756301"/>
            <a:chOff x="1202267" y="1879600"/>
            <a:chExt cx="2379663" cy="221826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C47F303-7158-AD1E-824D-34EB60FE8F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621ED42-30AC-BDA0-122F-5D5F2CEC92A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2CCED4-22B1-39EC-C61F-5C8D20C2BE1F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1D8169-3812-F65F-7DAF-9BBDDABF17EB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C3BDA66-764B-CEC4-798E-90773D30CFAB}"/>
              </a:ext>
            </a:extLst>
          </p:cNvPr>
          <p:cNvGrpSpPr/>
          <p:nvPr/>
        </p:nvGrpSpPr>
        <p:grpSpPr>
          <a:xfrm>
            <a:off x="5152538" y="2059235"/>
            <a:ext cx="1884086" cy="1756301"/>
            <a:chOff x="1202267" y="1879600"/>
            <a:chExt cx="2379663" cy="221826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D5172E7-5B93-C903-2F7F-E78EB206DEA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3088891-7C3B-7138-7B4A-D34C1CAF31C6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E2894D-E557-DBAE-3615-46B36C1859F6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29BFD-2DAE-4743-BE6F-202ACA7D7323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843B80-3132-A328-E1C4-ED10557213A1}"/>
              </a:ext>
            </a:extLst>
          </p:cNvPr>
          <p:cNvGrpSpPr/>
          <p:nvPr/>
        </p:nvGrpSpPr>
        <p:grpSpPr>
          <a:xfrm>
            <a:off x="8761970" y="2016292"/>
            <a:ext cx="1884086" cy="1756301"/>
            <a:chOff x="1202267" y="1879600"/>
            <a:chExt cx="2379663" cy="221826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4329984-C74D-2B7B-69F1-37E548E6ED5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774A2E-4436-B387-48EC-02F2FBFCFAA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6BC6B9-96B5-559A-AA4D-B31F9D8F2BAC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C349D7-2349-E8D9-5BC1-606F7A3BFF5A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9EC18D2-E736-BA05-F480-3412E48BFC8D}"/>
              </a:ext>
            </a:extLst>
          </p:cNvPr>
          <p:cNvGrpSpPr/>
          <p:nvPr/>
        </p:nvGrpSpPr>
        <p:grpSpPr>
          <a:xfrm>
            <a:off x="6957254" y="3999946"/>
            <a:ext cx="1884086" cy="1756301"/>
            <a:chOff x="1202267" y="1879600"/>
            <a:chExt cx="2379663" cy="221826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4BBF518-8F40-56AE-6EAE-6246368DFE32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D925B2E-306E-E9F9-E036-D85B436539D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771B93-C3CF-623A-97FF-AD14DFE14B82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E32BD3-5F49-2945-8F08-8B4183DD5088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A2D2987-91BC-98A2-C205-9D8609D4A966}"/>
              </a:ext>
            </a:extLst>
          </p:cNvPr>
          <p:cNvGrpSpPr/>
          <p:nvPr/>
        </p:nvGrpSpPr>
        <p:grpSpPr>
          <a:xfrm>
            <a:off x="10592009" y="1424690"/>
            <a:ext cx="484975" cy="484975"/>
            <a:chOff x="7948810" y="1457855"/>
            <a:chExt cx="484975" cy="48497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95F51C8-0995-11E6-E09A-20AA63C7201A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곱하기 기호 76">
              <a:extLst>
                <a:ext uri="{FF2B5EF4-FFF2-40B4-BE49-F238E27FC236}">
                  <a16:creationId xmlns:a16="http://schemas.microsoft.com/office/drawing/2014/main" id="{AD8771F6-1C38-494E-8BFF-6E1C8817849A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676DE7-B028-A6E1-EF72-658B3B0CDEF4}"/>
              </a:ext>
            </a:extLst>
          </p:cNvPr>
          <p:cNvSpPr/>
          <p:nvPr/>
        </p:nvSpPr>
        <p:spPr>
          <a:xfrm>
            <a:off x="9661415" y="6004556"/>
            <a:ext cx="1856411" cy="3816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 시작하기</a:t>
            </a:r>
          </a:p>
        </p:txBody>
      </p:sp>
    </p:spTree>
    <p:extLst>
      <p:ext uri="{BB962C8B-B14F-4D97-AF65-F5344CB8AC3E}">
        <p14:creationId xmlns:p14="http://schemas.microsoft.com/office/powerpoint/2010/main" val="153959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1D774-2AB4-A29D-ECEA-EF169BA06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C31027-AA7A-234F-881B-C752A3F19994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0087532-7F00-7427-6A60-3F7AD18C973A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37D57-E6B0-F56F-9CCC-EDDC3F563A1E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현재 가져온 의뢰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59FABE3-632E-4A7F-1421-D9B325321CE5}"/>
              </a:ext>
            </a:extLst>
          </p:cNvPr>
          <p:cNvGrpSpPr/>
          <p:nvPr/>
        </p:nvGrpSpPr>
        <p:grpSpPr>
          <a:xfrm>
            <a:off x="5152538" y="2059235"/>
            <a:ext cx="1884086" cy="1756301"/>
            <a:chOff x="1202267" y="1879600"/>
            <a:chExt cx="2379663" cy="221826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1C0A21E-51F0-923F-2F12-A6931CC71AD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D8F83D-3217-1D8B-8562-9C2FD88569C4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A94849-82D2-B4A5-2AC7-7A146E4871B1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5D8624-20CF-8615-0098-297E054740A9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289A8F-14DC-B944-62E8-04487051B5A9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008A314-DEE6-2C21-34D1-BB6E356525C2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3EA97701-D619-D502-7C1C-30DB38062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2305-BBEF-A15A-51AE-7B27D8EF817B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67AE9E-8F31-8623-E767-FFC60FBBBA83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2EE84B-3C9E-5280-721A-605E5E88BFA7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1F56092-211A-C95F-1BB5-0DBDBCC9781A}"/>
              </a:ext>
            </a:extLst>
          </p:cNvPr>
          <p:cNvGrpSpPr/>
          <p:nvPr/>
        </p:nvGrpSpPr>
        <p:grpSpPr>
          <a:xfrm rot="269168">
            <a:off x="4265236" y="1580969"/>
            <a:ext cx="4150496" cy="3944614"/>
            <a:chOff x="4117324" y="1671575"/>
            <a:chExt cx="4150496" cy="394461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727D4E-B4C8-5AAF-01CA-90864DAF5D1D}"/>
                </a:ext>
              </a:extLst>
            </p:cNvPr>
            <p:cNvSpPr/>
            <p:nvPr/>
          </p:nvSpPr>
          <p:spPr>
            <a:xfrm>
              <a:off x="4117324" y="1671575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40C6235-4CBD-964A-AF9E-182298938B71}"/>
                </a:ext>
              </a:extLst>
            </p:cNvPr>
            <p:cNvSpPr/>
            <p:nvPr/>
          </p:nvSpPr>
          <p:spPr>
            <a:xfrm>
              <a:off x="4443607" y="3128778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B20502-513B-44D9-E3B4-16D0B61D56FF}"/>
                </a:ext>
              </a:extLst>
            </p:cNvPr>
            <p:cNvSpPr txBox="1"/>
            <p:nvPr/>
          </p:nvSpPr>
          <p:spPr>
            <a:xfrm>
              <a:off x="4195234" y="1853113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E68E95B-E821-55AA-14A1-ED1DBB377C38}"/>
                </a:ext>
              </a:extLst>
            </p:cNvPr>
            <p:cNvSpPr/>
            <p:nvPr/>
          </p:nvSpPr>
          <p:spPr>
            <a:xfrm>
              <a:off x="7005363" y="1745978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210AD41-985A-DC7C-A6DA-D53504980CEA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24817A-D88C-E27F-D6F0-046CC6429E4C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DA4BF55-E2F3-2FBA-BC19-B65186962F0C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C4310F8-D2C3-4482-36B0-C6516C12BE80}"/>
              </a:ext>
            </a:extLst>
          </p:cNvPr>
          <p:cNvGrpSpPr/>
          <p:nvPr/>
        </p:nvGrpSpPr>
        <p:grpSpPr>
          <a:xfrm>
            <a:off x="4117324" y="1671576"/>
            <a:ext cx="4150495" cy="4613782"/>
            <a:chOff x="4117324" y="1671576"/>
            <a:chExt cx="4150495" cy="461378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6C8757D-04F9-BACE-6CD3-47F0471058B2}"/>
                </a:ext>
              </a:extLst>
            </p:cNvPr>
            <p:cNvSpPr/>
            <p:nvPr/>
          </p:nvSpPr>
          <p:spPr>
            <a:xfrm>
              <a:off x="4117324" y="1671576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33082A-1C21-BDFC-511F-3C7E69625C6C}"/>
                </a:ext>
              </a:extLst>
            </p:cNvPr>
            <p:cNvSpPr/>
            <p:nvPr/>
          </p:nvSpPr>
          <p:spPr>
            <a:xfrm>
              <a:off x="4443607" y="3128779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FA8FB8-7A81-2350-42EE-59A28FCF0C81}"/>
                </a:ext>
              </a:extLst>
            </p:cNvPr>
            <p:cNvSpPr txBox="1"/>
            <p:nvPr/>
          </p:nvSpPr>
          <p:spPr>
            <a:xfrm>
              <a:off x="4195233" y="1853114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12D9751-F4CD-522E-EF22-A3FB3243E275}"/>
                </a:ext>
              </a:extLst>
            </p:cNvPr>
            <p:cNvSpPr/>
            <p:nvPr/>
          </p:nvSpPr>
          <p:spPr>
            <a:xfrm>
              <a:off x="7005363" y="1745979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FF7698-6CFF-58D2-0BF7-455CA2EE01CC}"/>
                </a:ext>
              </a:extLst>
            </p:cNvPr>
            <p:cNvSpPr/>
            <p:nvPr/>
          </p:nvSpPr>
          <p:spPr>
            <a:xfrm>
              <a:off x="4130414" y="5717243"/>
              <a:ext cx="1751712" cy="568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의뢰 취소하기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836967-D2EF-4717-F0C9-8B28957EDBA4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62FFEB-ACF3-596E-6F1E-848E42F98F31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AB3F47-3C2E-D865-FC3C-EF95DEC60422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8C4AD37-5E7A-7FA2-4A80-DB7B5B25AD89}"/>
                </a:ext>
              </a:extLst>
            </p:cNvPr>
            <p:cNvSpPr/>
            <p:nvPr/>
          </p:nvSpPr>
          <p:spPr>
            <a:xfrm>
              <a:off x="6475839" y="5717243"/>
              <a:ext cx="1751712" cy="568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다음 장으로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72CBAC1-E382-FAEE-60A8-0A076F8A6FAC}"/>
              </a:ext>
            </a:extLst>
          </p:cNvPr>
          <p:cNvSpPr/>
          <p:nvPr/>
        </p:nvSpPr>
        <p:spPr>
          <a:xfrm>
            <a:off x="9661415" y="5717243"/>
            <a:ext cx="1856411" cy="66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 시작하기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73D0210-EF97-F3B9-5FFF-F25E57433D9B}"/>
              </a:ext>
            </a:extLst>
          </p:cNvPr>
          <p:cNvSpPr/>
          <p:nvPr/>
        </p:nvSpPr>
        <p:spPr>
          <a:xfrm>
            <a:off x="854966" y="5616443"/>
            <a:ext cx="1961386" cy="66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94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2E3C4-10E7-97EC-A6A0-5963E5128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9CA878-E2EB-7E91-C125-725F2919E7B5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737DFB-EADD-7C1D-01BF-5A18E468205B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00A0C2-0056-7706-27D3-B2E1E194C65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CE149-3083-E550-63A4-A9554FFAE0D9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02DA3B-B65A-A876-2EDD-0A7F637A979E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C600E2-4484-D2FE-BEE0-D002434D8390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1FDE73-ABCA-8461-6959-E52CDE1BD9FC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270183-1C4E-0F20-FAF7-128C36A39159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0F38C5-7661-CF91-73D4-F4D8EAA0D2DF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3B78B4-33AC-8CB3-D962-3FC9E1E587C1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4D8B36-2B38-C074-1784-B6870F71829E}"/>
              </a:ext>
            </a:extLst>
          </p:cNvPr>
          <p:cNvSpPr/>
          <p:nvPr/>
        </p:nvSpPr>
        <p:spPr>
          <a:xfrm>
            <a:off x="8800995" y="579416"/>
            <a:ext cx="2650436" cy="3179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[</a:t>
            </a:r>
            <a:r>
              <a:rPr lang="ko-KR" altLang="en-US" sz="2400" b="1" dirty="0" err="1">
                <a:solidFill>
                  <a:schemeClr val="tx1"/>
                </a:solidFill>
              </a:rPr>
              <a:t>상처약</a:t>
            </a:r>
            <a:r>
              <a:rPr lang="en-US" altLang="ko-KR" sz="2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필요 재료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약초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C5B60FF-7702-C53E-7604-2E5FB3CA7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226CD937-6C3A-9DD1-FD2B-DA469FCA9233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4B19B7F-2FEA-5D06-1144-9863E6E815E0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DE0D86-B7E7-EAA4-0450-55FFBBBEC5BB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52DDEB-347A-66C5-865F-2E9EE530C2D4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허브</a:t>
              </a:r>
            </a:p>
          </p:txBody>
        </p:sp>
        <p:pic>
          <p:nvPicPr>
            <p:cNvPr id="37" name="그래픽 36" descr="도움말 단색으로 채워진">
              <a:extLst>
                <a:ext uri="{FF2B5EF4-FFF2-40B4-BE49-F238E27FC236}">
                  <a16:creationId xmlns:a16="http://schemas.microsoft.com/office/drawing/2014/main" id="{11ADB63F-EDD2-5412-98F1-9B2E96A32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30B2D9-1DFB-931C-F44D-2E23011E0B51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0595F61-731F-0F0B-ED4B-FC2DF3390312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F900D01-6319-FC61-32ED-C01B442B586C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26EA2D8-1A47-C06D-BB6C-2990CD5DC0AE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약초</a:t>
              </a:r>
            </a:p>
          </p:txBody>
        </p:sp>
        <p:pic>
          <p:nvPicPr>
            <p:cNvPr id="43" name="그래픽 42" descr="도움말 단색으로 채워진">
              <a:extLst>
                <a:ext uri="{FF2B5EF4-FFF2-40B4-BE49-F238E27FC236}">
                  <a16:creationId xmlns:a16="http://schemas.microsoft.com/office/drawing/2014/main" id="{E0D00F21-2B82-1D04-2820-707CF1846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C7B0DBF-4FEE-B7F4-C717-F5768DE1DE40}"/>
              </a:ext>
            </a:extLst>
          </p:cNvPr>
          <p:cNvSpPr/>
          <p:nvPr/>
        </p:nvSpPr>
        <p:spPr>
          <a:xfrm>
            <a:off x="4572000" y="6042991"/>
            <a:ext cx="3048000" cy="493502"/>
          </a:xfrm>
          <a:prstGeom prst="roundRect">
            <a:avLst/>
          </a:prstGeom>
          <a:solidFill>
            <a:srgbClr val="4EA7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제조하기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23AFB42-1950-F84D-97FB-89AE735B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88685"/>
              </p:ext>
            </p:extLst>
          </p:nvPr>
        </p:nvGraphicFramePr>
        <p:xfrm>
          <a:off x="8936121" y="2390781"/>
          <a:ext cx="2380184" cy="10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92">
                  <a:extLst>
                    <a:ext uri="{9D8B030D-6E8A-4147-A177-3AD203B41FA5}">
                      <a16:colId xmlns:a16="http://schemas.microsoft.com/office/drawing/2014/main" val="3081572187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403832030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4959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5493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ABCC91F-F934-29FA-C736-A9F457BBCC12}"/>
              </a:ext>
            </a:extLst>
          </p:cNvPr>
          <p:cNvSpPr txBox="1"/>
          <p:nvPr/>
        </p:nvSpPr>
        <p:spPr>
          <a:xfrm>
            <a:off x="8800995" y="1950181"/>
            <a:ext cx="265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</a:rPr>
              <a:t>용량에 따른 요구량</a:t>
            </a:r>
            <a:r>
              <a:rPr lang="en-US" altLang="ko-KR" sz="18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02B6A83-085C-BB2C-287A-9635FB957FF5}"/>
              </a:ext>
            </a:extLst>
          </p:cNvPr>
          <p:cNvGrpSpPr/>
          <p:nvPr/>
        </p:nvGrpSpPr>
        <p:grpSpPr>
          <a:xfrm>
            <a:off x="535816" y="4941589"/>
            <a:ext cx="2781824" cy="1416878"/>
            <a:chOff x="535816" y="4941589"/>
            <a:chExt cx="2781824" cy="14168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3BC018-8B46-AB47-DE78-957C497E2FC9}"/>
                </a:ext>
              </a:extLst>
            </p:cNvPr>
            <p:cNvSpPr/>
            <p:nvPr/>
          </p:nvSpPr>
          <p:spPr>
            <a:xfrm>
              <a:off x="535816" y="4941589"/>
              <a:ext cx="2781824" cy="14168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69D426-DDDE-B24F-4A90-D50A713768B9}"/>
                </a:ext>
              </a:extLst>
            </p:cNvPr>
            <p:cNvSpPr txBox="1"/>
            <p:nvPr/>
          </p:nvSpPr>
          <p:spPr>
            <a:xfrm>
              <a:off x="601510" y="5029025"/>
              <a:ext cx="265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800" b="1" dirty="0" err="1">
                  <a:solidFill>
                    <a:schemeClr val="tx1"/>
                  </a:solidFill>
                </a:rPr>
                <a:t>도구함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]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4F6DF70-5B25-C212-4C35-D3A8F5FFF26B}"/>
                </a:ext>
              </a:extLst>
            </p:cNvPr>
            <p:cNvGrpSpPr/>
            <p:nvPr/>
          </p:nvGrpSpPr>
          <p:grpSpPr>
            <a:xfrm>
              <a:off x="624879" y="5462917"/>
              <a:ext cx="2603698" cy="663713"/>
              <a:chOff x="609600" y="4921050"/>
              <a:chExt cx="2603698" cy="663713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7FB9FE0A-8C94-6A59-2600-76C765658042}"/>
                  </a:ext>
                </a:extLst>
              </p:cNvPr>
              <p:cNvSpPr/>
              <p:nvPr/>
            </p:nvSpPr>
            <p:spPr>
              <a:xfrm>
                <a:off x="609600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A021459-047E-F40B-E83A-36044947538A}"/>
                  </a:ext>
                </a:extLst>
              </p:cNvPr>
              <p:cNvSpPr/>
              <p:nvPr/>
            </p:nvSpPr>
            <p:spPr>
              <a:xfrm>
                <a:off x="1579592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1FE93788-9C39-00EC-3A60-FD7A9257E659}"/>
                  </a:ext>
                </a:extLst>
              </p:cNvPr>
              <p:cNvSpPr/>
              <p:nvPr/>
            </p:nvSpPr>
            <p:spPr>
              <a:xfrm>
                <a:off x="2549585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6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D796F4-94C5-FAFE-7C93-1FADAEEEA630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2CD4CD-9690-411C-61D4-2C04C26D13E4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8E3D6A-B9C2-034B-054D-B80B91047EF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842FEE-E14D-7DF0-1824-AF7897B81A48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D06F38-7C0B-FD0C-297D-6204BDAA3FD8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9BBB490-4434-2D72-E492-23A7A0E2D6F5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A96FC3-CE7A-1AD2-5352-ABCDE4C55D81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DA2435-1D0F-6EF3-72E4-207D64320FE4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851ADA-9BEB-040A-09FE-B0AC4F8F8415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6C47C6-0416-C73E-EA61-3394955FF472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6E005E-3D92-5E52-C550-F3E6CB64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F6DF06-D3DD-4EA4-37AC-7D280404156E}"/>
              </a:ext>
            </a:extLst>
          </p:cNvPr>
          <p:cNvSpPr/>
          <p:nvPr/>
        </p:nvSpPr>
        <p:spPr>
          <a:xfrm>
            <a:off x="8800995" y="579416"/>
            <a:ext cx="2650436" cy="3179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[</a:t>
            </a:r>
            <a:r>
              <a:rPr lang="ko-KR" altLang="en-US" sz="2400" b="1" dirty="0" err="1">
                <a:solidFill>
                  <a:schemeClr val="tx1"/>
                </a:solidFill>
              </a:rPr>
              <a:t>상처약</a:t>
            </a:r>
            <a:r>
              <a:rPr lang="en-US" altLang="ko-KR" sz="2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필요 재료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약초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440A16C-5844-EA77-99CD-1F5B00EA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76377"/>
              </p:ext>
            </p:extLst>
          </p:nvPr>
        </p:nvGraphicFramePr>
        <p:xfrm>
          <a:off x="8936121" y="2390781"/>
          <a:ext cx="2380184" cy="10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92">
                  <a:extLst>
                    <a:ext uri="{9D8B030D-6E8A-4147-A177-3AD203B41FA5}">
                      <a16:colId xmlns:a16="http://schemas.microsoft.com/office/drawing/2014/main" val="3081572187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403832030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4959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54934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CD7E463-1DBB-53A3-5C08-DC69BAC4EB53}"/>
              </a:ext>
            </a:extLst>
          </p:cNvPr>
          <p:cNvSpPr txBox="1"/>
          <p:nvPr/>
        </p:nvSpPr>
        <p:spPr>
          <a:xfrm>
            <a:off x="8800995" y="1950181"/>
            <a:ext cx="265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</a:rPr>
              <a:t>용량에 따른 요구량</a:t>
            </a:r>
            <a:r>
              <a:rPr lang="en-US" altLang="ko-KR" sz="18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4D77E9-97CC-4CA7-7878-27A9A8EC03E8}"/>
              </a:ext>
            </a:extLst>
          </p:cNvPr>
          <p:cNvGrpSpPr/>
          <p:nvPr/>
        </p:nvGrpSpPr>
        <p:grpSpPr>
          <a:xfrm>
            <a:off x="535816" y="4941589"/>
            <a:ext cx="2781824" cy="1416878"/>
            <a:chOff x="535816" y="4941589"/>
            <a:chExt cx="2781824" cy="14168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621D75-2D41-5A97-E163-E9A545217C95}"/>
                </a:ext>
              </a:extLst>
            </p:cNvPr>
            <p:cNvSpPr/>
            <p:nvPr/>
          </p:nvSpPr>
          <p:spPr>
            <a:xfrm>
              <a:off x="535816" y="4941589"/>
              <a:ext cx="2781824" cy="14168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2EBD23-63B4-9254-2FF2-CC8EDFB54ECE}"/>
                </a:ext>
              </a:extLst>
            </p:cNvPr>
            <p:cNvSpPr txBox="1"/>
            <p:nvPr/>
          </p:nvSpPr>
          <p:spPr>
            <a:xfrm>
              <a:off x="601510" y="5029025"/>
              <a:ext cx="265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800" b="1" dirty="0" err="1">
                  <a:solidFill>
                    <a:schemeClr val="tx1"/>
                  </a:solidFill>
                </a:rPr>
                <a:t>도구함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]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DCF5B10-5146-E4D0-17F3-749B9E8A45F7}"/>
                </a:ext>
              </a:extLst>
            </p:cNvPr>
            <p:cNvGrpSpPr/>
            <p:nvPr/>
          </p:nvGrpSpPr>
          <p:grpSpPr>
            <a:xfrm>
              <a:off x="624879" y="5462917"/>
              <a:ext cx="2603698" cy="663713"/>
              <a:chOff x="609600" y="4921050"/>
              <a:chExt cx="2603698" cy="663713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290AEFC2-F056-BD85-AA75-7C3C99A2C802}"/>
                  </a:ext>
                </a:extLst>
              </p:cNvPr>
              <p:cNvSpPr/>
              <p:nvPr/>
            </p:nvSpPr>
            <p:spPr>
              <a:xfrm>
                <a:off x="609600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AED76BB4-06CD-5007-A15D-C54CF69EC1DA}"/>
                  </a:ext>
                </a:extLst>
              </p:cNvPr>
              <p:cNvSpPr/>
              <p:nvPr/>
            </p:nvSpPr>
            <p:spPr>
              <a:xfrm>
                <a:off x="1579592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F09DDE34-12E3-0F2D-C2D7-4CDB7E2F927B}"/>
                  </a:ext>
                </a:extLst>
              </p:cNvPr>
              <p:cNvSpPr/>
              <p:nvPr/>
            </p:nvSpPr>
            <p:spPr>
              <a:xfrm>
                <a:off x="2549585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8DA15B0-B2D4-FFFE-49AD-54679764214B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9A2D993-51CC-0BCC-1863-276EC17957D1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969A316-E21F-8BF8-04A9-35B030A44E7C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A04BD0-6B9A-FD74-72E4-6EF53C9C4321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허브</a:t>
              </a:r>
            </a:p>
          </p:txBody>
        </p:sp>
        <p:pic>
          <p:nvPicPr>
            <p:cNvPr id="34" name="그래픽 33" descr="도움말 단색으로 채워진">
              <a:extLst>
                <a:ext uri="{FF2B5EF4-FFF2-40B4-BE49-F238E27FC236}">
                  <a16:creationId xmlns:a16="http://schemas.microsoft.com/office/drawing/2014/main" id="{598DAB86-D25D-31EA-1A4F-684187CAA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9ED57A7-38EC-7BAA-C789-923E7599013D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6BA4879-F9DF-5475-1899-09660F36F577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6ADB564-960B-5035-6EF9-80B8FBC7D571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7B91EEA-0135-34A7-CBCC-C892FEC699DB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약초</a:t>
              </a:r>
            </a:p>
          </p:txBody>
        </p:sp>
        <p:pic>
          <p:nvPicPr>
            <p:cNvPr id="49" name="그래픽 48" descr="도움말 단색으로 채워진">
              <a:extLst>
                <a:ext uri="{FF2B5EF4-FFF2-40B4-BE49-F238E27FC236}">
                  <a16:creationId xmlns:a16="http://schemas.microsoft.com/office/drawing/2014/main" id="{E04C7967-18C6-8523-7AC3-6EFA33F2D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740DFB68-8600-606D-7B59-8F6C84B4C31E}"/>
              </a:ext>
            </a:extLst>
          </p:cNvPr>
          <p:cNvSpPr/>
          <p:nvPr/>
        </p:nvSpPr>
        <p:spPr>
          <a:xfrm>
            <a:off x="3641035" y="2934122"/>
            <a:ext cx="4909931" cy="2265346"/>
          </a:xfrm>
          <a:prstGeom prst="wedgeRoundRectCallout">
            <a:avLst>
              <a:gd name="adj1" fmla="val -21238"/>
              <a:gd name="adj2" fmla="val -73618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3A5A43A-5055-DAD3-1985-641382312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54357"/>
              </p:ext>
            </p:extLst>
          </p:nvPr>
        </p:nvGraphicFramePr>
        <p:xfrm>
          <a:off x="3742069" y="3759200"/>
          <a:ext cx="4673060" cy="84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06">
                  <a:extLst>
                    <a:ext uri="{9D8B030D-6E8A-4147-A177-3AD203B41FA5}">
                      <a16:colId xmlns:a16="http://schemas.microsoft.com/office/drawing/2014/main" val="148672127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9396034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103747298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193236104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8351170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359895858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06355073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279554837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48390032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696928297"/>
                    </a:ext>
                  </a:extLst>
                </a:gridCol>
              </a:tblGrid>
              <a:tr h="841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3670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59D3F57-1493-3B09-9E3F-E3B0AEC079BE}"/>
              </a:ext>
            </a:extLst>
          </p:cNvPr>
          <p:cNvSpPr txBox="1"/>
          <p:nvPr/>
        </p:nvSpPr>
        <p:spPr>
          <a:xfrm>
            <a:off x="5016217" y="316020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사용 가능한 수치</a:t>
            </a:r>
          </a:p>
        </p:txBody>
      </p:sp>
    </p:spTree>
    <p:extLst>
      <p:ext uri="{BB962C8B-B14F-4D97-AF65-F5344CB8AC3E}">
        <p14:creationId xmlns:p14="http://schemas.microsoft.com/office/powerpoint/2010/main" val="13978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825FD-BFD9-D4FF-BF81-666102560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165357-08A5-60A7-42D4-F6062192B512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56ADF4-FAD4-FA7B-40BF-AB2AFA6DAA4A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62FBCE-ADFB-D56A-8B7B-5114CFB081B9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1D7F14-26D3-CE5A-4B27-CB4D935D0162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7D17C1-3B5C-59B6-AAA1-452736B814AD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605C7D5-F34E-0935-4C1C-6E34B13EDA51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5D4824-557B-1F8C-76C7-252BEB797CAB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19EE3F-F220-1561-A13B-E1EE7850579A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DCA06BE-6679-D44D-90C2-2AF36343F79B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9D40DC-F99A-8BC8-86D2-E22C01A52BB1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8FA10DC-99B5-C958-DFE4-BF19DA198913}"/>
              </a:ext>
            </a:extLst>
          </p:cNvPr>
          <p:cNvSpPr/>
          <p:nvPr/>
        </p:nvSpPr>
        <p:spPr>
          <a:xfrm>
            <a:off x="4036714" y="499533"/>
            <a:ext cx="7050650" cy="5854884"/>
          </a:xfrm>
          <a:prstGeom prst="roundRect">
            <a:avLst>
              <a:gd name="adj" fmla="val 14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236AE2-93C6-A42C-0234-F04DF11A6360}"/>
              </a:ext>
            </a:extLst>
          </p:cNvPr>
          <p:cNvSpPr/>
          <p:nvPr/>
        </p:nvSpPr>
        <p:spPr>
          <a:xfrm>
            <a:off x="4175546" y="782711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err="1">
                <a:solidFill>
                  <a:schemeClr val="tx1"/>
                </a:solidFill>
              </a:rPr>
              <a:t>포션</a:t>
            </a:r>
            <a:r>
              <a:rPr lang="ko-KR" altLang="en-US" sz="3600" b="1" dirty="0">
                <a:solidFill>
                  <a:schemeClr val="tx1"/>
                </a:solidFill>
              </a:rPr>
              <a:t> 완성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A5632-64AC-D148-AF89-37F797B6A853}"/>
              </a:ext>
            </a:extLst>
          </p:cNvPr>
          <p:cNvSpPr/>
          <p:nvPr/>
        </p:nvSpPr>
        <p:spPr>
          <a:xfrm>
            <a:off x="7049214" y="1865897"/>
            <a:ext cx="1025650" cy="10256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F16279-682C-8538-9AE3-EF7415A403F4}"/>
              </a:ext>
            </a:extLst>
          </p:cNvPr>
          <p:cNvSpPr txBox="1"/>
          <p:nvPr/>
        </p:nvSpPr>
        <p:spPr>
          <a:xfrm>
            <a:off x="4036109" y="2922424"/>
            <a:ext cx="705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/>
              <a:t>상처약</a:t>
            </a:r>
            <a:endParaRPr lang="en-US" altLang="ko-KR" sz="3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44EC70-86E2-7F6D-D899-B3E3198D852C}"/>
              </a:ext>
            </a:extLst>
          </p:cNvPr>
          <p:cNvSpPr txBox="1"/>
          <p:nvPr/>
        </p:nvSpPr>
        <p:spPr>
          <a:xfrm>
            <a:off x="6162261" y="3588611"/>
            <a:ext cx="492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DA0A9F-0687-AFBB-C42F-22107234EEAA}"/>
              </a:ext>
            </a:extLst>
          </p:cNvPr>
          <p:cNvSpPr txBox="1"/>
          <p:nvPr/>
        </p:nvSpPr>
        <p:spPr>
          <a:xfrm>
            <a:off x="7126859" y="3450112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C+</a:t>
            </a:r>
            <a:endParaRPr lang="ko-KR" altLang="en-US" sz="36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8D9C206-BCD3-4BFF-82BD-F13D43E91B03}"/>
              </a:ext>
            </a:extLst>
          </p:cNvPr>
          <p:cNvSpPr/>
          <p:nvPr/>
        </p:nvSpPr>
        <p:spPr>
          <a:xfrm>
            <a:off x="9194122" y="5751154"/>
            <a:ext cx="1753200" cy="4532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제출하기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DD5346D-3E3B-CCF3-3E54-B66F1628D47A}"/>
              </a:ext>
            </a:extLst>
          </p:cNvPr>
          <p:cNvSpPr/>
          <p:nvPr/>
        </p:nvSpPr>
        <p:spPr>
          <a:xfrm>
            <a:off x="4160282" y="5751154"/>
            <a:ext cx="1753200" cy="4532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다시 제작하기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BE9602-B4F9-04C5-2DCA-2BB9641A742D}"/>
              </a:ext>
            </a:extLst>
          </p:cNvPr>
          <p:cNvSpPr txBox="1"/>
          <p:nvPr/>
        </p:nvSpPr>
        <p:spPr>
          <a:xfrm>
            <a:off x="7299787" y="4206073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21</a:t>
            </a:r>
            <a:endParaRPr lang="ko-KR" alt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A9F04C-7188-C70A-7941-F5DC967F7308}"/>
              </a:ext>
            </a:extLst>
          </p:cNvPr>
          <p:cNvSpPr txBox="1"/>
          <p:nvPr/>
        </p:nvSpPr>
        <p:spPr>
          <a:xfrm>
            <a:off x="5314122" y="4266686"/>
            <a:ext cx="577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제작 된 용량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17A8FD4-3F51-C02F-A428-A9D6CA335D48}"/>
              </a:ext>
            </a:extLst>
          </p:cNvPr>
          <p:cNvSpPr/>
          <p:nvPr/>
        </p:nvSpPr>
        <p:spPr>
          <a:xfrm>
            <a:off x="5784441" y="5015099"/>
            <a:ext cx="3555196" cy="369333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88A79-4588-CA69-08CB-A55D639ECCCF}"/>
              </a:ext>
            </a:extLst>
          </p:cNvPr>
          <p:cNvSpPr txBox="1"/>
          <p:nvPr/>
        </p:nvSpPr>
        <p:spPr>
          <a:xfrm>
            <a:off x="5220461" y="501509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103792-FED0-4DA0-85C8-F683EB9E6574}"/>
              </a:ext>
            </a:extLst>
          </p:cNvPr>
          <p:cNvSpPr txBox="1"/>
          <p:nvPr/>
        </p:nvSpPr>
        <p:spPr>
          <a:xfrm>
            <a:off x="9465677" y="501509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9CFD4B9-6358-4B89-7863-534345F2CE4A}"/>
              </a:ext>
            </a:extLst>
          </p:cNvPr>
          <p:cNvSpPr/>
          <p:nvPr/>
        </p:nvSpPr>
        <p:spPr>
          <a:xfrm>
            <a:off x="5783068" y="5015098"/>
            <a:ext cx="934411" cy="3693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5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1447</Words>
  <Application>Microsoft Office PowerPoint</Application>
  <PresentationFormat>와이드스크린</PresentationFormat>
  <Paragraphs>536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윤장혁(2017182026)</dc:creator>
  <cp:lastModifiedBy>장혁 윤</cp:lastModifiedBy>
  <cp:revision>44</cp:revision>
  <dcterms:created xsi:type="dcterms:W3CDTF">2024-07-30T02:04:24Z</dcterms:created>
  <dcterms:modified xsi:type="dcterms:W3CDTF">2025-03-11T11:34:34Z</dcterms:modified>
</cp:coreProperties>
</file>