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1E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B2F87E-A588-F833-AFF7-38D935C11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86EC98E-A4FF-81BE-698F-40EA11579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F8A2C0-952D-3108-DE42-10C11117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36596-4B03-77B8-FADC-B8E2D317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59BA33-F7B3-FE33-DA3E-D815C7FF1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27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AD3816-1E5D-6D85-A10B-FD79FC09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2F791-7C86-8ED0-EC2F-366F26F9E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1B54B-15A0-D063-B959-DB44B060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B97AC1-D209-A8C6-A791-C475D3E3F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2DF52B-C3D2-2AC0-ECB4-2392C494A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85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F4CE474-58AB-B1B9-AA9D-DF3ED1CEA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750123-A060-1DF8-669A-E6260206FC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232CB4-06AB-F703-6798-69CDF0FDB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A09E16-7D84-E20E-673A-30A8A8D43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8B9D67-5424-00B8-33EB-E3F8D14D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017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81527E-F24D-EAAB-7A58-3B105D70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3666FD-3BD6-85CE-2D81-72AAD93BF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BE850-9093-EF89-F6DB-B37206F52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557047-8C66-E677-4FCD-7F4D10AD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78481-278B-C794-2C96-C437D1BF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40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3A70A3-9D8F-A1F7-E06C-EEFDFD46A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DE99F4-E97A-D236-F3B8-8ECD42318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CF52C-D0ED-AE19-08DD-4AE3A931D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34B9C4-FF4F-2101-8C24-BE8C90A50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5BA695-6D1A-5F75-8B75-1F2B166D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92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CA29E-F143-94FB-0BC6-AF7AA7965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6D1355-BE58-8EE1-5F75-600B2CBE2E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9500CF-5165-5F68-4035-9C47D008E6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318946-6F07-98AE-4B87-D3ABE5F8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5AB019-0CC5-297D-8BB2-A7439DCC2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FCA6F-4C68-CB97-8536-1D70E6FC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599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88FADF-437F-9492-4008-9A7D76C1F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E83C7-CF5E-2303-F4A3-1D1B40B65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6E512-633B-B88A-DFA7-7376FEB070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017368A-6BCF-079E-7B66-8689810F62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33D1B2-1E9B-74D3-C3A0-E39043749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2C3FF4-8AA0-2DAB-9E62-B8AC18323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26B84-E332-DC41-491A-6DA6C286F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D336F-E985-C5B3-E82E-A99CD8124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7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F5889-8B6A-F1DB-AF43-87C32E9BF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42AAC2-16DD-45DD-D36F-2EA42A60B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DBA4AF-1C70-53B0-8BA6-87F997449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75A3D7-7207-BA45-7BB0-4C3EABD04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215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AA254F-4059-56AC-312E-F93347A25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DB84BE-A8A1-99D3-064E-CB5DC8C1C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59757F-BEC3-9FAC-1586-8769AB15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364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3A74F2-D039-CFF4-B581-6149A8A8E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963497-16C3-B7BF-C342-07AA17A6CB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035918-CFF6-E26C-D3C0-235372D6CC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0A9517-19DA-ED7D-9C28-D4E1E5D14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27B162-640E-49D7-12C2-21729BEF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EDBB20-5D94-C47C-12E9-1A5E38302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70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28C9F4-F4BE-A8D4-FAE8-69E2065A2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56D2955-953D-1D13-D0F9-178BC37EC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80CA188-F9C9-4252-71C5-4487DC11E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B7903F-8095-C774-F949-DC04B637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4C170C-922B-2C96-476D-32B6A34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D12FB2-E4C8-E763-9B63-1A6171E6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609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834188-A2C6-8F9A-9FCE-92E95935B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862BEE-D19F-10D5-6B89-DDA312106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6CDAAB-CDF8-865C-4B29-50C6769127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5799E-34BC-4B65-B191-A6659810C26C}" type="datetimeFigureOut">
              <a:rPr lang="ko-KR" altLang="en-US" smtClean="0"/>
              <a:t>2025-04-02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FD1907-0167-2413-AC86-BFBAA22F6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2AB59-E019-E97F-F2F7-6E5E2E176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195088-32BA-41E6-AD84-BC2ED2DEB3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759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1B4161-2DAC-4684-C6E6-FE25E832A2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모델링 레퍼런스 문서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709C09B-1C26-F55C-D642-0BD79BBADF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1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도표, 스크린샷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A7815F4-7BDC-2635-E677-AD7ABB4B8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276" y="2047945"/>
            <a:ext cx="6067115" cy="3411466"/>
          </a:xfrm>
          <a:prstGeom prst="rect">
            <a:avLst/>
          </a:prstGeom>
        </p:spPr>
      </p:pic>
      <p:pic>
        <p:nvPicPr>
          <p:cNvPr id="4" name="그림 3" descr="목재, 우드, 예술, 프레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7803FDB-A5EB-A4AE-6A16-8A2BF679FA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94" y="517752"/>
            <a:ext cx="2206145" cy="3309218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3B96D13-597F-688B-45E9-0CBF1F94A3AA}"/>
              </a:ext>
            </a:extLst>
          </p:cNvPr>
          <p:cNvCxnSpPr>
            <a:stCxn id="4" idx="3"/>
          </p:cNvCxnSpPr>
          <p:nvPr/>
        </p:nvCxnSpPr>
        <p:spPr>
          <a:xfrm>
            <a:off x="2676939" y="2172361"/>
            <a:ext cx="980661" cy="2329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48FDFB9E-0C13-8F9D-C07B-FFF48ECCF83F}"/>
              </a:ext>
            </a:extLst>
          </p:cNvPr>
          <p:cNvSpPr/>
          <p:nvPr/>
        </p:nvSpPr>
        <p:spPr>
          <a:xfrm>
            <a:off x="252136" y="300727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 descr="책, 종이, 모조피지, 편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A05B26C-9E63-5763-4707-D2984EBB3B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74" t="2128" r="2245" b="4042"/>
          <a:stretch/>
        </p:blipFill>
        <p:spPr>
          <a:xfrm>
            <a:off x="9580979" y="3041373"/>
            <a:ext cx="2339010" cy="2922105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82866C7-E41F-5FD4-ECEB-7869864F3BDC}"/>
              </a:ext>
            </a:extLst>
          </p:cNvPr>
          <p:cNvCxnSpPr>
            <a:endCxn id="9" idx="1"/>
          </p:cNvCxnSpPr>
          <p:nvPr/>
        </p:nvCxnSpPr>
        <p:spPr>
          <a:xfrm>
            <a:off x="8666922" y="4502425"/>
            <a:ext cx="914057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메탈웨어, 손톱, 압정, 문구용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CD3A3EE-44FE-8F6B-AAF9-5D6AAAAC49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294" b="23961"/>
          <a:stretch/>
        </p:blipFill>
        <p:spPr>
          <a:xfrm>
            <a:off x="9580979" y="1836759"/>
            <a:ext cx="2339011" cy="1163525"/>
          </a:xfrm>
          <a:prstGeom prst="rect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</p:pic>
      <p:sp>
        <p:nvSpPr>
          <p:cNvPr id="14" name="타원 13">
            <a:extLst>
              <a:ext uri="{FF2B5EF4-FFF2-40B4-BE49-F238E27FC236}">
                <a16:creationId xmlns:a16="http://schemas.microsoft.com/office/drawing/2014/main" id="{0F1CB442-F2FD-84AC-0705-BC5E58758013}"/>
              </a:ext>
            </a:extLst>
          </p:cNvPr>
          <p:cNvSpPr/>
          <p:nvPr/>
        </p:nvSpPr>
        <p:spPr>
          <a:xfrm>
            <a:off x="9386104" y="1619259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E7E39C3-0D13-B1E1-BF79-A83B015F41C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10512287" y="2875722"/>
            <a:ext cx="363948" cy="62547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3A07E46E-4002-7BD1-15BE-25B4C1318EF7}"/>
              </a:ext>
            </a:extLst>
          </p:cNvPr>
          <p:cNvSpPr/>
          <p:nvPr/>
        </p:nvSpPr>
        <p:spPr>
          <a:xfrm>
            <a:off x="10849875" y="3474835"/>
            <a:ext cx="180000" cy="18000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 descr="직물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A89C38-22FA-FC44-7E9F-A466951B9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937" y="495601"/>
            <a:ext cx="3864043" cy="1288014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65E61E4D-888E-8D6B-03C7-B483C068C172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6128959" y="1783615"/>
            <a:ext cx="103032" cy="505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00326BA6-51AF-B091-2BC0-F57FC4D07D73}"/>
              </a:ext>
            </a:extLst>
          </p:cNvPr>
          <p:cNvSpPr/>
          <p:nvPr/>
        </p:nvSpPr>
        <p:spPr>
          <a:xfrm>
            <a:off x="3975558" y="287475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635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107921B-596B-4266-1257-10A611177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794" y="1629000"/>
            <a:ext cx="6402413" cy="3600000"/>
          </a:xfrm>
          <a:prstGeom prst="rect">
            <a:avLst/>
          </a:prstGeom>
        </p:spPr>
      </p:pic>
      <p:pic>
        <p:nvPicPr>
          <p:cNvPr id="4" name="그림 3" descr="음식, 패스트푸드, 사발, 수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03CCB4-0ABE-BB5B-2AAF-4CF3362D3B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8686" y="3763107"/>
            <a:ext cx="2252835" cy="234160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741B526-B556-755C-7970-EAE46E781472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6758609" y="4492487"/>
            <a:ext cx="2360077" cy="4414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B5FF8E4-CA33-84AB-1986-F52F201333DD}"/>
              </a:ext>
            </a:extLst>
          </p:cNvPr>
          <p:cNvSpPr/>
          <p:nvPr/>
        </p:nvSpPr>
        <p:spPr>
          <a:xfrm>
            <a:off x="8890681" y="3557144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 descr="선반, 우드, 목공, 실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5AADE25-C584-1E6A-69E9-6B16A85B39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4" y="4834516"/>
            <a:ext cx="1497910" cy="149791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33CAABB-D979-B0D7-57CB-C2465F6B8753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2199474" y="4834516"/>
            <a:ext cx="1531013" cy="7489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EB4A6E0-4151-C371-4228-BC2ED6973C42}"/>
              </a:ext>
            </a:extLst>
          </p:cNvPr>
          <p:cNvSpPr/>
          <p:nvPr/>
        </p:nvSpPr>
        <p:spPr>
          <a:xfrm>
            <a:off x="1020418" y="5175992"/>
            <a:ext cx="277278" cy="2772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C9E63BB-1836-FEA3-5CE9-58C54E7615FA}"/>
              </a:ext>
            </a:extLst>
          </p:cNvPr>
          <p:cNvSpPr/>
          <p:nvPr/>
        </p:nvSpPr>
        <p:spPr>
          <a:xfrm>
            <a:off x="1435897" y="5175992"/>
            <a:ext cx="277278" cy="2772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A45F8A6-9352-A93E-8753-D5BA1FB4D3EE}"/>
              </a:ext>
            </a:extLst>
          </p:cNvPr>
          <p:cNvSpPr/>
          <p:nvPr/>
        </p:nvSpPr>
        <p:spPr>
          <a:xfrm>
            <a:off x="1297258" y="5656107"/>
            <a:ext cx="277278" cy="27727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7BA5F40D-5B24-B6D0-D534-EA9BBF17D7CA}"/>
              </a:ext>
            </a:extLst>
          </p:cNvPr>
          <p:cNvSpPr/>
          <p:nvPr/>
        </p:nvSpPr>
        <p:spPr>
          <a:xfrm>
            <a:off x="483914" y="4626389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" name="그림 19" descr="꽃병, 실내, 화분, 실내용 화초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DE42E23-84DF-B31B-EFB9-C1FE31D0F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21" t="4674" r="23391" b="28153"/>
          <a:stretch/>
        </p:blipFill>
        <p:spPr>
          <a:xfrm>
            <a:off x="817142" y="475724"/>
            <a:ext cx="1492414" cy="3002627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21" name="타원 20">
            <a:extLst>
              <a:ext uri="{FF2B5EF4-FFF2-40B4-BE49-F238E27FC236}">
                <a16:creationId xmlns:a16="http://schemas.microsoft.com/office/drawing/2014/main" id="{9D56EF68-CD22-241B-78DF-7FD32BB292D3}"/>
              </a:ext>
            </a:extLst>
          </p:cNvPr>
          <p:cNvSpPr/>
          <p:nvPr/>
        </p:nvSpPr>
        <p:spPr>
          <a:xfrm>
            <a:off x="591481" y="254345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946B4FA4-E976-86F2-BA2F-614D549194C0}"/>
              </a:ext>
            </a:extLst>
          </p:cNvPr>
          <p:cNvCxnSpPr>
            <a:stCxn id="20" idx="3"/>
          </p:cNvCxnSpPr>
          <p:nvPr/>
        </p:nvCxnSpPr>
        <p:spPr>
          <a:xfrm>
            <a:off x="2309556" y="1977038"/>
            <a:ext cx="2978061" cy="5475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15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스크린샷, 직사각형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5A6BC85-0C33-2270-6A5E-9728508B7C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365" y="1653579"/>
            <a:ext cx="5708764" cy="320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0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DB93B-9171-B712-3FEA-A12B7FAF984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</a:t>
            </a:r>
            <a:r>
              <a:rPr lang="ko-KR" altLang="en-US" dirty="0"/>
              <a:t>레퍼런스 이미지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09098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AC7010-5FAB-328C-23E2-E9F625044F47}"/>
              </a:ext>
            </a:extLst>
          </p:cNvPr>
          <p:cNvSpPr txBox="1"/>
          <p:nvPr/>
        </p:nvSpPr>
        <p:spPr>
          <a:xfrm>
            <a:off x="384313" y="291548"/>
            <a:ext cx="2404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UI Panel </a:t>
            </a:r>
            <a:r>
              <a:rPr lang="ko-KR" altLang="en-US" sz="2000" b="1" dirty="0"/>
              <a:t>공통 사항</a:t>
            </a:r>
          </a:p>
        </p:txBody>
      </p:sp>
      <p:pic>
        <p:nvPicPr>
          <p:cNvPr id="7" name="그림 6" descr="텍스트, 스크린샷, 디스플레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EC6D9F-AE0F-FC8F-E410-4D6EB3B304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346" y="1415121"/>
            <a:ext cx="7922165" cy="4462218"/>
          </a:xfrm>
          <a:prstGeom prst="rect">
            <a:avLst/>
          </a:prstGeom>
        </p:spPr>
      </p:pic>
      <p:pic>
        <p:nvPicPr>
          <p:cNvPr id="5" name="그림 4" descr="가구, 스크린샷, 의자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51B8E3E-0F87-5828-1F0C-BBCF91A58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20" t="18663" r="34359" b="46075"/>
          <a:stretch/>
        </p:blipFill>
        <p:spPr>
          <a:xfrm>
            <a:off x="8373288" y="848068"/>
            <a:ext cx="3708286" cy="2348504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D35EFA35-40CE-5A9E-A4CF-44A76F78FC30}"/>
              </a:ext>
            </a:extLst>
          </p:cNvPr>
          <p:cNvGrpSpPr/>
          <p:nvPr/>
        </p:nvGrpSpPr>
        <p:grpSpPr>
          <a:xfrm>
            <a:off x="204897" y="1758292"/>
            <a:ext cx="3399183" cy="2147787"/>
            <a:chOff x="204897" y="1758292"/>
            <a:chExt cx="3399183" cy="2147787"/>
          </a:xfrm>
        </p:grpSpPr>
        <p:pic>
          <p:nvPicPr>
            <p:cNvPr id="4" name="그림 3" descr="텍스트, 스크린샷, PC 게임, 비디오 게임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F4651FB7-DD57-7D98-C636-68C20B95D7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02" t="19942" r="28967" b="23119"/>
            <a:stretch/>
          </p:blipFill>
          <p:spPr>
            <a:xfrm>
              <a:off x="204897" y="1758292"/>
              <a:ext cx="3399183" cy="2147787"/>
            </a:xfrm>
            <a:prstGeom prst="rect">
              <a:avLst/>
            </a:prstGeom>
          </p:spPr>
        </p:pic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159CD70-EBB0-7268-2337-4FC77DA86174}"/>
                </a:ext>
              </a:extLst>
            </p:cNvPr>
            <p:cNvSpPr/>
            <p:nvPr/>
          </p:nvSpPr>
          <p:spPr>
            <a:xfrm>
              <a:off x="224775" y="1778170"/>
              <a:ext cx="389749" cy="3897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7A5194FC-4B29-CEFB-1669-E49070D4F0DD}"/>
              </a:ext>
            </a:extLst>
          </p:cNvPr>
          <p:cNvSpPr/>
          <p:nvPr/>
        </p:nvSpPr>
        <p:spPr>
          <a:xfrm>
            <a:off x="8404371" y="872901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F654BC4-FC13-1EB1-ECD5-2F78A4D7471D}"/>
              </a:ext>
            </a:extLst>
          </p:cNvPr>
          <p:cNvCxnSpPr>
            <a:cxnSpLocks/>
          </p:cNvCxnSpPr>
          <p:nvPr/>
        </p:nvCxnSpPr>
        <p:spPr>
          <a:xfrm>
            <a:off x="3266661" y="3770243"/>
            <a:ext cx="53009" cy="53671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681B1D7-5213-1E0C-85D6-8780304A5FD1}"/>
              </a:ext>
            </a:extLst>
          </p:cNvPr>
          <p:cNvCxnSpPr>
            <a:cxnSpLocks/>
          </p:cNvCxnSpPr>
          <p:nvPr/>
        </p:nvCxnSpPr>
        <p:spPr>
          <a:xfrm flipH="1">
            <a:off x="6924261" y="2617304"/>
            <a:ext cx="1570382" cy="1590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165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30592-0D0C-8A26-0870-729CF369C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8653FB-163F-D2C8-D5BB-A1C0FD7A6C74}"/>
              </a:ext>
            </a:extLst>
          </p:cNvPr>
          <p:cNvSpPr txBox="1"/>
          <p:nvPr/>
        </p:nvSpPr>
        <p:spPr>
          <a:xfrm>
            <a:off x="384313" y="291548"/>
            <a:ext cx="1369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UI Button</a:t>
            </a:r>
            <a:endParaRPr lang="ko-KR" altLang="en-US" sz="2000" b="1" dirty="0"/>
          </a:p>
        </p:txBody>
      </p:sp>
      <p:pic>
        <p:nvPicPr>
          <p:cNvPr id="7" name="그림 6" descr="텍스트, 스크린샷, 디스플레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20C171E-10DF-FCD9-0109-90DDF251F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3252" y="1415121"/>
            <a:ext cx="7922165" cy="446221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9BDFC3CD-131A-2008-772C-E83DC64AC0D5}"/>
              </a:ext>
            </a:extLst>
          </p:cNvPr>
          <p:cNvGrpSpPr/>
          <p:nvPr/>
        </p:nvGrpSpPr>
        <p:grpSpPr>
          <a:xfrm>
            <a:off x="867505" y="3354681"/>
            <a:ext cx="3031494" cy="978780"/>
            <a:chOff x="867505" y="3354681"/>
            <a:chExt cx="3031494" cy="978780"/>
          </a:xfrm>
        </p:grpSpPr>
        <p:pic>
          <p:nvPicPr>
            <p:cNvPr id="6" name="그림 5" descr="텍스트, 스크린샷, PC 게임, 비디오 게임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B9E7EEE-C93A-4466-9309-7B7B2873F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832" t="60281" r="31070" b="27071"/>
            <a:stretch/>
          </p:blipFill>
          <p:spPr>
            <a:xfrm>
              <a:off x="867505" y="3354681"/>
              <a:ext cx="3031494" cy="978780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4E6FBBC-6DCF-8640-EB3A-BA1FD693430B}"/>
                </a:ext>
              </a:extLst>
            </p:cNvPr>
            <p:cNvSpPr/>
            <p:nvPr/>
          </p:nvSpPr>
          <p:spPr>
            <a:xfrm>
              <a:off x="867505" y="3354681"/>
              <a:ext cx="389749" cy="389749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CCDD69B-B3BF-C360-5EAA-6517ECF9D0AC}"/>
              </a:ext>
            </a:extLst>
          </p:cNvPr>
          <p:cNvCxnSpPr>
            <a:cxnSpLocks/>
          </p:cNvCxnSpPr>
          <p:nvPr/>
        </p:nvCxnSpPr>
        <p:spPr>
          <a:xfrm>
            <a:off x="3505200" y="4161183"/>
            <a:ext cx="192157" cy="68248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그림 29" descr="만화 영화, 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0CFF3E2-86DC-ED4B-B97E-51F0998D82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92" t="20914" r="46100" b="66879"/>
          <a:stretch/>
        </p:blipFill>
        <p:spPr>
          <a:xfrm>
            <a:off x="7524805" y="2012995"/>
            <a:ext cx="3482114" cy="771148"/>
          </a:xfrm>
          <a:prstGeom prst="rect">
            <a:avLst/>
          </a:prstGeom>
        </p:spPr>
      </p:pic>
      <p:sp>
        <p:nvSpPr>
          <p:cNvPr id="33" name="타원 32">
            <a:extLst>
              <a:ext uri="{FF2B5EF4-FFF2-40B4-BE49-F238E27FC236}">
                <a16:creationId xmlns:a16="http://schemas.microsoft.com/office/drawing/2014/main" id="{4C57E9CC-85D4-9FB0-45CE-FE4B86CEB816}"/>
              </a:ext>
            </a:extLst>
          </p:cNvPr>
          <p:cNvSpPr/>
          <p:nvPr/>
        </p:nvSpPr>
        <p:spPr>
          <a:xfrm>
            <a:off x="7256755" y="1789047"/>
            <a:ext cx="389749" cy="389749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0B650A6-60C8-EC1B-6899-4CF492471BFA}"/>
              </a:ext>
            </a:extLst>
          </p:cNvPr>
          <p:cNvCxnSpPr>
            <a:cxnSpLocks/>
          </p:cNvCxnSpPr>
          <p:nvPr/>
        </p:nvCxnSpPr>
        <p:spPr>
          <a:xfrm flipH="1">
            <a:off x="5645426" y="2411896"/>
            <a:ext cx="2001078" cy="13914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926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F79F7-3A39-E19D-740C-C5ECDAB17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85ED5-8426-F0C0-6467-B133625D48B8}"/>
              </a:ext>
            </a:extLst>
          </p:cNvPr>
          <p:cNvSpPr txBox="1"/>
          <p:nvPr/>
        </p:nvSpPr>
        <p:spPr>
          <a:xfrm>
            <a:off x="384313" y="291548"/>
            <a:ext cx="18090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Potion Result</a:t>
            </a:r>
            <a:endParaRPr lang="ko-KR" altLang="en-US" sz="2000" b="1" dirty="0"/>
          </a:p>
        </p:txBody>
      </p:sp>
      <p:pic>
        <p:nvPicPr>
          <p:cNvPr id="4" name="그림 3" descr="텍스트, 스크린샷, 디스플레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F195CD9-BC65-1B4A-338A-783BC1564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3655" y="1025306"/>
            <a:ext cx="6364690" cy="5289354"/>
          </a:xfrm>
          <a:prstGeom prst="rect">
            <a:avLst/>
          </a:prstGeom>
        </p:spPr>
      </p:pic>
      <p:pic>
        <p:nvPicPr>
          <p:cNvPr id="9" name="그림 8" descr="텍스트, 스크린샷, 그래픽, 그래픽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17FEA4-86BC-D19D-98CC-16B127608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65" t="71375" r="22057" b="21142"/>
          <a:stretch/>
        </p:blipFill>
        <p:spPr>
          <a:xfrm>
            <a:off x="815577" y="4556783"/>
            <a:ext cx="3567373" cy="871252"/>
          </a:xfrm>
          <a:prstGeom prst="rect">
            <a:avLst/>
          </a:prstGeom>
        </p:spPr>
      </p:pic>
      <p:sp>
        <p:nvSpPr>
          <p:cNvPr id="16" name="타원 15">
            <a:extLst>
              <a:ext uri="{FF2B5EF4-FFF2-40B4-BE49-F238E27FC236}">
                <a16:creationId xmlns:a16="http://schemas.microsoft.com/office/drawing/2014/main" id="{C6494ADE-6B6B-9154-87A8-3DF29E4E6BF7}"/>
              </a:ext>
            </a:extLst>
          </p:cNvPr>
          <p:cNvSpPr/>
          <p:nvPr/>
        </p:nvSpPr>
        <p:spPr>
          <a:xfrm>
            <a:off x="703072" y="4356728"/>
            <a:ext cx="400110" cy="40011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000" dirty="0">
                <a:solidFill>
                  <a:schemeClr val="tx1"/>
                </a:solidFill>
              </a:rPr>
              <a:t>1</a:t>
            </a:r>
            <a:endParaRPr lang="ko-KR" altLang="en-US" sz="2000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2733186-426A-665E-5EA2-F3381FC68C9E}"/>
              </a:ext>
            </a:extLst>
          </p:cNvPr>
          <p:cNvCxnSpPr/>
          <p:nvPr/>
        </p:nvCxnSpPr>
        <p:spPr>
          <a:xfrm>
            <a:off x="4114800" y="5068957"/>
            <a:ext cx="490330" cy="1457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522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74026-BA5A-D88B-B356-B080AF65D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DE565B-A2C5-C515-F136-9CDC808B197E}"/>
              </a:ext>
            </a:extLst>
          </p:cNvPr>
          <p:cNvSpPr txBox="1"/>
          <p:nvPr/>
        </p:nvSpPr>
        <p:spPr>
          <a:xfrm>
            <a:off x="384313" y="291548"/>
            <a:ext cx="14873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Day Result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7857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27</Words>
  <Application>Microsoft Office PowerPoint</Application>
  <PresentationFormat>와이드스크린</PresentationFormat>
  <Paragraphs>17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모델링 레퍼런스 문서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8</cp:revision>
  <dcterms:created xsi:type="dcterms:W3CDTF">2025-03-09T12:47:22Z</dcterms:created>
  <dcterms:modified xsi:type="dcterms:W3CDTF">2025-04-02T11:55:23Z</dcterms:modified>
</cp:coreProperties>
</file>