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3" r:id="rId2"/>
    <p:sldId id="274" r:id="rId3"/>
    <p:sldId id="260" r:id="rId4"/>
    <p:sldId id="263" r:id="rId5"/>
    <p:sldId id="261" r:id="rId6"/>
    <p:sldId id="267" r:id="rId7"/>
    <p:sldId id="257" r:id="rId8"/>
    <p:sldId id="266" r:id="rId9"/>
    <p:sldId id="270" r:id="rId10"/>
    <p:sldId id="268" r:id="rId11"/>
    <p:sldId id="275" r:id="rId12"/>
    <p:sldId id="272" r:id="rId13"/>
    <p:sldId id="271" r:id="rId14"/>
    <p:sldId id="262" r:id="rId15"/>
    <p:sldId id="265" r:id="rId16"/>
    <p:sldId id="26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A72E"/>
    <a:srgbClr val="4E95D9"/>
    <a:srgbClr val="AEAEAE"/>
    <a:srgbClr val="46B1E1"/>
    <a:srgbClr val="BC79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788" autoAdjust="0"/>
  </p:normalViewPr>
  <p:slideViewPr>
    <p:cSldViewPr snapToGrid="0">
      <p:cViewPr varScale="1">
        <p:scale>
          <a:sx n="115" d="100"/>
          <a:sy n="115" d="100"/>
        </p:scale>
        <p:origin x="67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F54A4-A1E5-41EA-AFB7-745ACAC644F3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F1AB13-56DF-4003-B87E-8EFFC715F7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910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668011-685E-AF46-B941-6C8E77B64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2175C9F-6EF7-2A87-FA6A-2A0BA798CB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86CE0B3-AD70-ABEB-FEF0-44A491F4BE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B4965E-86FD-D740-99CD-451867EBE0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1AB13-56DF-4003-B87E-8EFFC715F74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973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1AB13-56DF-4003-B87E-8EFFC715F74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250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94B57-2DEA-C2D2-7D82-F2850980F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22F286C-859B-52F9-A9BD-A5B2A3C130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835F65D-8585-85A9-C6A4-E56ACC9A3A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814FF8-2607-1783-07EA-337E0A68F5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1AB13-56DF-4003-B87E-8EFFC715F74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915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E77EFB-273C-98BE-1C81-68206957D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1C03191-EBEC-B444-0367-B9CC4AC1BC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38585BB-4046-3478-B729-6B1F8432AE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0FBCFF-4EFA-D522-76ED-CBE91DD009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1AB13-56DF-4003-B87E-8EFFC715F74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789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F46B3-022D-692C-FB47-23C0E6F97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3AAD15-1867-7908-BFCC-A240C42A8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9AC2AE-560A-E7BF-549D-9F06A049F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594CCB-763C-8A73-A897-997975467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B614F3-D767-EEBB-F097-C98BA6E28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24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4EE4D-6BCE-18ED-9259-E1F8251B9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324AB1-6309-AAD7-FF07-212BE0F47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65A5F6-312D-569E-B2E3-B7153857A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36DEBD-4DFD-889A-AEE6-B805A08B9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83CF7F-5D37-FDED-E476-1306A82D9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479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D9FE1C-1F5D-5781-E80F-E3CAAE701F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7EE531-50BE-61FC-7D66-921EB192C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DD064D-DE52-34C3-A139-FAD842432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514645-CD1C-F4D8-ADF9-B807EA448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273731-8C40-951A-25EC-8187816C4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062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198417-F455-EDFF-DE0E-800787EB5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8758CB-5F41-6800-A7C2-356BA89A8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E737D8-B6AE-06B4-1700-3646B1B97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7FE7AE-6BB4-E588-0FC6-243F4F4DC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82C110-A3E7-013B-F89E-371DB561B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584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11B9B8-E23A-41BC-4FE3-065F075B1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5D5DD7-0DEE-18A3-255D-7AB5E7778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96E550-D5A5-41AC-47CD-289E11BA9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6574B1-1AB6-5EBB-DE23-1ABEF8686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115DBD-B27E-6191-E9A0-EB0AE9D1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284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08B14-DFC2-A359-B982-12A01C69E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B13402-C5DA-D615-6871-DB0A4D903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ED7B4A-7272-7E45-C7CC-E488A5ED3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9C4BD9-973B-D50A-A912-D1D51CCB9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1DF294-433C-8E8B-57A1-2335F5E18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4C1145-41B1-0D72-1457-98B6359C9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45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BBE46-B98A-AA49-DCD3-B49DA9997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E69001-D816-3E30-08BD-34627156F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C9D82C-71A8-A579-0FA6-DFC367BEE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A10E25-A702-176A-4AB0-B462DC0C70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BA4632-BB19-8AD5-2369-79A4D5350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9E66AD-2940-88B0-762B-661D830E3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55DA0E-7AC5-1128-9702-0D83D3CE8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4579144-27CE-05CD-732D-A5816BF59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127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9E3C72-DD66-C628-78AC-3D0AD0266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30ED83-7774-496A-D469-FFDD00BA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12F732-ED14-2A4D-80A0-57C0B9ECC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B72BAF-3D1C-DDBE-4CE2-7F5D579EB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9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6BD24E-3902-BF67-1F8F-E13CF8F97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DE57DA-7E77-6B95-BAEE-F666A153E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4DD6BF-0F52-7CBA-2195-FBC794F0C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22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72AA7-2CFC-55BB-BA12-19812D5C6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353900-5C4B-8FCD-EC89-1E1BCB19C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8EB8A9-F65C-7A33-11CE-231692FF5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A8D9EC-508B-C94E-BBD0-B38D8FAE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5CC9CF-6899-3431-FC2C-46BBD2D6E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99880C-EBA0-F1A5-1427-763AF9089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953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AAB75-222A-90D5-8315-619B75EED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C36ED51-F650-4290-5418-94FDC7E30B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15698A-7585-751E-1310-956BC3D1C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79C5F5-5021-339F-B0B9-0F44BFEF1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2FB81E-DBAD-18A7-3A33-0FF093003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5C4378-03D6-54A3-D421-2CEBD260F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34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362D4C-D74C-577A-E0EC-419F468C2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D06454-D27A-63B7-D740-8871B4F63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8DB7F4-7615-D317-FC13-BDDB0DFBA2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2E036F-CDEF-47A9-871C-CF66AFA16CFE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CDA5D9-A7EC-9DC4-FA0E-D69A29B827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3A8DE1-8D0F-EF98-F912-DAC0F6548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713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C36311-66AD-4DCB-0ECF-ACBAD13647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6FC423E-05D6-931E-F7DE-72D1288345EA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7789E5A-5D36-1C1F-6413-D4484D83B43E}"/>
              </a:ext>
            </a:extLst>
          </p:cNvPr>
          <p:cNvSpPr/>
          <p:nvPr/>
        </p:nvSpPr>
        <p:spPr>
          <a:xfrm>
            <a:off x="443948" y="287131"/>
            <a:ext cx="11277600" cy="6246191"/>
          </a:xfrm>
          <a:prstGeom prst="roundRect">
            <a:avLst>
              <a:gd name="adj" fmla="val 148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F1A8C2-3E06-03BD-22C6-E4C38605761B}"/>
              </a:ext>
            </a:extLst>
          </p:cNvPr>
          <p:cNvSpPr/>
          <p:nvPr/>
        </p:nvSpPr>
        <p:spPr>
          <a:xfrm>
            <a:off x="2888264" y="573832"/>
            <a:ext cx="6415472" cy="1464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>
                <a:solidFill>
                  <a:schemeClr val="tx1"/>
                </a:solidFill>
              </a:rPr>
              <a:t>Potion </a:t>
            </a:r>
            <a:r>
              <a:rPr lang="en-US" altLang="ko-KR" sz="6000" b="1" i="0" dirty="0">
                <a:solidFill>
                  <a:schemeClr val="tx1"/>
                </a:solidFill>
                <a:effectLst/>
                <a:latin typeface="noto"/>
              </a:rPr>
              <a:t>Meister</a:t>
            </a:r>
            <a:endParaRPr lang="ko-KR" altLang="en-US" sz="6000" b="1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8C21FF4-C9FC-D383-B49A-E66AF5367BFA}"/>
              </a:ext>
            </a:extLst>
          </p:cNvPr>
          <p:cNvSpPr txBox="1"/>
          <p:nvPr/>
        </p:nvSpPr>
        <p:spPr>
          <a:xfrm>
            <a:off x="1946591" y="248480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3F0A18-D5D2-0137-261F-722E42A02B45}"/>
              </a:ext>
            </a:extLst>
          </p:cNvPr>
          <p:cNvSpPr txBox="1"/>
          <p:nvPr/>
        </p:nvSpPr>
        <p:spPr>
          <a:xfrm>
            <a:off x="2325383" y="3565676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1400" dirty="0"/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3CAAF233-C20A-A0D5-0FE4-2C8DB76A6019}"/>
              </a:ext>
            </a:extLst>
          </p:cNvPr>
          <p:cNvGrpSpPr/>
          <p:nvPr/>
        </p:nvGrpSpPr>
        <p:grpSpPr>
          <a:xfrm>
            <a:off x="874412" y="3407629"/>
            <a:ext cx="2311400" cy="1245840"/>
            <a:chOff x="869406" y="1716492"/>
            <a:chExt cx="2311400" cy="1245840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2CC2EA02-7189-8C6A-7C6E-4CADF3BD1116}"/>
                </a:ext>
              </a:extLst>
            </p:cNvPr>
            <p:cNvSpPr/>
            <p:nvPr/>
          </p:nvSpPr>
          <p:spPr>
            <a:xfrm>
              <a:off x="869406" y="2043837"/>
              <a:ext cx="2311400" cy="918495"/>
            </a:xfrm>
            <a:prstGeom prst="rect">
              <a:avLst/>
            </a:prstGeom>
            <a:solidFill>
              <a:srgbClr val="4EA72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게임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시작</a:t>
              </a:r>
            </a:p>
          </p:txBody>
        </p:sp>
        <p:pic>
          <p:nvPicPr>
            <p:cNvPr id="41" name="그림 4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440A8ACF-068A-556D-D8CF-C492AF2AF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5106" y="1716492"/>
              <a:ext cx="577183" cy="577183"/>
            </a:xfrm>
            <a:prstGeom prst="rect">
              <a:avLst/>
            </a:prstGeom>
          </p:spPr>
        </p:pic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79B95D77-941B-DEAE-8129-13B5E1D9D342}"/>
                </a:ext>
              </a:extLst>
            </p:cNvPr>
            <p:cNvSpPr/>
            <p:nvPr/>
          </p:nvSpPr>
          <p:spPr>
            <a:xfrm>
              <a:off x="927412" y="2297941"/>
              <a:ext cx="457200" cy="410286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6BAD3F3A-2032-44D7-11F7-549A1F04AEF1}"/>
              </a:ext>
            </a:extLst>
          </p:cNvPr>
          <p:cNvGrpSpPr/>
          <p:nvPr/>
        </p:nvGrpSpPr>
        <p:grpSpPr>
          <a:xfrm>
            <a:off x="3585004" y="3407629"/>
            <a:ext cx="2311400" cy="1245840"/>
            <a:chOff x="869406" y="1716492"/>
            <a:chExt cx="2311400" cy="1245840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CF0921A-E98A-E3E9-94DA-BF7CF218A82D}"/>
                </a:ext>
              </a:extLst>
            </p:cNvPr>
            <p:cNvSpPr/>
            <p:nvPr/>
          </p:nvSpPr>
          <p:spPr>
            <a:xfrm>
              <a:off x="869406" y="2043837"/>
              <a:ext cx="2311400" cy="918495"/>
            </a:xfrm>
            <a:prstGeom prst="rect">
              <a:avLst/>
            </a:prstGeom>
            <a:solidFill>
              <a:srgbClr val="4EA72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이어하기</a:t>
              </a:r>
            </a:p>
          </p:txBody>
        </p:sp>
        <p:pic>
          <p:nvPicPr>
            <p:cNvPr id="78" name="그림 77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69E149E0-2CE0-AEC3-0F1B-024A865B8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5106" y="1716492"/>
              <a:ext cx="577183" cy="577183"/>
            </a:xfrm>
            <a:prstGeom prst="rect">
              <a:avLst/>
            </a:prstGeom>
          </p:spPr>
        </p:pic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FD837C19-D275-EFAC-AFE3-8E2D0B1DF2B9}"/>
                </a:ext>
              </a:extLst>
            </p:cNvPr>
            <p:cNvSpPr/>
            <p:nvPr/>
          </p:nvSpPr>
          <p:spPr>
            <a:xfrm>
              <a:off x="927412" y="2297941"/>
              <a:ext cx="457200" cy="410286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DDACAE8A-A12F-8E82-3AE8-B2BA6D8BA65D}"/>
              </a:ext>
            </a:extLst>
          </p:cNvPr>
          <p:cNvGrpSpPr/>
          <p:nvPr/>
        </p:nvGrpSpPr>
        <p:grpSpPr>
          <a:xfrm>
            <a:off x="6295596" y="3407629"/>
            <a:ext cx="2311400" cy="1245840"/>
            <a:chOff x="869406" y="1716492"/>
            <a:chExt cx="2311400" cy="1245840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3A8DA05-DC1C-8810-4312-784D7D486647}"/>
                </a:ext>
              </a:extLst>
            </p:cNvPr>
            <p:cNvSpPr/>
            <p:nvPr/>
          </p:nvSpPr>
          <p:spPr>
            <a:xfrm>
              <a:off x="869406" y="2043837"/>
              <a:ext cx="2311400" cy="918495"/>
            </a:xfrm>
            <a:prstGeom prst="rect">
              <a:avLst/>
            </a:prstGeom>
            <a:solidFill>
              <a:srgbClr val="4EA72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환경 설정</a:t>
              </a:r>
            </a:p>
          </p:txBody>
        </p:sp>
        <p:pic>
          <p:nvPicPr>
            <p:cNvPr id="82" name="그림 81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3254AB32-1774-6BF7-2F0A-3B025AB44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5106" y="1716492"/>
              <a:ext cx="577183" cy="577183"/>
            </a:xfrm>
            <a:prstGeom prst="rect">
              <a:avLst/>
            </a:prstGeom>
          </p:spPr>
        </p:pic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189ABCFE-DF5D-98D6-16DF-A955EB12F3FD}"/>
                </a:ext>
              </a:extLst>
            </p:cNvPr>
            <p:cNvSpPr/>
            <p:nvPr/>
          </p:nvSpPr>
          <p:spPr>
            <a:xfrm>
              <a:off x="927412" y="2297941"/>
              <a:ext cx="457200" cy="410286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23378716-A9CB-E717-0FEB-BB28A54D0BA4}"/>
              </a:ext>
            </a:extLst>
          </p:cNvPr>
          <p:cNvGrpSpPr/>
          <p:nvPr/>
        </p:nvGrpSpPr>
        <p:grpSpPr>
          <a:xfrm>
            <a:off x="9006188" y="3407629"/>
            <a:ext cx="2311400" cy="1245840"/>
            <a:chOff x="869406" y="1716492"/>
            <a:chExt cx="2311400" cy="1245840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6C32E924-CE7D-8E90-8842-5D5CF379B6E4}"/>
                </a:ext>
              </a:extLst>
            </p:cNvPr>
            <p:cNvSpPr/>
            <p:nvPr/>
          </p:nvSpPr>
          <p:spPr>
            <a:xfrm>
              <a:off x="869406" y="2043837"/>
              <a:ext cx="2311400" cy="918495"/>
            </a:xfrm>
            <a:prstGeom prst="rect">
              <a:avLst/>
            </a:prstGeom>
            <a:solidFill>
              <a:srgbClr val="4EA72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게임 종료</a:t>
              </a:r>
            </a:p>
          </p:txBody>
        </p:sp>
        <p:pic>
          <p:nvPicPr>
            <p:cNvPr id="86" name="그림 85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0DD18408-E030-A303-89D1-E740580E0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5106" y="1716492"/>
              <a:ext cx="577183" cy="577183"/>
            </a:xfrm>
            <a:prstGeom prst="rect">
              <a:avLst/>
            </a:prstGeom>
          </p:spPr>
        </p:pic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E9F5FB31-9C21-FA28-887B-C2C88BD4AA9A}"/>
                </a:ext>
              </a:extLst>
            </p:cNvPr>
            <p:cNvSpPr/>
            <p:nvPr/>
          </p:nvSpPr>
          <p:spPr>
            <a:xfrm>
              <a:off x="927412" y="2297941"/>
              <a:ext cx="457200" cy="410286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6104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D796F4-94C5-FAFE-7C93-1FADAEEEA630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F2CD4CD-9690-411C-61D4-2C04C26D13E4}"/>
              </a:ext>
            </a:extLst>
          </p:cNvPr>
          <p:cNvGrpSpPr/>
          <p:nvPr/>
        </p:nvGrpSpPr>
        <p:grpSpPr>
          <a:xfrm>
            <a:off x="609600" y="499533"/>
            <a:ext cx="2497136" cy="3259667"/>
            <a:chOff x="609600" y="499533"/>
            <a:chExt cx="2497136" cy="325966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78E3D6A-B9C2-034B-054D-B80B91047EFA}"/>
                </a:ext>
              </a:extLst>
            </p:cNvPr>
            <p:cNvSpPr/>
            <p:nvPr/>
          </p:nvSpPr>
          <p:spPr>
            <a:xfrm>
              <a:off x="609600" y="499533"/>
              <a:ext cx="2497136" cy="325966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4842FEE-E14D-7DF0-1824-AF7897B81A48}"/>
                </a:ext>
              </a:extLst>
            </p:cNvPr>
            <p:cNvSpPr/>
            <p:nvPr/>
          </p:nvSpPr>
          <p:spPr>
            <a:xfrm>
              <a:off x="1045368" y="584200"/>
              <a:ext cx="1625600" cy="381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의뢰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D06F38-7C0B-FD0C-297D-6204BDAA3FD8}"/>
                </a:ext>
              </a:extLst>
            </p:cNvPr>
            <p:cNvSpPr txBox="1"/>
            <p:nvPr/>
          </p:nvSpPr>
          <p:spPr>
            <a:xfrm>
              <a:off x="677335" y="1041400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49BBB490-4434-2D72-E492-23A7A0E2D6F5}"/>
                </a:ext>
              </a:extLst>
            </p:cNvPr>
            <p:cNvCxnSpPr>
              <a:cxnSpLocks/>
            </p:cNvCxnSpPr>
            <p:nvPr/>
          </p:nvCxnSpPr>
          <p:spPr>
            <a:xfrm>
              <a:off x="740569" y="1794933"/>
              <a:ext cx="22351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AA96FC3-CE7A-1AD2-5352-ABCDE4C55D81}"/>
                </a:ext>
              </a:extLst>
            </p:cNvPr>
            <p:cNvSpPr/>
            <p:nvPr/>
          </p:nvSpPr>
          <p:spPr>
            <a:xfrm>
              <a:off x="740569" y="1938010"/>
              <a:ext cx="738483" cy="8475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DA2435-1D0F-6EF3-72E4-207D64320FE4}"/>
                </a:ext>
              </a:extLst>
            </p:cNvPr>
            <p:cNvSpPr txBox="1"/>
            <p:nvPr/>
          </p:nvSpPr>
          <p:spPr>
            <a:xfrm>
              <a:off x="1523188" y="1938010"/>
              <a:ext cx="126842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/>
                <a:t>포션이름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크기</a:t>
              </a:r>
              <a:r>
                <a:rPr lang="en-US" altLang="ko-KR" sz="1400" dirty="0"/>
                <a:t>: 14pt</a:t>
              </a:r>
            </a:p>
            <a:p>
              <a:r>
                <a:rPr lang="ko-KR" altLang="en-US" sz="1400" dirty="0"/>
                <a:t>최대 </a:t>
              </a:r>
              <a:r>
                <a:rPr lang="en-US" altLang="ko-KR" sz="1400" dirty="0"/>
                <a:t>10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3851ADA-9BEB-040A-09FE-B0AC4F8F8415}"/>
                </a:ext>
              </a:extLst>
            </p:cNvPr>
            <p:cNvSpPr/>
            <p:nvPr/>
          </p:nvSpPr>
          <p:spPr>
            <a:xfrm>
              <a:off x="740569" y="3217333"/>
              <a:ext cx="2235198" cy="381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20~30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36C47C6-0416-C73E-EA61-3394955FF472}"/>
                </a:ext>
              </a:extLst>
            </p:cNvPr>
            <p:cNvSpPr txBox="1"/>
            <p:nvPr/>
          </p:nvSpPr>
          <p:spPr>
            <a:xfrm>
              <a:off x="1250470" y="2916863"/>
              <a:ext cx="12153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&lt;</a:t>
              </a:r>
              <a:r>
                <a:rPr lang="ko-KR" altLang="en-US" sz="1400" dirty="0"/>
                <a:t>요구 용량</a:t>
              </a:r>
              <a:r>
                <a:rPr lang="en-US" altLang="ko-KR" sz="1400" dirty="0"/>
                <a:t>&gt;</a:t>
              </a:r>
              <a:endParaRPr lang="ko-KR" altLang="en-US" sz="1400" dirty="0"/>
            </a:p>
          </p:txBody>
        </p:sp>
      </p:grpSp>
      <p:pic>
        <p:nvPicPr>
          <p:cNvPr id="16" name="그림 15" descr="원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46E005E-3D92-5E52-C550-F3E6CB6432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84"/>
          <a:stretch/>
        </p:blipFill>
        <p:spPr>
          <a:xfrm>
            <a:off x="3331789" y="2934121"/>
            <a:ext cx="5528421" cy="368840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FF6DF06-D3DD-4EA4-37AC-7D280404156E}"/>
              </a:ext>
            </a:extLst>
          </p:cNvPr>
          <p:cNvSpPr/>
          <p:nvPr/>
        </p:nvSpPr>
        <p:spPr>
          <a:xfrm>
            <a:off x="8800995" y="579416"/>
            <a:ext cx="2650436" cy="31797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[</a:t>
            </a:r>
            <a:r>
              <a:rPr lang="ko-KR" altLang="en-US" sz="2400" b="1" dirty="0" err="1">
                <a:solidFill>
                  <a:schemeClr val="tx1"/>
                </a:solidFill>
              </a:rPr>
              <a:t>상처약</a:t>
            </a:r>
            <a:r>
              <a:rPr lang="en-US" altLang="ko-KR" sz="2400" b="1" dirty="0">
                <a:solidFill>
                  <a:schemeClr val="tx1"/>
                </a:solidFill>
              </a:rPr>
              <a:t>]</a:t>
            </a:r>
          </a:p>
          <a:p>
            <a:endParaRPr lang="en-US" altLang="ko-KR" sz="500" b="1" dirty="0">
              <a:solidFill>
                <a:schemeClr val="tx1"/>
              </a:solidFill>
            </a:endParaRPr>
          </a:p>
          <a:p>
            <a:r>
              <a:rPr lang="ko-KR" altLang="en-US" sz="1600" b="1" dirty="0">
                <a:solidFill>
                  <a:schemeClr val="tx1"/>
                </a:solidFill>
              </a:rPr>
              <a:t>필요 재료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1. </a:t>
            </a:r>
            <a:r>
              <a:rPr lang="ko-KR" altLang="en-US" sz="1200" dirty="0">
                <a:solidFill>
                  <a:schemeClr val="tx1"/>
                </a:solidFill>
              </a:rPr>
              <a:t>허브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</a:rPr>
              <a:t>약초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440A16C-5844-EA77-99CD-1F5B00EAC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687832"/>
              </p:ext>
            </p:extLst>
          </p:nvPr>
        </p:nvGraphicFramePr>
        <p:xfrm>
          <a:off x="8936121" y="2390781"/>
          <a:ext cx="2380184" cy="108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092">
                  <a:extLst>
                    <a:ext uri="{9D8B030D-6E8A-4147-A177-3AD203B41FA5}">
                      <a16:colId xmlns:a16="http://schemas.microsoft.com/office/drawing/2014/main" val="3081572187"/>
                    </a:ext>
                  </a:extLst>
                </a:gridCol>
                <a:gridCol w="1190092">
                  <a:extLst>
                    <a:ext uri="{9D8B030D-6E8A-4147-A177-3AD203B41FA5}">
                      <a16:colId xmlns:a16="http://schemas.microsoft.com/office/drawing/2014/main" val="2403832030"/>
                    </a:ext>
                  </a:extLst>
                </a:gridCol>
              </a:tblGrid>
              <a:tr h="543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허브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약초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764959"/>
                  </a:ext>
                </a:extLst>
              </a:tr>
              <a:tr h="54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 / 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 / 20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854934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ACD7E463-1DBB-53A3-5C08-DC69BAC4EB53}"/>
              </a:ext>
            </a:extLst>
          </p:cNvPr>
          <p:cNvSpPr txBox="1"/>
          <p:nvPr/>
        </p:nvSpPr>
        <p:spPr>
          <a:xfrm>
            <a:off x="8800995" y="1950181"/>
            <a:ext cx="2650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tx1"/>
                </a:solidFill>
              </a:rPr>
              <a:t>[</a:t>
            </a:r>
            <a:r>
              <a:rPr lang="ko-KR" altLang="en-US" sz="1800" b="1" dirty="0">
                <a:solidFill>
                  <a:schemeClr val="tx1"/>
                </a:solidFill>
              </a:rPr>
              <a:t>용량에 따른 요구량</a:t>
            </a:r>
            <a:r>
              <a:rPr lang="en-US" altLang="ko-KR" sz="1800" b="1" dirty="0">
                <a:solidFill>
                  <a:schemeClr val="tx1"/>
                </a:solidFill>
              </a:rPr>
              <a:t>]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E4D77E9-97CC-4CA7-7878-27A9A8EC03E8}"/>
              </a:ext>
            </a:extLst>
          </p:cNvPr>
          <p:cNvGrpSpPr/>
          <p:nvPr/>
        </p:nvGrpSpPr>
        <p:grpSpPr>
          <a:xfrm>
            <a:off x="535816" y="4941589"/>
            <a:ext cx="2781824" cy="1416878"/>
            <a:chOff x="535816" y="4941589"/>
            <a:chExt cx="2781824" cy="141687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1621D75-2D41-5A97-E163-E9A545217C95}"/>
                </a:ext>
              </a:extLst>
            </p:cNvPr>
            <p:cNvSpPr/>
            <p:nvPr/>
          </p:nvSpPr>
          <p:spPr>
            <a:xfrm>
              <a:off x="535816" y="4941589"/>
              <a:ext cx="2781824" cy="141687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2EBD23-63B4-9254-2FF2-CC8EDFB54ECE}"/>
                </a:ext>
              </a:extLst>
            </p:cNvPr>
            <p:cNvSpPr txBox="1"/>
            <p:nvPr/>
          </p:nvSpPr>
          <p:spPr>
            <a:xfrm>
              <a:off x="601510" y="5029025"/>
              <a:ext cx="265043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chemeClr val="tx1"/>
                  </a:solidFill>
                </a:rPr>
                <a:t>[</a:t>
              </a:r>
              <a:r>
                <a:rPr lang="ko-KR" altLang="en-US" sz="1800" b="1" dirty="0" err="1">
                  <a:solidFill>
                    <a:schemeClr val="tx1"/>
                  </a:solidFill>
                </a:rPr>
                <a:t>도구함</a:t>
              </a:r>
              <a:r>
                <a:rPr lang="en-US" altLang="ko-KR" sz="1800" b="1" dirty="0">
                  <a:solidFill>
                    <a:schemeClr val="tx1"/>
                  </a:solidFill>
                </a:rPr>
                <a:t>]</a:t>
              </a: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BDCF5B10-5146-E4D0-17F3-749B9E8A45F7}"/>
                </a:ext>
              </a:extLst>
            </p:cNvPr>
            <p:cNvGrpSpPr/>
            <p:nvPr/>
          </p:nvGrpSpPr>
          <p:grpSpPr>
            <a:xfrm>
              <a:off x="624879" y="5462917"/>
              <a:ext cx="2603698" cy="663713"/>
              <a:chOff x="609600" y="4921050"/>
              <a:chExt cx="2603698" cy="663713"/>
            </a:xfrm>
          </p:grpSpPr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290AEFC2-F056-BD85-AA75-7C3C99A2C802}"/>
                  </a:ext>
                </a:extLst>
              </p:cNvPr>
              <p:cNvSpPr/>
              <p:nvPr/>
            </p:nvSpPr>
            <p:spPr>
              <a:xfrm>
                <a:off x="609600" y="4921050"/>
                <a:ext cx="663713" cy="663713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AED76BB4-06CD-5007-A15D-C54CF69EC1DA}"/>
                  </a:ext>
                </a:extLst>
              </p:cNvPr>
              <p:cNvSpPr/>
              <p:nvPr/>
            </p:nvSpPr>
            <p:spPr>
              <a:xfrm>
                <a:off x="1579592" y="4921050"/>
                <a:ext cx="663713" cy="663713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F09DDE34-12E3-0F2D-C2D7-4CDB7E2F927B}"/>
                  </a:ext>
                </a:extLst>
              </p:cNvPr>
              <p:cNvSpPr/>
              <p:nvPr/>
            </p:nvSpPr>
            <p:spPr>
              <a:xfrm>
                <a:off x="2549585" y="4921050"/>
                <a:ext cx="663713" cy="663713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8DA15B0-B2D4-FFFE-49AD-54679764214B}"/>
              </a:ext>
            </a:extLst>
          </p:cNvPr>
          <p:cNvGrpSpPr/>
          <p:nvPr/>
        </p:nvGrpSpPr>
        <p:grpSpPr>
          <a:xfrm>
            <a:off x="4495349" y="321507"/>
            <a:ext cx="1119809" cy="2549765"/>
            <a:chOff x="4359966" y="344909"/>
            <a:chExt cx="1119809" cy="2549765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09A2D993-51CC-0BCC-1863-276EC17957D1}"/>
                </a:ext>
              </a:extLst>
            </p:cNvPr>
            <p:cNvSpPr/>
            <p:nvPr/>
          </p:nvSpPr>
          <p:spPr>
            <a:xfrm>
              <a:off x="4359966" y="344909"/>
              <a:ext cx="1119809" cy="2549765"/>
            </a:xfrm>
            <a:prstGeom prst="roundRect">
              <a:avLst>
                <a:gd name="adj" fmla="val 8383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969A316-E21F-8BF8-04A9-35B030A44E7C}"/>
                </a:ext>
              </a:extLst>
            </p:cNvPr>
            <p:cNvSpPr/>
            <p:nvPr/>
          </p:nvSpPr>
          <p:spPr>
            <a:xfrm>
              <a:off x="4750905" y="2557670"/>
              <a:ext cx="337930" cy="3370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EA04BD0-6B9A-FD74-72E4-6EF53C9C4321}"/>
                </a:ext>
              </a:extLst>
            </p:cNvPr>
            <p:cNvSpPr/>
            <p:nvPr/>
          </p:nvSpPr>
          <p:spPr>
            <a:xfrm>
              <a:off x="4538870" y="584200"/>
              <a:ext cx="762000" cy="762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허브</a:t>
              </a:r>
            </a:p>
          </p:txBody>
        </p:sp>
        <p:pic>
          <p:nvPicPr>
            <p:cNvPr id="34" name="그래픽 33" descr="도움말 단색으로 채워진">
              <a:extLst>
                <a:ext uri="{FF2B5EF4-FFF2-40B4-BE49-F238E27FC236}">
                  <a16:creationId xmlns:a16="http://schemas.microsoft.com/office/drawing/2014/main" id="{598DAB86-D25D-31EA-1A4F-684187CAA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49870" y="1681935"/>
              <a:ext cx="540000" cy="540000"/>
            </a:xfrm>
            <a:prstGeom prst="rect">
              <a:avLst/>
            </a:prstGeom>
          </p:spPr>
        </p:pic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9ED57A7-38EC-7BAA-C789-923E7599013D}"/>
              </a:ext>
            </a:extLst>
          </p:cNvPr>
          <p:cNvGrpSpPr/>
          <p:nvPr/>
        </p:nvGrpSpPr>
        <p:grpSpPr>
          <a:xfrm>
            <a:off x="6576841" y="321507"/>
            <a:ext cx="1119809" cy="2549765"/>
            <a:chOff x="4359966" y="344909"/>
            <a:chExt cx="1119809" cy="2549765"/>
          </a:xfrm>
        </p:grpSpPr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16BA4879-F9DF-5475-1899-09660F36F577}"/>
                </a:ext>
              </a:extLst>
            </p:cNvPr>
            <p:cNvSpPr/>
            <p:nvPr/>
          </p:nvSpPr>
          <p:spPr>
            <a:xfrm>
              <a:off x="4359966" y="344909"/>
              <a:ext cx="1119809" cy="2549765"/>
            </a:xfrm>
            <a:prstGeom prst="roundRect">
              <a:avLst>
                <a:gd name="adj" fmla="val 8383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6ADB564-960B-5035-6EF9-80B8FBC7D571}"/>
                </a:ext>
              </a:extLst>
            </p:cNvPr>
            <p:cNvSpPr/>
            <p:nvPr/>
          </p:nvSpPr>
          <p:spPr>
            <a:xfrm>
              <a:off x="4750905" y="2557670"/>
              <a:ext cx="337930" cy="3370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7B91EEA-0135-34A7-CBCC-C892FEC699DB}"/>
                </a:ext>
              </a:extLst>
            </p:cNvPr>
            <p:cNvSpPr/>
            <p:nvPr/>
          </p:nvSpPr>
          <p:spPr>
            <a:xfrm>
              <a:off x="4538870" y="584200"/>
              <a:ext cx="762000" cy="762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약초</a:t>
              </a:r>
            </a:p>
          </p:txBody>
        </p:sp>
        <p:pic>
          <p:nvPicPr>
            <p:cNvPr id="49" name="그래픽 48" descr="도움말 단색으로 채워진">
              <a:extLst>
                <a:ext uri="{FF2B5EF4-FFF2-40B4-BE49-F238E27FC236}">
                  <a16:creationId xmlns:a16="http://schemas.microsoft.com/office/drawing/2014/main" id="{E04C7967-18C6-8523-7AC3-6EFA33F2D3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49870" y="1681935"/>
              <a:ext cx="540000" cy="540000"/>
            </a:xfrm>
            <a:prstGeom prst="rect">
              <a:avLst/>
            </a:prstGeom>
          </p:spPr>
        </p:pic>
      </p:grpSp>
      <p:sp>
        <p:nvSpPr>
          <p:cNvPr id="45" name="말풍선: 모서리가 둥근 사각형 44">
            <a:extLst>
              <a:ext uri="{FF2B5EF4-FFF2-40B4-BE49-F238E27FC236}">
                <a16:creationId xmlns:a16="http://schemas.microsoft.com/office/drawing/2014/main" id="{740DFB68-8600-606D-7B59-8F6C84B4C31E}"/>
              </a:ext>
            </a:extLst>
          </p:cNvPr>
          <p:cNvSpPr/>
          <p:nvPr/>
        </p:nvSpPr>
        <p:spPr>
          <a:xfrm>
            <a:off x="3641035" y="2934122"/>
            <a:ext cx="4909931" cy="2265346"/>
          </a:xfrm>
          <a:prstGeom prst="wedgeRoundRectCallout">
            <a:avLst>
              <a:gd name="adj1" fmla="val -21238"/>
              <a:gd name="adj2" fmla="val -73618"/>
              <a:gd name="adj3" fmla="val 16667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13A5A43A-5055-DAD3-1985-641382312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291520"/>
              </p:ext>
            </p:extLst>
          </p:nvPr>
        </p:nvGraphicFramePr>
        <p:xfrm>
          <a:off x="3742069" y="3759200"/>
          <a:ext cx="4673060" cy="841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306">
                  <a:extLst>
                    <a:ext uri="{9D8B030D-6E8A-4147-A177-3AD203B41FA5}">
                      <a16:colId xmlns:a16="http://schemas.microsoft.com/office/drawing/2014/main" val="1486721279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493960341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1037472989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2193236104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258351170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3359895858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3063550731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4279554837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2548390032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696928297"/>
                    </a:ext>
                  </a:extLst>
                </a:gridCol>
              </a:tblGrid>
              <a:tr h="841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36709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959D3F57-1493-3B09-9E3F-E3B0AEC079BE}"/>
              </a:ext>
            </a:extLst>
          </p:cNvPr>
          <p:cNvSpPr txBox="1"/>
          <p:nvPr/>
        </p:nvSpPr>
        <p:spPr>
          <a:xfrm>
            <a:off x="5016217" y="3160202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/>
              <a:t>사용 가능한 수치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6A6D52-E880-3E0A-1B8C-FB2E6A0631E2}"/>
              </a:ext>
            </a:extLst>
          </p:cNvPr>
          <p:cNvSpPr>
            <a:spLocks noChangeAspect="1"/>
          </p:cNvSpPr>
          <p:nvPr/>
        </p:nvSpPr>
        <p:spPr>
          <a:xfrm>
            <a:off x="381000" y="205168"/>
            <a:ext cx="11430001" cy="6429376"/>
          </a:xfrm>
          <a:prstGeom prst="rect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8F5E63E-8D8E-185A-0B94-5F9058F1DB11}"/>
              </a:ext>
            </a:extLst>
          </p:cNvPr>
          <p:cNvSpPr/>
          <p:nvPr/>
        </p:nvSpPr>
        <p:spPr>
          <a:xfrm>
            <a:off x="4204152" y="2099705"/>
            <a:ext cx="3783697" cy="2640303"/>
          </a:xfrm>
          <a:prstGeom prst="roundRect">
            <a:avLst>
              <a:gd name="adj" fmla="val 778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1D5714E-325B-0ADC-9F4F-FB2732366801}"/>
              </a:ext>
            </a:extLst>
          </p:cNvPr>
          <p:cNvSpPr/>
          <p:nvPr/>
        </p:nvSpPr>
        <p:spPr>
          <a:xfrm>
            <a:off x="4204152" y="2099705"/>
            <a:ext cx="3783697" cy="576969"/>
          </a:xfrm>
          <a:prstGeom prst="roundRect">
            <a:avLst>
              <a:gd name="adj" fmla="val 2997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일시 정지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05C64F8-2A60-2CEC-4B92-C9729A657ECE}"/>
              </a:ext>
            </a:extLst>
          </p:cNvPr>
          <p:cNvSpPr/>
          <p:nvPr/>
        </p:nvSpPr>
        <p:spPr>
          <a:xfrm>
            <a:off x="4584802" y="2942540"/>
            <a:ext cx="3022396" cy="617772"/>
          </a:xfrm>
          <a:prstGeom prst="roundRect">
            <a:avLst/>
          </a:prstGeom>
          <a:solidFill>
            <a:srgbClr val="4EA72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환경 설정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6CC4EE44-BFEB-CFE3-B9F1-269FB418A4C8}"/>
              </a:ext>
            </a:extLst>
          </p:cNvPr>
          <p:cNvSpPr/>
          <p:nvPr/>
        </p:nvSpPr>
        <p:spPr>
          <a:xfrm>
            <a:off x="4584802" y="3791859"/>
            <a:ext cx="3022396" cy="617772"/>
          </a:xfrm>
          <a:prstGeom prst="roundRect">
            <a:avLst/>
          </a:prstGeom>
          <a:solidFill>
            <a:srgbClr val="4EA72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메인 메뉴로</a:t>
            </a:r>
          </a:p>
        </p:txBody>
      </p:sp>
    </p:spTree>
    <p:extLst>
      <p:ext uri="{BB962C8B-B14F-4D97-AF65-F5344CB8AC3E}">
        <p14:creationId xmlns:p14="http://schemas.microsoft.com/office/powerpoint/2010/main" val="139786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3305F5-D29D-D443-961F-09AAB42F7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E23D41D-CE8C-0CD7-59CA-932BF133D456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2EA6DDE-FC6B-B780-DB74-A3395863CC11}"/>
              </a:ext>
            </a:extLst>
          </p:cNvPr>
          <p:cNvGrpSpPr/>
          <p:nvPr/>
        </p:nvGrpSpPr>
        <p:grpSpPr>
          <a:xfrm>
            <a:off x="609600" y="499533"/>
            <a:ext cx="2497136" cy="3259667"/>
            <a:chOff x="609600" y="499533"/>
            <a:chExt cx="2497136" cy="325966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724E422-A683-2258-B3AE-DB1F39319A31}"/>
                </a:ext>
              </a:extLst>
            </p:cNvPr>
            <p:cNvSpPr/>
            <p:nvPr/>
          </p:nvSpPr>
          <p:spPr>
            <a:xfrm>
              <a:off x="609600" y="499533"/>
              <a:ext cx="2497136" cy="325966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FD7BC23-E7D4-4A17-EF37-61196E4F571A}"/>
                </a:ext>
              </a:extLst>
            </p:cNvPr>
            <p:cNvSpPr/>
            <p:nvPr/>
          </p:nvSpPr>
          <p:spPr>
            <a:xfrm>
              <a:off x="1045368" y="584200"/>
              <a:ext cx="1625600" cy="381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의뢰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7EEB559-2AFA-A774-0F40-73474174C182}"/>
                </a:ext>
              </a:extLst>
            </p:cNvPr>
            <p:cNvSpPr txBox="1"/>
            <p:nvPr/>
          </p:nvSpPr>
          <p:spPr>
            <a:xfrm>
              <a:off x="677335" y="1041400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6D469E59-5725-91C5-9E86-EE7F93A4514A}"/>
                </a:ext>
              </a:extLst>
            </p:cNvPr>
            <p:cNvCxnSpPr>
              <a:cxnSpLocks/>
            </p:cNvCxnSpPr>
            <p:nvPr/>
          </p:nvCxnSpPr>
          <p:spPr>
            <a:xfrm>
              <a:off x="740569" y="1794933"/>
              <a:ext cx="22351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E372F99-6B44-2E56-59CC-A61280B683B1}"/>
                </a:ext>
              </a:extLst>
            </p:cNvPr>
            <p:cNvSpPr/>
            <p:nvPr/>
          </p:nvSpPr>
          <p:spPr>
            <a:xfrm>
              <a:off x="740569" y="1938010"/>
              <a:ext cx="738483" cy="8475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4AE47BC-D0BE-5B24-041B-7C6E06F30A14}"/>
                </a:ext>
              </a:extLst>
            </p:cNvPr>
            <p:cNvSpPr txBox="1"/>
            <p:nvPr/>
          </p:nvSpPr>
          <p:spPr>
            <a:xfrm>
              <a:off x="1523188" y="1938010"/>
              <a:ext cx="126842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/>
                <a:t>포션이름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크기</a:t>
              </a:r>
              <a:r>
                <a:rPr lang="en-US" altLang="ko-KR" sz="1400" dirty="0"/>
                <a:t>: 14pt</a:t>
              </a:r>
            </a:p>
            <a:p>
              <a:r>
                <a:rPr lang="ko-KR" altLang="en-US" sz="1400" dirty="0"/>
                <a:t>최대 </a:t>
              </a:r>
              <a:r>
                <a:rPr lang="en-US" altLang="ko-KR" sz="1400" dirty="0"/>
                <a:t>10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355EC2C-79C8-AE95-AD76-DF372EA76901}"/>
                </a:ext>
              </a:extLst>
            </p:cNvPr>
            <p:cNvSpPr/>
            <p:nvPr/>
          </p:nvSpPr>
          <p:spPr>
            <a:xfrm>
              <a:off x="740569" y="3217333"/>
              <a:ext cx="2235198" cy="381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20~30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1FF4662-D4A4-4F32-926A-F513AB04AC60}"/>
                </a:ext>
              </a:extLst>
            </p:cNvPr>
            <p:cNvSpPr txBox="1"/>
            <p:nvPr/>
          </p:nvSpPr>
          <p:spPr>
            <a:xfrm>
              <a:off x="1250470" y="2916863"/>
              <a:ext cx="12153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&lt;</a:t>
              </a:r>
              <a:r>
                <a:rPr lang="ko-KR" altLang="en-US" sz="1400" dirty="0"/>
                <a:t>요구 용량</a:t>
              </a:r>
              <a:r>
                <a:rPr lang="en-US" altLang="ko-KR" sz="1400" dirty="0"/>
                <a:t>&gt;</a:t>
              </a:r>
              <a:endParaRPr lang="ko-KR" altLang="en-US" sz="1400" dirty="0"/>
            </a:p>
          </p:txBody>
        </p:sp>
      </p:grpSp>
      <p:pic>
        <p:nvPicPr>
          <p:cNvPr id="16" name="그림 15" descr="원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4528BD1-F62F-C29E-CB3B-A3E447F383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84"/>
          <a:stretch/>
        </p:blipFill>
        <p:spPr>
          <a:xfrm>
            <a:off x="3331789" y="2934121"/>
            <a:ext cx="5528421" cy="368840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5FCDFEA5-B624-5EAD-EFCC-249521BED8A2}"/>
              </a:ext>
            </a:extLst>
          </p:cNvPr>
          <p:cNvSpPr/>
          <p:nvPr/>
        </p:nvSpPr>
        <p:spPr>
          <a:xfrm>
            <a:off x="8800995" y="579416"/>
            <a:ext cx="2650436" cy="31797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[</a:t>
            </a:r>
            <a:r>
              <a:rPr lang="ko-KR" altLang="en-US" sz="2400" b="1" dirty="0" err="1">
                <a:solidFill>
                  <a:schemeClr val="tx1"/>
                </a:solidFill>
              </a:rPr>
              <a:t>상처약</a:t>
            </a:r>
            <a:r>
              <a:rPr lang="en-US" altLang="ko-KR" sz="2400" b="1" dirty="0">
                <a:solidFill>
                  <a:schemeClr val="tx1"/>
                </a:solidFill>
              </a:rPr>
              <a:t>]</a:t>
            </a:r>
          </a:p>
          <a:p>
            <a:endParaRPr lang="en-US" altLang="ko-KR" sz="500" b="1" dirty="0">
              <a:solidFill>
                <a:schemeClr val="tx1"/>
              </a:solidFill>
            </a:endParaRPr>
          </a:p>
          <a:p>
            <a:r>
              <a:rPr lang="ko-KR" altLang="en-US" sz="1600" b="1" dirty="0">
                <a:solidFill>
                  <a:schemeClr val="tx1"/>
                </a:solidFill>
              </a:rPr>
              <a:t>필요 재료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1. </a:t>
            </a:r>
            <a:r>
              <a:rPr lang="ko-KR" altLang="en-US" sz="1200" dirty="0">
                <a:solidFill>
                  <a:schemeClr val="tx1"/>
                </a:solidFill>
              </a:rPr>
              <a:t>허브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</a:rPr>
              <a:t>약초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642B47AB-6361-34A1-150B-9B553992F1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888092"/>
              </p:ext>
            </p:extLst>
          </p:nvPr>
        </p:nvGraphicFramePr>
        <p:xfrm>
          <a:off x="8936121" y="2390781"/>
          <a:ext cx="2380184" cy="108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092">
                  <a:extLst>
                    <a:ext uri="{9D8B030D-6E8A-4147-A177-3AD203B41FA5}">
                      <a16:colId xmlns:a16="http://schemas.microsoft.com/office/drawing/2014/main" val="3081572187"/>
                    </a:ext>
                  </a:extLst>
                </a:gridCol>
                <a:gridCol w="1190092">
                  <a:extLst>
                    <a:ext uri="{9D8B030D-6E8A-4147-A177-3AD203B41FA5}">
                      <a16:colId xmlns:a16="http://schemas.microsoft.com/office/drawing/2014/main" val="2403832030"/>
                    </a:ext>
                  </a:extLst>
                </a:gridCol>
              </a:tblGrid>
              <a:tr h="543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허브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약초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764959"/>
                  </a:ext>
                </a:extLst>
              </a:tr>
              <a:tr h="54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 / 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 / 20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854934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27E389D9-81AB-87A8-2C6E-7717A1A81506}"/>
              </a:ext>
            </a:extLst>
          </p:cNvPr>
          <p:cNvSpPr txBox="1"/>
          <p:nvPr/>
        </p:nvSpPr>
        <p:spPr>
          <a:xfrm>
            <a:off x="8800995" y="1950181"/>
            <a:ext cx="2650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tx1"/>
                </a:solidFill>
              </a:rPr>
              <a:t>[</a:t>
            </a:r>
            <a:r>
              <a:rPr lang="ko-KR" altLang="en-US" sz="1800" b="1" dirty="0">
                <a:solidFill>
                  <a:schemeClr val="tx1"/>
                </a:solidFill>
              </a:rPr>
              <a:t>용량에 따른 요구량</a:t>
            </a:r>
            <a:r>
              <a:rPr lang="en-US" altLang="ko-KR" sz="1800" b="1" dirty="0">
                <a:solidFill>
                  <a:schemeClr val="tx1"/>
                </a:solidFill>
              </a:rPr>
              <a:t>]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E1637AC-110F-3922-C0C0-84822F985B2E}"/>
              </a:ext>
            </a:extLst>
          </p:cNvPr>
          <p:cNvGrpSpPr/>
          <p:nvPr/>
        </p:nvGrpSpPr>
        <p:grpSpPr>
          <a:xfrm>
            <a:off x="535816" y="4941589"/>
            <a:ext cx="2781824" cy="1416878"/>
            <a:chOff x="535816" y="4941589"/>
            <a:chExt cx="2781824" cy="141687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59C9EB8-1C9F-4D82-B1FA-A753F65321DD}"/>
                </a:ext>
              </a:extLst>
            </p:cNvPr>
            <p:cNvSpPr/>
            <p:nvPr/>
          </p:nvSpPr>
          <p:spPr>
            <a:xfrm>
              <a:off x="535816" y="4941589"/>
              <a:ext cx="2781824" cy="141687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6E9E6CC-28D9-AFB8-1635-5C6EEC9A4B6C}"/>
                </a:ext>
              </a:extLst>
            </p:cNvPr>
            <p:cNvSpPr txBox="1"/>
            <p:nvPr/>
          </p:nvSpPr>
          <p:spPr>
            <a:xfrm>
              <a:off x="601510" y="5029025"/>
              <a:ext cx="265043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chemeClr val="tx1"/>
                  </a:solidFill>
                </a:rPr>
                <a:t>[</a:t>
              </a:r>
              <a:r>
                <a:rPr lang="ko-KR" altLang="en-US" sz="1800" b="1" dirty="0" err="1">
                  <a:solidFill>
                    <a:schemeClr val="tx1"/>
                  </a:solidFill>
                </a:rPr>
                <a:t>도구함</a:t>
              </a:r>
              <a:r>
                <a:rPr lang="en-US" altLang="ko-KR" sz="1800" b="1" dirty="0">
                  <a:solidFill>
                    <a:schemeClr val="tx1"/>
                  </a:solidFill>
                </a:rPr>
                <a:t>]</a:t>
              </a: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487B3A93-FDDA-59B7-04F4-75F5C39C5B0B}"/>
                </a:ext>
              </a:extLst>
            </p:cNvPr>
            <p:cNvGrpSpPr/>
            <p:nvPr/>
          </p:nvGrpSpPr>
          <p:grpSpPr>
            <a:xfrm>
              <a:off x="624879" y="5462917"/>
              <a:ext cx="2603698" cy="663713"/>
              <a:chOff x="609600" y="4921050"/>
              <a:chExt cx="2603698" cy="663713"/>
            </a:xfrm>
          </p:grpSpPr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D8AF3FB2-76DD-DD43-950B-C910F690B75B}"/>
                  </a:ext>
                </a:extLst>
              </p:cNvPr>
              <p:cNvSpPr/>
              <p:nvPr/>
            </p:nvSpPr>
            <p:spPr>
              <a:xfrm>
                <a:off x="609600" y="4921050"/>
                <a:ext cx="663713" cy="663713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437EAA1B-0B34-D277-9894-AE58C5579569}"/>
                  </a:ext>
                </a:extLst>
              </p:cNvPr>
              <p:cNvSpPr/>
              <p:nvPr/>
            </p:nvSpPr>
            <p:spPr>
              <a:xfrm>
                <a:off x="1579592" y="4921050"/>
                <a:ext cx="663713" cy="663713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9FB0D477-891F-315F-0E6F-007C73CD6CB3}"/>
                  </a:ext>
                </a:extLst>
              </p:cNvPr>
              <p:cNvSpPr/>
              <p:nvPr/>
            </p:nvSpPr>
            <p:spPr>
              <a:xfrm>
                <a:off x="2549585" y="4921050"/>
                <a:ext cx="663713" cy="663713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8F4DA81-B951-DD00-247F-93B4C936981C}"/>
              </a:ext>
            </a:extLst>
          </p:cNvPr>
          <p:cNvGrpSpPr/>
          <p:nvPr/>
        </p:nvGrpSpPr>
        <p:grpSpPr>
          <a:xfrm>
            <a:off x="4495349" y="321507"/>
            <a:ext cx="1119809" cy="2549765"/>
            <a:chOff x="4359966" y="344909"/>
            <a:chExt cx="1119809" cy="2549765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2FB30B98-4200-92EC-262A-F98569047DD0}"/>
                </a:ext>
              </a:extLst>
            </p:cNvPr>
            <p:cNvSpPr/>
            <p:nvPr/>
          </p:nvSpPr>
          <p:spPr>
            <a:xfrm>
              <a:off x="4359966" y="344909"/>
              <a:ext cx="1119809" cy="2549765"/>
            </a:xfrm>
            <a:prstGeom prst="roundRect">
              <a:avLst>
                <a:gd name="adj" fmla="val 8383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FA2F63E-0E4C-3D66-03C4-C510282CE529}"/>
                </a:ext>
              </a:extLst>
            </p:cNvPr>
            <p:cNvSpPr/>
            <p:nvPr/>
          </p:nvSpPr>
          <p:spPr>
            <a:xfrm>
              <a:off x="4750905" y="2557670"/>
              <a:ext cx="337930" cy="3370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A5ACDB1-C123-E110-5869-AB8C83041005}"/>
                </a:ext>
              </a:extLst>
            </p:cNvPr>
            <p:cNvSpPr/>
            <p:nvPr/>
          </p:nvSpPr>
          <p:spPr>
            <a:xfrm>
              <a:off x="4538870" y="584200"/>
              <a:ext cx="762000" cy="762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허브</a:t>
              </a:r>
            </a:p>
          </p:txBody>
        </p:sp>
        <p:pic>
          <p:nvPicPr>
            <p:cNvPr id="34" name="그래픽 33" descr="도움말 단색으로 채워진">
              <a:extLst>
                <a:ext uri="{FF2B5EF4-FFF2-40B4-BE49-F238E27FC236}">
                  <a16:creationId xmlns:a16="http://schemas.microsoft.com/office/drawing/2014/main" id="{FDD85D4E-44F2-C8ED-899C-DD642057C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49870" y="1681935"/>
              <a:ext cx="540000" cy="540000"/>
            </a:xfrm>
            <a:prstGeom prst="rect">
              <a:avLst/>
            </a:prstGeom>
          </p:spPr>
        </p:pic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DB45A8C-0265-CCBC-2334-5B109A7CC48E}"/>
              </a:ext>
            </a:extLst>
          </p:cNvPr>
          <p:cNvGrpSpPr/>
          <p:nvPr/>
        </p:nvGrpSpPr>
        <p:grpSpPr>
          <a:xfrm>
            <a:off x="6576841" y="321507"/>
            <a:ext cx="1119809" cy="2549765"/>
            <a:chOff x="4359966" y="344909"/>
            <a:chExt cx="1119809" cy="2549765"/>
          </a:xfrm>
        </p:grpSpPr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106B5D93-B7E1-8FF0-6C80-C13B732AF277}"/>
                </a:ext>
              </a:extLst>
            </p:cNvPr>
            <p:cNvSpPr/>
            <p:nvPr/>
          </p:nvSpPr>
          <p:spPr>
            <a:xfrm>
              <a:off x="4359966" y="344909"/>
              <a:ext cx="1119809" cy="2549765"/>
            </a:xfrm>
            <a:prstGeom prst="roundRect">
              <a:avLst>
                <a:gd name="adj" fmla="val 8383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C09B997-72DE-329C-FDCF-132081E8B1C7}"/>
                </a:ext>
              </a:extLst>
            </p:cNvPr>
            <p:cNvSpPr/>
            <p:nvPr/>
          </p:nvSpPr>
          <p:spPr>
            <a:xfrm>
              <a:off x="4750905" y="2557670"/>
              <a:ext cx="337930" cy="3370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B2A6E00F-C6B1-7CA0-169E-7AF34D45137B}"/>
                </a:ext>
              </a:extLst>
            </p:cNvPr>
            <p:cNvSpPr/>
            <p:nvPr/>
          </p:nvSpPr>
          <p:spPr>
            <a:xfrm>
              <a:off x="4538870" y="584200"/>
              <a:ext cx="762000" cy="762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약초</a:t>
              </a:r>
            </a:p>
          </p:txBody>
        </p:sp>
        <p:pic>
          <p:nvPicPr>
            <p:cNvPr id="49" name="그래픽 48" descr="도움말 단색으로 채워진">
              <a:extLst>
                <a:ext uri="{FF2B5EF4-FFF2-40B4-BE49-F238E27FC236}">
                  <a16:creationId xmlns:a16="http://schemas.microsoft.com/office/drawing/2014/main" id="{0A702C44-754D-60A2-23D4-D3DD5A254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49870" y="1681935"/>
              <a:ext cx="540000" cy="540000"/>
            </a:xfrm>
            <a:prstGeom prst="rect">
              <a:avLst/>
            </a:prstGeom>
          </p:spPr>
        </p:pic>
      </p:grpSp>
      <p:sp>
        <p:nvSpPr>
          <p:cNvPr id="45" name="말풍선: 모서리가 둥근 사각형 44">
            <a:extLst>
              <a:ext uri="{FF2B5EF4-FFF2-40B4-BE49-F238E27FC236}">
                <a16:creationId xmlns:a16="http://schemas.microsoft.com/office/drawing/2014/main" id="{8AC618BC-9934-CDF4-B6C4-6351FF807C7A}"/>
              </a:ext>
            </a:extLst>
          </p:cNvPr>
          <p:cNvSpPr/>
          <p:nvPr/>
        </p:nvSpPr>
        <p:spPr>
          <a:xfrm>
            <a:off x="3641035" y="2934122"/>
            <a:ext cx="4909931" cy="2265346"/>
          </a:xfrm>
          <a:prstGeom prst="wedgeRoundRectCallout">
            <a:avLst>
              <a:gd name="adj1" fmla="val -21238"/>
              <a:gd name="adj2" fmla="val -73618"/>
              <a:gd name="adj3" fmla="val 16667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D79B0083-9C1E-0D6E-AE69-89F0B2E25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095716"/>
              </p:ext>
            </p:extLst>
          </p:nvPr>
        </p:nvGraphicFramePr>
        <p:xfrm>
          <a:off x="3742069" y="3759200"/>
          <a:ext cx="4673060" cy="841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306">
                  <a:extLst>
                    <a:ext uri="{9D8B030D-6E8A-4147-A177-3AD203B41FA5}">
                      <a16:colId xmlns:a16="http://schemas.microsoft.com/office/drawing/2014/main" val="1486721279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493960341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1037472989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2193236104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258351170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3359895858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3063550731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4279554837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2548390032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696928297"/>
                    </a:ext>
                  </a:extLst>
                </a:gridCol>
              </a:tblGrid>
              <a:tr h="841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36709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AF13A983-F378-3A24-C458-4FE29646B0B1}"/>
              </a:ext>
            </a:extLst>
          </p:cNvPr>
          <p:cNvSpPr txBox="1"/>
          <p:nvPr/>
        </p:nvSpPr>
        <p:spPr>
          <a:xfrm>
            <a:off x="5016217" y="3160202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/>
              <a:t>사용 가능한 수치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2ADA858-0FF4-9A47-B128-9A253BF1DA27}"/>
              </a:ext>
            </a:extLst>
          </p:cNvPr>
          <p:cNvSpPr>
            <a:spLocks noChangeAspect="1"/>
          </p:cNvSpPr>
          <p:nvPr/>
        </p:nvSpPr>
        <p:spPr>
          <a:xfrm>
            <a:off x="381000" y="205168"/>
            <a:ext cx="11430001" cy="6429376"/>
          </a:xfrm>
          <a:prstGeom prst="rect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81B8A12-E896-9738-0676-44E3E9BE2B77}"/>
              </a:ext>
            </a:extLst>
          </p:cNvPr>
          <p:cNvSpPr/>
          <p:nvPr/>
        </p:nvSpPr>
        <p:spPr>
          <a:xfrm>
            <a:off x="1493202" y="1407465"/>
            <a:ext cx="9516174" cy="4294156"/>
          </a:xfrm>
          <a:prstGeom prst="roundRect">
            <a:avLst>
              <a:gd name="adj" fmla="val 2188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4443F11-2034-C9D0-576F-68DF9EAC24F6}"/>
              </a:ext>
            </a:extLst>
          </p:cNvPr>
          <p:cNvSpPr/>
          <p:nvPr/>
        </p:nvSpPr>
        <p:spPr>
          <a:xfrm>
            <a:off x="1605700" y="1539239"/>
            <a:ext cx="3783697" cy="576969"/>
          </a:xfrm>
          <a:prstGeom prst="roundRect">
            <a:avLst>
              <a:gd name="adj" fmla="val 14127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일시 정지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076E15E-0629-C1E6-3D66-32A787551E7D}"/>
              </a:ext>
            </a:extLst>
          </p:cNvPr>
          <p:cNvSpPr txBox="1"/>
          <p:nvPr/>
        </p:nvSpPr>
        <p:spPr>
          <a:xfrm>
            <a:off x="1638675" y="2904950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소리 조절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5DBDC029-0111-98A1-F6A7-3E60AA6C3C10}"/>
              </a:ext>
            </a:extLst>
          </p:cNvPr>
          <p:cNvGrpSpPr/>
          <p:nvPr/>
        </p:nvGrpSpPr>
        <p:grpSpPr>
          <a:xfrm>
            <a:off x="3120885" y="2922767"/>
            <a:ext cx="7220979" cy="364476"/>
            <a:chOff x="3120885" y="2934121"/>
            <a:chExt cx="7220979" cy="364476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8A8F3140-F832-72A1-C2B9-BB0285CF70B8}"/>
                </a:ext>
              </a:extLst>
            </p:cNvPr>
            <p:cNvSpPr/>
            <p:nvPr/>
          </p:nvSpPr>
          <p:spPr>
            <a:xfrm>
              <a:off x="3120885" y="2934121"/>
              <a:ext cx="7220979" cy="364476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12C2FF81-3983-9256-82D2-37BBE887B7FA}"/>
                </a:ext>
              </a:extLst>
            </p:cNvPr>
            <p:cNvSpPr/>
            <p:nvPr/>
          </p:nvSpPr>
          <p:spPr>
            <a:xfrm>
              <a:off x="3139173" y="2949902"/>
              <a:ext cx="1581758" cy="33352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2C5A9E7C-1C27-1A15-20DC-9D6F7A6C9592}"/>
                </a:ext>
              </a:extLst>
            </p:cNvPr>
            <p:cNvSpPr/>
            <p:nvPr/>
          </p:nvSpPr>
          <p:spPr>
            <a:xfrm>
              <a:off x="4385383" y="2957729"/>
              <a:ext cx="317259" cy="3172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D7F0BBAC-6F27-30CC-73EA-7BEEE4436D3F}"/>
              </a:ext>
            </a:extLst>
          </p:cNvPr>
          <p:cNvSpPr/>
          <p:nvPr/>
        </p:nvSpPr>
        <p:spPr>
          <a:xfrm>
            <a:off x="7749824" y="4870072"/>
            <a:ext cx="3022396" cy="617772"/>
          </a:xfrm>
          <a:prstGeom prst="roundRect">
            <a:avLst/>
          </a:prstGeom>
          <a:solidFill>
            <a:srgbClr val="4EA72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메인 메뉴로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A94DD5D2-9A37-D87F-A13C-FE1BD4FAA3A9}"/>
              </a:ext>
            </a:extLst>
          </p:cNvPr>
          <p:cNvSpPr/>
          <p:nvPr/>
        </p:nvSpPr>
        <p:spPr>
          <a:xfrm>
            <a:off x="1680246" y="4917980"/>
            <a:ext cx="3022396" cy="617772"/>
          </a:xfrm>
          <a:prstGeom prst="roundRect">
            <a:avLst/>
          </a:prstGeom>
          <a:solidFill>
            <a:srgbClr val="4EA72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돌아가기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241572B-87C2-A5DB-F43F-20311E468AE6}"/>
              </a:ext>
            </a:extLst>
          </p:cNvPr>
          <p:cNvSpPr txBox="1"/>
          <p:nvPr/>
        </p:nvSpPr>
        <p:spPr>
          <a:xfrm>
            <a:off x="1712603" y="230734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환경 설정</a:t>
            </a:r>
          </a:p>
        </p:txBody>
      </p:sp>
    </p:spTree>
    <p:extLst>
      <p:ext uri="{BB962C8B-B14F-4D97-AF65-F5344CB8AC3E}">
        <p14:creationId xmlns:p14="http://schemas.microsoft.com/office/powerpoint/2010/main" val="3906520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F825FD-BFD9-D4FF-BF81-666102560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D165357-08A5-60A7-42D4-F6062192B512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256ADF4-FAD4-FA7B-40BF-AB2AFA6DAA4A}"/>
              </a:ext>
            </a:extLst>
          </p:cNvPr>
          <p:cNvGrpSpPr/>
          <p:nvPr/>
        </p:nvGrpSpPr>
        <p:grpSpPr>
          <a:xfrm>
            <a:off x="609600" y="499533"/>
            <a:ext cx="2497136" cy="3259667"/>
            <a:chOff x="609600" y="499533"/>
            <a:chExt cx="2497136" cy="325966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962FBCE-ADFB-D56A-8B7B-5114CFB081B9}"/>
                </a:ext>
              </a:extLst>
            </p:cNvPr>
            <p:cNvSpPr/>
            <p:nvPr/>
          </p:nvSpPr>
          <p:spPr>
            <a:xfrm>
              <a:off x="609600" y="499533"/>
              <a:ext cx="2497136" cy="325966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81D7F14-26D3-CE5A-4B27-CB4D935D0162}"/>
                </a:ext>
              </a:extLst>
            </p:cNvPr>
            <p:cNvSpPr/>
            <p:nvPr/>
          </p:nvSpPr>
          <p:spPr>
            <a:xfrm>
              <a:off x="1045368" y="584200"/>
              <a:ext cx="1625600" cy="381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의뢰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67D17C1-3B5C-59B6-AAA1-452736B814AD}"/>
                </a:ext>
              </a:extLst>
            </p:cNvPr>
            <p:cNvSpPr txBox="1"/>
            <p:nvPr/>
          </p:nvSpPr>
          <p:spPr>
            <a:xfrm>
              <a:off x="677335" y="1041400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4605C7D5-F34E-0935-4C1C-6E34B13EDA51}"/>
                </a:ext>
              </a:extLst>
            </p:cNvPr>
            <p:cNvCxnSpPr>
              <a:cxnSpLocks/>
            </p:cNvCxnSpPr>
            <p:nvPr/>
          </p:nvCxnSpPr>
          <p:spPr>
            <a:xfrm>
              <a:off x="740569" y="1794933"/>
              <a:ext cx="22351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35D4824-557B-1F8C-76C7-252BEB797CAB}"/>
                </a:ext>
              </a:extLst>
            </p:cNvPr>
            <p:cNvSpPr/>
            <p:nvPr/>
          </p:nvSpPr>
          <p:spPr>
            <a:xfrm>
              <a:off x="740569" y="1938010"/>
              <a:ext cx="738483" cy="8475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B19EE3F-F220-1561-A13B-E1EE7850579A}"/>
                </a:ext>
              </a:extLst>
            </p:cNvPr>
            <p:cNvSpPr txBox="1"/>
            <p:nvPr/>
          </p:nvSpPr>
          <p:spPr>
            <a:xfrm>
              <a:off x="1523188" y="1938010"/>
              <a:ext cx="126842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/>
                <a:t>포션이름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크기</a:t>
              </a:r>
              <a:r>
                <a:rPr lang="en-US" altLang="ko-KR" sz="1400" dirty="0"/>
                <a:t>: 14pt</a:t>
              </a:r>
            </a:p>
            <a:p>
              <a:r>
                <a:rPr lang="ko-KR" altLang="en-US" sz="1400" dirty="0"/>
                <a:t>최대 </a:t>
              </a:r>
              <a:r>
                <a:rPr lang="en-US" altLang="ko-KR" sz="1400" dirty="0"/>
                <a:t>10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DCA06BE-6679-D44D-90C2-2AF36343F79B}"/>
                </a:ext>
              </a:extLst>
            </p:cNvPr>
            <p:cNvSpPr/>
            <p:nvPr/>
          </p:nvSpPr>
          <p:spPr>
            <a:xfrm>
              <a:off x="740569" y="3217333"/>
              <a:ext cx="2235198" cy="381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20~30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99D40DC-F99A-8BC8-86D2-E22C01A52BB1}"/>
                </a:ext>
              </a:extLst>
            </p:cNvPr>
            <p:cNvSpPr txBox="1"/>
            <p:nvPr/>
          </p:nvSpPr>
          <p:spPr>
            <a:xfrm>
              <a:off x="1250470" y="2916863"/>
              <a:ext cx="12153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&lt;</a:t>
              </a:r>
              <a:r>
                <a:rPr lang="ko-KR" altLang="en-US" sz="1400" dirty="0"/>
                <a:t>요구 용량</a:t>
              </a:r>
              <a:r>
                <a:rPr lang="en-US" altLang="ko-KR" sz="1400" dirty="0"/>
                <a:t>&gt;</a:t>
              </a:r>
              <a:endParaRPr lang="ko-KR" altLang="en-US" sz="1400" dirty="0"/>
            </a:p>
          </p:txBody>
        </p:sp>
      </p:grp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8FA10DC-99B5-C958-DFE4-BF19DA198913}"/>
              </a:ext>
            </a:extLst>
          </p:cNvPr>
          <p:cNvSpPr/>
          <p:nvPr/>
        </p:nvSpPr>
        <p:spPr>
          <a:xfrm>
            <a:off x="4036714" y="499533"/>
            <a:ext cx="7050650" cy="5854884"/>
          </a:xfrm>
          <a:prstGeom prst="roundRect">
            <a:avLst>
              <a:gd name="adj" fmla="val 1471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2236AE2-93C6-A42C-0234-F04DF11A6360}"/>
              </a:ext>
            </a:extLst>
          </p:cNvPr>
          <p:cNvSpPr/>
          <p:nvPr/>
        </p:nvSpPr>
        <p:spPr>
          <a:xfrm>
            <a:off x="4175546" y="782711"/>
            <a:ext cx="6771776" cy="832329"/>
          </a:xfrm>
          <a:prstGeom prst="roundRect">
            <a:avLst>
              <a:gd name="adj" fmla="val 3097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err="1">
                <a:solidFill>
                  <a:schemeClr val="tx1"/>
                </a:solidFill>
              </a:rPr>
              <a:t>포션</a:t>
            </a:r>
            <a:r>
              <a:rPr lang="ko-KR" altLang="en-US" sz="3600" b="1" dirty="0">
                <a:solidFill>
                  <a:schemeClr val="tx1"/>
                </a:solidFill>
              </a:rPr>
              <a:t> 완성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46A5632-64AC-D148-AF89-37F797B6A853}"/>
              </a:ext>
            </a:extLst>
          </p:cNvPr>
          <p:cNvSpPr/>
          <p:nvPr/>
        </p:nvSpPr>
        <p:spPr>
          <a:xfrm>
            <a:off x="7049214" y="1865897"/>
            <a:ext cx="1025650" cy="10256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포션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이미지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F16279-682C-8538-9AE3-EF7415A403F4}"/>
              </a:ext>
            </a:extLst>
          </p:cNvPr>
          <p:cNvSpPr txBox="1"/>
          <p:nvPr/>
        </p:nvSpPr>
        <p:spPr>
          <a:xfrm>
            <a:off x="4036109" y="2922424"/>
            <a:ext cx="7050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err="1"/>
              <a:t>상처약</a:t>
            </a:r>
            <a:endParaRPr lang="en-US" altLang="ko-KR" sz="32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244EC70-86E2-7F6D-D899-B3E3198D852C}"/>
              </a:ext>
            </a:extLst>
          </p:cNvPr>
          <p:cNvSpPr txBox="1"/>
          <p:nvPr/>
        </p:nvSpPr>
        <p:spPr>
          <a:xfrm>
            <a:off x="6162261" y="3588611"/>
            <a:ext cx="492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등급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DA0A9F-0687-AFBB-C42F-22107234EEAA}"/>
              </a:ext>
            </a:extLst>
          </p:cNvPr>
          <p:cNvSpPr txBox="1"/>
          <p:nvPr/>
        </p:nvSpPr>
        <p:spPr>
          <a:xfrm>
            <a:off x="7126859" y="3450112"/>
            <a:ext cx="801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C+</a:t>
            </a:r>
            <a:endParaRPr lang="ko-KR" altLang="en-US" sz="3600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48D9C206-BCD3-4BFF-82BD-F13D43E91B03}"/>
              </a:ext>
            </a:extLst>
          </p:cNvPr>
          <p:cNvSpPr/>
          <p:nvPr/>
        </p:nvSpPr>
        <p:spPr>
          <a:xfrm>
            <a:off x="9194122" y="5751154"/>
            <a:ext cx="1753200" cy="45320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제출하기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ADD5346D-3E3B-CCF3-3E54-B66F1628D47A}"/>
              </a:ext>
            </a:extLst>
          </p:cNvPr>
          <p:cNvSpPr/>
          <p:nvPr/>
        </p:nvSpPr>
        <p:spPr>
          <a:xfrm>
            <a:off x="4160282" y="5751154"/>
            <a:ext cx="1753200" cy="45320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다시 제작하기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2BE9602-B4F9-04C5-2DCA-2BB9641A742D}"/>
              </a:ext>
            </a:extLst>
          </p:cNvPr>
          <p:cNvSpPr txBox="1"/>
          <p:nvPr/>
        </p:nvSpPr>
        <p:spPr>
          <a:xfrm>
            <a:off x="7299787" y="4206073"/>
            <a:ext cx="524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21</a:t>
            </a:r>
            <a:endParaRPr lang="ko-KR" altLang="en-US" sz="2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6A9F04C-7188-C70A-7941-F5DC967F7308}"/>
              </a:ext>
            </a:extLst>
          </p:cNvPr>
          <p:cNvSpPr txBox="1"/>
          <p:nvPr/>
        </p:nvSpPr>
        <p:spPr>
          <a:xfrm>
            <a:off x="5314122" y="4266686"/>
            <a:ext cx="577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제작 된 용량</a:t>
            </a:r>
            <a:endParaRPr lang="ko-KR" altLang="en-US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F17A8FD4-3F51-C02F-A428-A9D6CA335D48}"/>
              </a:ext>
            </a:extLst>
          </p:cNvPr>
          <p:cNvSpPr/>
          <p:nvPr/>
        </p:nvSpPr>
        <p:spPr>
          <a:xfrm>
            <a:off x="5784441" y="5015099"/>
            <a:ext cx="3555196" cy="369333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D88A79-4588-CA69-08CB-A55D639ECCCF}"/>
              </a:ext>
            </a:extLst>
          </p:cNvPr>
          <p:cNvSpPr txBox="1"/>
          <p:nvPr/>
        </p:nvSpPr>
        <p:spPr>
          <a:xfrm>
            <a:off x="5220461" y="501509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5103792-FED0-4DA0-85C8-F683EB9E6574}"/>
              </a:ext>
            </a:extLst>
          </p:cNvPr>
          <p:cNvSpPr txBox="1"/>
          <p:nvPr/>
        </p:nvSpPr>
        <p:spPr>
          <a:xfrm>
            <a:off x="9465677" y="5015099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30</a:t>
            </a:r>
            <a:endParaRPr lang="ko-KR" altLang="en-US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B9CFD4B9-6358-4B89-7863-534345F2CE4A}"/>
              </a:ext>
            </a:extLst>
          </p:cNvPr>
          <p:cNvSpPr/>
          <p:nvPr/>
        </p:nvSpPr>
        <p:spPr>
          <a:xfrm>
            <a:off x="5783068" y="5015098"/>
            <a:ext cx="934411" cy="36933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257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3C4787-3D0C-F3BF-D0F6-64E5C2E24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5AFDB24-A9E1-1517-4599-B4ADA87189B2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132112F-C8AE-B025-1EB0-DFF599C8A372}"/>
              </a:ext>
            </a:extLst>
          </p:cNvPr>
          <p:cNvGrpSpPr/>
          <p:nvPr/>
        </p:nvGrpSpPr>
        <p:grpSpPr>
          <a:xfrm>
            <a:off x="609600" y="499533"/>
            <a:ext cx="2497136" cy="3259667"/>
            <a:chOff x="609600" y="499533"/>
            <a:chExt cx="2497136" cy="325966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292EDFF-B67C-84EE-6E56-C11E20D2914A}"/>
                </a:ext>
              </a:extLst>
            </p:cNvPr>
            <p:cNvSpPr/>
            <p:nvPr/>
          </p:nvSpPr>
          <p:spPr>
            <a:xfrm>
              <a:off x="609600" y="499533"/>
              <a:ext cx="2497136" cy="325966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D60EB14-BBD3-FD34-662B-3D69A1E37043}"/>
                </a:ext>
              </a:extLst>
            </p:cNvPr>
            <p:cNvSpPr/>
            <p:nvPr/>
          </p:nvSpPr>
          <p:spPr>
            <a:xfrm>
              <a:off x="1045368" y="584200"/>
              <a:ext cx="1625600" cy="381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의뢰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82DE7A4-E7AB-3DCA-8354-FD09EB4F4DE3}"/>
                </a:ext>
              </a:extLst>
            </p:cNvPr>
            <p:cNvSpPr txBox="1"/>
            <p:nvPr/>
          </p:nvSpPr>
          <p:spPr>
            <a:xfrm>
              <a:off x="677335" y="1041400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28D0BA5E-4E50-424F-B9DB-50C3B6ADC896}"/>
                </a:ext>
              </a:extLst>
            </p:cNvPr>
            <p:cNvCxnSpPr>
              <a:cxnSpLocks/>
            </p:cNvCxnSpPr>
            <p:nvPr/>
          </p:nvCxnSpPr>
          <p:spPr>
            <a:xfrm>
              <a:off x="740569" y="1794933"/>
              <a:ext cx="22351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8570655-20C9-3F7E-DF76-5F6778C70EA8}"/>
                </a:ext>
              </a:extLst>
            </p:cNvPr>
            <p:cNvSpPr/>
            <p:nvPr/>
          </p:nvSpPr>
          <p:spPr>
            <a:xfrm>
              <a:off x="740569" y="1938010"/>
              <a:ext cx="738483" cy="8475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212EFE9-D675-3E5E-A450-942B96416DFC}"/>
                </a:ext>
              </a:extLst>
            </p:cNvPr>
            <p:cNvSpPr txBox="1"/>
            <p:nvPr/>
          </p:nvSpPr>
          <p:spPr>
            <a:xfrm>
              <a:off x="1523188" y="1938010"/>
              <a:ext cx="126842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/>
                <a:t>포션이름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크기</a:t>
              </a:r>
              <a:r>
                <a:rPr lang="en-US" altLang="ko-KR" sz="1400" dirty="0"/>
                <a:t>: 14pt</a:t>
              </a:r>
            </a:p>
            <a:p>
              <a:r>
                <a:rPr lang="ko-KR" altLang="en-US" sz="1400" dirty="0"/>
                <a:t>최대 </a:t>
              </a:r>
              <a:r>
                <a:rPr lang="en-US" altLang="ko-KR" sz="1400" dirty="0"/>
                <a:t>10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1F7EC30-A2B9-267A-2170-1345C646CEBF}"/>
                </a:ext>
              </a:extLst>
            </p:cNvPr>
            <p:cNvSpPr/>
            <p:nvPr/>
          </p:nvSpPr>
          <p:spPr>
            <a:xfrm>
              <a:off x="740569" y="3217333"/>
              <a:ext cx="2235198" cy="381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21</a:t>
              </a:r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3646D7F-3E94-F895-2D07-DED9EA06C15C}"/>
                </a:ext>
              </a:extLst>
            </p:cNvPr>
            <p:cNvSpPr txBox="1"/>
            <p:nvPr/>
          </p:nvSpPr>
          <p:spPr>
            <a:xfrm>
              <a:off x="1250470" y="2916863"/>
              <a:ext cx="12153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&lt;</a:t>
              </a:r>
              <a:r>
                <a:rPr lang="ko-KR" altLang="en-US" sz="1400" dirty="0"/>
                <a:t>요구 용량</a:t>
              </a:r>
              <a:r>
                <a:rPr lang="en-US" altLang="ko-KR" sz="1400" dirty="0"/>
                <a:t>&gt;</a:t>
              </a:r>
              <a:endParaRPr lang="ko-KR" altLang="en-US" sz="1400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2C1CFEB-9780-2441-8EDA-7E123AA4472D}"/>
              </a:ext>
            </a:extLst>
          </p:cNvPr>
          <p:cNvGrpSpPr/>
          <p:nvPr/>
        </p:nvGrpSpPr>
        <p:grpSpPr>
          <a:xfrm>
            <a:off x="6325470" y="584200"/>
            <a:ext cx="2353032" cy="1129845"/>
            <a:chOff x="2540485" y="1266809"/>
            <a:chExt cx="2353032" cy="1129845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C6BF9C84-ABBC-6CE8-AC32-A7426E61FC04}"/>
                </a:ext>
              </a:extLst>
            </p:cNvPr>
            <p:cNvSpPr/>
            <p:nvPr/>
          </p:nvSpPr>
          <p:spPr>
            <a:xfrm>
              <a:off x="2540485" y="1557137"/>
              <a:ext cx="2353032" cy="839517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A0CE93A-B2F9-756D-D778-FA6FC5D67674}"/>
                </a:ext>
              </a:extLst>
            </p:cNvPr>
            <p:cNvSpPr/>
            <p:nvPr/>
          </p:nvSpPr>
          <p:spPr>
            <a:xfrm>
              <a:off x="2540485" y="1266809"/>
              <a:ext cx="2353032" cy="540660"/>
            </a:xfrm>
            <a:prstGeom prst="roundRect">
              <a:avLst>
                <a:gd name="adj" fmla="val 17373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제출한 </a:t>
              </a:r>
              <a:r>
                <a:rPr lang="ko-KR" altLang="en-US" dirty="0" err="1">
                  <a:solidFill>
                    <a:schemeClr val="tx1"/>
                  </a:solidFill>
                </a:rPr>
                <a:t>포션</a:t>
              </a:r>
              <a:r>
                <a:rPr lang="ko-KR" altLang="en-US" dirty="0">
                  <a:solidFill>
                    <a:schemeClr val="tx1"/>
                  </a:solidFill>
                </a:rPr>
                <a:t> 용량</a:t>
              </a:r>
            </a:p>
          </p:txBody>
        </p:sp>
      </p:grp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44D887E-F79C-2EEA-BB5A-5DB6A858D77B}"/>
              </a:ext>
            </a:extLst>
          </p:cNvPr>
          <p:cNvSpPr/>
          <p:nvPr/>
        </p:nvSpPr>
        <p:spPr>
          <a:xfrm>
            <a:off x="6317003" y="584200"/>
            <a:ext cx="2369966" cy="1129845"/>
          </a:xfrm>
          <a:prstGeom prst="roundRect">
            <a:avLst>
              <a:gd name="adj" fmla="val 618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BB2ADD09-7CFB-29CF-C2ED-61F00A7020E7}"/>
              </a:ext>
            </a:extLst>
          </p:cNvPr>
          <p:cNvCxnSpPr>
            <a:cxnSpLocks/>
            <a:stCxn id="22" idx="3"/>
            <a:endCxn id="16" idx="1"/>
          </p:cNvCxnSpPr>
          <p:nvPr/>
        </p:nvCxnSpPr>
        <p:spPr>
          <a:xfrm flipV="1">
            <a:off x="2975767" y="1149123"/>
            <a:ext cx="3341236" cy="2258710"/>
          </a:xfrm>
          <a:prstGeom prst="bentConnector3">
            <a:avLst>
              <a:gd name="adj1" fmla="val 21619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911A640-4728-31F5-7275-CDF6D8582846}"/>
              </a:ext>
            </a:extLst>
          </p:cNvPr>
          <p:cNvSpPr/>
          <p:nvPr/>
        </p:nvSpPr>
        <p:spPr>
          <a:xfrm>
            <a:off x="4169754" y="891598"/>
            <a:ext cx="1261533" cy="4665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성공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59CBF42-2D48-0CB1-43A7-83134184C67F}"/>
              </a:ext>
            </a:extLst>
          </p:cNvPr>
          <p:cNvSpPr/>
          <p:nvPr/>
        </p:nvSpPr>
        <p:spPr>
          <a:xfrm>
            <a:off x="4036714" y="1993997"/>
            <a:ext cx="7050650" cy="4624388"/>
          </a:xfrm>
          <a:prstGeom prst="roundRect">
            <a:avLst>
              <a:gd name="adj" fmla="val 1471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7815ABA-CC2A-312B-F90C-55AA61E844B3}"/>
              </a:ext>
            </a:extLst>
          </p:cNvPr>
          <p:cNvSpPr/>
          <p:nvPr/>
        </p:nvSpPr>
        <p:spPr>
          <a:xfrm>
            <a:off x="4176151" y="2093383"/>
            <a:ext cx="6771776" cy="832329"/>
          </a:xfrm>
          <a:prstGeom prst="roundRect">
            <a:avLst>
              <a:gd name="adj" fmla="val 3097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61CCAD-E206-34FB-884A-5425B168ACD4}"/>
              </a:ext>
            </a:extLst>
          </p:cNvPr>
          <p:cNvSpPr txBox="1"/>
          <p:nvPr/>
        </p:nvSpPr>
        <p:spPr>
          <a:xfrm>
            <a:off x="6390885" y="2185290"/>
            <a:ext cx="2342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FF0000"/>
                </a:solidFill>
              </a:rPr>
              <a:t>의뢰 성공</a:t>
            </a:r>
            <a:r>
              <a:rPr lang="en-US" altLang="ko-KR" sz="3600" b="1" dirty="0">
                <a:solidFill>
                  <a:srgbClr val="FF0000"/>
                </a:solidFill>
              </a:rPr>
              <a:t>!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976C3EB-FA6F-6736-E890-BA6C466063A7}"/>
              </a:ext>
            </a:extLst>
          </p:cNvPr>
          <p:cNvGrpSpPr/>
          <p:nvPr/>
        </p:nvGrpSpPr>
        <p:grpSpPr>
          <a:xfrm>
            <a:off x="8467895" y="3323164"/>
            <a:ext cx="2353032" cy="2782358"/>
            <a:chOff x="8310113" y="3488377"/>
            <a:chExt cx="2353032" cy="2782358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CD0E99BA-7E49-D73F-AF55-6EEC366752B6}"/>
                </a:ext>
              </a:extLst>
            </p:cNvPr>
            <p:cNvSpPr/>
            <p:nvPr/>
          </p:nvSpPr>
          <p:spPr>
            <a:xfrm>
              <a:off x="8310113" y="3488377"/>
              <a:ext cx="2353032" cy="2782358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0F04096-1091-ECF3-8F33-1E0F2367B3D4}"/>
                </a:ext>
              </a:extLst>
            </p:cNvPr>
            <p:cNvSpPr txBox="1"/>
            <p:nvPr/>
          </p:nvSpPr>
          <p:spPr>
            <a:xfrm>
              <a:off x="8416466" y="5749574"/>
              <a:ext cx="2140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b="1" err="1"/>
                <a:t>해충제</a:t>
              </a:r>
              <a:r>
                <a:rPr lang="ko-KR" altLang="en-US" sz="2400" b="1" dirty="0"/>
                <a:t> 레시피</a:t>
              </a: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A689A4C7-F1F5-F0C7-7006-60BF6B095E08}"/>
                </a:ext>
              </a:extLst>
            </p:cNvPr>
            <p:cNvSpPr/>
            <p:nvPr/>
          </p:nvSpPr>
          <p:spPr>
            <a:xfrm>
              <a:off x="8498088" y="3598333"/>
              <a:ext cx="1977083" cy="2111333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레시피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C5329A7-9CF2-DBD4-C3C9-0C03F01DD38F}"/>
              </a:ext>
            </a:extLst>
          </p:cNvPr>
          <p:cNvGrpSpPr/>
          <p:nvPr/>
        </p:nvGrpSpPr>
        <p:grpSpPr>
          <a:xfrm>
            <a:off x="4303152" y="3323164"/>
            <a:ext cx="2353032" cy="2782358"/>
            <a:chOff x="8310113" y="3488377"/>
            <a:chExt cx="2353032" cy="2782358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16A003AD-6F8F-7217-FF4B-3CABB294CF57}"/>
                </a:ext>
              </a:extLst>
            </p:cNvPr>
            <p:cNvSpPr/>
            <p:nvPr/>
          </p:nvSpPr>
          <p:spPr>
            <a:xfrm>
              <a:off x="8310113" y="3488377"/>
              <a:ext cx="2353032" cy="2782358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CB3349A-2857-A1F8-2BFC-D0A2862CD5DA}"/>
                </a:ext>
              </a:extLst>
            </p:cNvPr>
            <p:cNvSpPr txBox="1"/>
            <p:nvPr/>
          </p:nvSpPr>
          <p:spPr>
            <a:xfrm>
              <a:off x="8908585" y="5749574"/>
              <a:ext cx="11560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b="1" dirty="0"/>
                <a:t>50</a:t>
              </a:r>
              <a:r>
                <a:rPr lang="ko-KR" altLang="en-US" sz="2400" b="1" dirty="0"/>
                <a:t>골드</a:t>
              </a: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9B73FF5E-81DB-706F-95F0-8EDD50EE66A0}"/>
                </a:ext>
              </a:extLst>
            </p:cNvPr>
            <p:cNvSpPr/>
            <p:nvPr/>
          </p:nvSpPr>
          <p:spPr>
            <a:xfrm>
              <a:off x="8498088" y="3598333"/>
              <a:ext cx="1977083" cy="2111333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재화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547724F-47D8-8E18-E2C4-F7E11488F1F3}"/>
              </a:ext>
            </a:extLst>
          </p:cNvPr>
          <p:cNvSpPr/>
          <p:nvPr/>
        </p:nvSpPr>
        <p:spPr>
          <a:xfrm>
            <a:off x="6909490" y="4576826"/>
            <a:ext cx="1305100" cy="5681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선택</a:t>
            </a:r>
          </a:p>
        </p:txBody>
      </p:sp>
    </p:spTree>
    <p:extLst>
      <p:ext uri="{BB962C8B-B14F-4D97-AF65-F5344CB8AC3E}">
        <p14:creationId xmlns:p14="http://schemas.microsoft.com/office/powerpoint/2010/main" val="1144931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03DF91F-51A8-4CB1-D93A-FDF53C856A39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5D35116-7FC8-399D-E905-27CDD5D3CA51}"/>
              </a:ext>
            </a:extLst>
          </p:cNvPr>
          <p:cNvGrpSpPr/>
          <p:nvPr/>
        </p:nvGrpSpPr>
        <p:grpSpPr>
          <a:xfrm>
            <a:off x="7956867" y="624328"/>
            <a:ext cx="2353032" cy="1129845"/>
            <a:chOff x="2540485" y="1266809"/>
            <a:chExt cx="2353032" cy="1129845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CC1E759E-383D-54CB-4A98-16B796654F16}"/>
                </a:ext>
              </a:extLst>
            </p:cNvPr>
            <p:cNvSpPr/>
            <p:nvPr/>
          </p:nvSpPr>
          <p:spPr>
            <a:xfrm>
              <a:off x="2540485" y="1557137"/>
              <a:ext cx="2353032" cy="839517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D8D9A219-5DD0-17B1-3E24-9398525E80A9}"/>
                </a:ext>
              </a:extLst>
            </p:cNvPr>
            <p:cNvSpPr/>
            <p:nvPr/>
          </p:nvSpPr>
          <p:spPr>
            <a:xfrm>
              <a:off x="2540485" y="1266809"/>
              <a:ext cx="2353032" cy="540660"/>
            </a:xfrm>
            <a:prstGeom prst="roundRect">
              <a:avLst>
                <a:gd name="adj" fmla="val 17373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제작 된 </a:t>
              </a:r>
              <a:r>
                <a:rPr lang="ko-KR" altLang="en-US" dirty="0" err="1">
                  <a:solidFill>
                    <a:schemeClr val="tx1"/>
                  </a:solidFill>
                </a:rPr>
                <a:t>포션</a:t>
              </a:r>
              <a:r>
                <a:rPr lang="ko-KR" altLang="en-US" dirty="0">
                  <a:solidFill>
                    <a:schemeClr val="tx1"/>
                  </a:solidFill>
                </a:rPr>
                <a:t> 용량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5678AD69-9171-0456-E03A-236046BD74A3}"/>
              </a:ext>
            </a:extLst>
          </p:cNvPr>
          <p:cNvGrpSpPr/>
          <p:nvPr/>
        </p:nvGrpSpPr>
        <p:grpSpPr>
          <a:xfrm>
            <a:off x="1882103" y="624328"/>
            <a:ext cx="2353032" cy="1129845"/>
            <a:chOff x="2540485" y="1266809"/>
            <a:chExt cx="2353032" cy="1129845"/>
          </a:xfrm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D3464FB0-250F-B52A-9755-D6B386A0E5BA}"/>
                </a:ext>
              </a:extLst>
            </p:cNvPr>
            <p:cNvSpPr/>
            <p:nvPr/>
          </p:nvSpPr>
          <p:spPr>
            <a:xfrm>
              <a:off x="2540485" y="1557137"/>
              <a:ext cx="2353032" cy="839517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9A9B3549-8B77-FF5A-D019-7C531A09A35F}"/>
                </a:ext>
              </a:extLst>
            </p:cNvPr>
            <p:cNvSpPr/>
            <p:nvPr/>
          </p:nvSpPr>
          <p:spPr>
            <a:xfrm>
              <a:off x="2540485" y="1266809"/>
              <a:ext cx="2353032" cy="540660"/>
            </a:xfrm>
            <a:prstGeom prst="roundRect">
              <a:avLst>
                <a:gd name="adj" fmla="val 17373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의뢰인의 요구 용량</a:t>
              </a:r>
            </a:p>
          </p:txBody>
        </p:sp>
      </p:grp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0E8678B2-754D-098E-FCD6-753A013EF553}"/>
              </a:ext>
            </a:extLst>
          </p:cNvPr>
          <p:cNvSpPr/>
          <p:nvPr/>
        </p:nvSpPr>
        <p:spPr>
          <a:xfrm>
            <a:off x="1882103" y="2044501"/>
            <a:ext cx="8427794" cy="4578020"/>
          </a:xfrm>
          <a:prstGeom prst="roundRect">
            <a:avLst>
              <a:gd name="adj" fmla="val 1480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785068-18B2-96A8-F897-82061CFB9EBC}"/>
              </a:ext>
            </a:extLst>
          </p:cNvPr>
          <p:cNvSpPr txBox="1"/>
          <p:nvPr/>
        </p:nvSpPr>
        <p:spPr>
          <a:xfrm>
            <a:off x="4924848" y="845915"/>
            <a:ext cx="2342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FF0000"/>
                </a:solidFill>
              </a:rPr>
              <a:t>의뢰 성공</a:t>
            </a:r>
            <a:r>
              <a:rPr lang="en-US" altLang="ko-KR" sz="3600" b="1" dirty="0">
                <a:solidFill>
                  <a:srgbClr val="FF0000"/>
                </a:solidFill>
              </a:rPr>
              <a:t>!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3FD5F3C-7F4E-9222-32FB-3B55C05BA575}"/>
              </a:ext>
            </a:extLst>
          </p:cNvPr>
          <p:cNvSpPr txBox="1"/>
          <p:nvPr/>
        </p:nvSpPr>
        <p:spPr>
          <a:xfrm>
            <a:off x="4457959" y="2336993"/>
            <a:ext cx="3063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보상을 선택해주세요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BB579A28-8A5B-D4E3-FA7C-8ED10B1B5A13}"/>
              </a:ext>
            </a:extLst>
          </p:cNvPr>
          <p:cNvSpPr/>
          <p:nvPr/>
        </p:nvSpPr>
        <p:spPr>
          <a:xfrm>
            <a:off x="2548048" y="3451314"/>
            <a:ext cx="2353032" cy="2782358"/>
          </a:xfrm>
          <a:prstGeom prst="roundRect">
            <a:avLst>
              <a:gd name="adj" fmla="val 7123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1874A55-3A68-62A1-FE74-0A3C877C843A}"/>
              </a:ext>
            </a:extLst>
          </p:cNvPr>
          <p:cNvSpPr/>
          <p:nvPr/>
        </p:nvSpPr>
        <p:spPr>
          <a:xfrm>
            <a:off x="7290921" y="3429000"/>
            <a:ext cx="2353032" cy="2782358"/>
          </a:xfrm>
          <a:prstGeom prst="roundRect">
            <a:avLst>
              <a:gd name="adj" fmla="val 7123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141188A-530C-8BAC-71C2-4CEFFD856EB6}"/>
              </a:ext>
            </a:extLst>
          </p:cNvPr>
          <p:cNvSpPr txBox="1"/>
          <p:nvPr/>
        </p:nvSpPr>
        <p:spPr>
          <a:xfrm>
            <a:off x="3324454" y="571251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재화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973CBA-52F2-652E-E052-00F188F0EACB}"/>
              </a:ext>
            </a:extLst>
          </p:cNvPr>
          <p:cNvSpPr txBox="1"/>
          <p:nvPr/>
        </p:nvSpPr>
        <p:spPr>
          <a:xfrm>
            <a:off x="7913439" y="571251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레시피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89983E11-2D51-8925-B370-6790416BB6B5}"/>
              </a:ext>
            </a:extLst>
          </p:cNvPr>
          <p:cNvSpPr/>
          <p:nvPr/>
        </p:nvSpPr>
        <p:spPr>
          <a:xfrm>
            <a:off x="2736023" y="3561270"/>
            <a:ext cx="1977083" cy="2111333"/>
          </a:xfrm>
          <a:prstGeom prst="roundRect">
            <a:avLst>
              <a:gd name="adj" fmla="val 7123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B598A14-453A-5E5A-28F1-D871BC76C8CC}"/>
              </a:ext>
            </a:extLst>
          </p:cNvPr>
          <p:cNvSpPr/>
          <p:nvPr/>
        </p:nvSpPr>
        <p:spPr>
          <a:xfrm>
            <a:off x="7478896" y="3561270"/>
            <a:ext cx="1977083" cy="2111333"/>
          </a:xfrm>
          <a:prstGeom prst="roundRect">
            <a:avLst>
              <a:gd name="adj" fmla="val 7123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625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03DF91F-51A8-4CB1-D93A-FDF53C856A39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2D4989A-45E0-4167-86E3-D6BA5BC031F1}"/>
              </a:ext>
            </a:extLst>
          </p:cNvPr>
          <p:cNvSpPr/>
          <p:nvPr/>
        </p:nvSpPr>
        <p:spPr>
          <a:xfrm>
            <a:off x="2710111" y="535516"/>
            <a:ext cx="6771776" cy="832329"/>
          </a:xfrm>
          <a:prstGeom prst="roundRect">
            <a:avLst>
              <a:gd name="adj" fmla="val 3097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상점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F23EAF-20C6-3D0F-E5D6-65011D8FC0F2}"/>
              </a:ext>
            </a:extLst>
          </p:cNvPr>
          <p:cNvSpPr/>
          <p:nvPr/>
        </p:nvSpPr>
        <p:spPr>
          <a:xfrm>
            <a:off x="924339" y="1600199"/>
            <a:ext cx="231913" cy="473765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FAD458-5B61-4DF7-7467-B0079AA83369}"/>
              </a:ext>
            </a:extLst>
          </p:cNvPr>
          <p:cNvSpPr/>
          <p:nvPr/>
        </p:nvSpPr>
        <p:spPr>
          <a:xfrm>
            <a:off x="11035748" y="1600199"/>
            <a:ext cx="231913" cy="473765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02CC21-E486-287A-9DE0-F5549910E6D8}"/>
              </a:ext>
            </a:extLst>
          </p:cNvPr>
          <p:cNvSpPr/>
          <p:nvPr/>
        </p:nvSpPr>
        <p:spPr>
          <a:xfrm rot="5400000">
            <a:off x="5980044" y="1096361"/>
            <a:ext cx="231913" cy="987949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D3E92B-2BD9-8973-8FE1-CEE4002F1D1D}"/>
              </a:ext>
            </a:extLst>
          </p:cNvPr>
          <p:cNvSpPr/>
          <p:nvPr/>
        </p:nvSpPr>
        <p:spPr>
          <a:xfrm rot="5400000">
            <a:off x="5980044" y="-1356818"/>
            <a:ext cx="231913" cy="987949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85554E2-4462-1670-18EB-0BE586A049FA}"/>
              </a:ext>
            </a:extLst>
          </p:cNvPr>
          <p:cNvSpPr/>
          <p:nvPr/>
        </p:nvSpPr>
        <p:spPr>
          <a:xfrm>
            <a:off x="10194475" y="693630"/>
            <a:ext cx="1305100" cy="4878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다음 의뢰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67A276D-6475-BD88-6811-FB3DFF3F9D21}"/>
              </a:ext>
            </a:extLst>
          </p:cNvPr>
          <p:cNvGrpSpPr/>
          <p:nvPr/>
        </p:nvGrpSpPr>
        <p:grpSpPr>
          <a:xfrm>
            <a:off x="1630162" y="1778369"/>
            <a:ext cx="1405637" cy="1662105"/>
            <a:chOff x="984218" y="1731431"/>
            <a:chExt cx="1894449" cy="2240104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8B71B592-9C19-A8D2-9A67-52E4B41E5FA4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5FEBE2-324F-CEBD-8A7E-473C9E06B90C}"/>
                </a:ext>
              </a:extLst>
            </p:cNvPr>
            <p:cNvSpPr txBox="1"/>
            <p:nvPr/>
          </p:nvSpPr>
          <p:spPr>
            <a:xfrm>
              <a:off x="1170749" y="3551945"/>
              <a:ext cx="1521387" cy="373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/>
                <a:t>가격 </a:t>
              </a:r>
              <a:r>
                <a:rPr lang="en-US" altLang="ko-KR" sz="1200" b="1" dirty="0"/>
                <a:t>: 45</a:t>
              </a:r>
              <a:r>
                <a:rPr lang="ko-KR" altLang="en-US" sz="1200" b="1" dirty="0"/>
                <a:t>골드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BBB51788-93AB-47A2-2A7D-57EB6F3C60E5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레시피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C3142E2-3D29-DA76-CB62-15AF984B2C26}"/>
                </a:ext>
              </a:extLst>
            </p:cNvPr>
            <p:cNvSpPr txBox="1"/>
            <p:nvPr/>
          </p:nvSpPr>
          <p:spPr>
            <a:xfrm>
              <a:off x="1444046" y="3088961"/>
              <a:ext cx="974795" cy="414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/>
                <a:t>살충제</a:t>
              </a:r>
            </a:p>
          </p:txBody>
        </p:sp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0C94ACA-C4F5-CA66-C20E-FC6C0EB26DF9}"/>
              </a:ext>
            </a:extLst>
          </p:cNvPr>
          <p:cNvSpPr/>
          <p:nvPr/>
        </p:nvSpPr>
        <p:spPr>
          <a:xfrm>
            <a:off x="3509709" y="1777274"/>
            <a:ext cx="1407600" cy="1663200"/>
          </a:xfrm>
          <a:prstGeom prst="roundRect">
            <a:avLst>
              <a:gd name="adj" fmla="val 7123"/>
            </a:avLst>
          </a:prstGeom>
          <a:solidFill>
            <a:schemeClr val="accent3">
              <a:lumMod val="40000"/>
              <a:lumOff val="60000"/>
              <a:alpha val="5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1547EE-B9E7-A2A7-2CCA-C40C069E60F1}"/>
              </a:ext>
            </a:extLst>
          </p:cNvPr>
          <p:cNvSpPr txBox="1"/>
          <p:nvPr/>
        </p:nvSpPr>
        <p:spPr>
          <a:xfrm>
            <a:off x="3649092" y="3128941"/>
            <a:ext cx="1128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alpha val="55000"/>
                  </a:schemeClr>
                </a:solidFill>
              </a:rPr>
              <a:t>가격 </a:t>
            </a:r>
            <a:r>
              <a:rPr lang="en-US" altLang="ko-KR" sz="1200" b="1" dirty="0">
                <a:solidFill>
                  <a:schemeClr val="tx1">
                    <a:alpha val="55000"/>
                  </a:schemeClr>
                </a:solidFill>
              </a:rPr>
              <a:t>: 75</a:t>
            </a:r>
            <a:r>
              <a:rPr lang="ko-KR" altLang="en-US" sz="1200" b="1" dirty="0">
                <a:solidFill>
                  <a:schemeClr val="tx1">
                    <a:alpha val="55000"/>
                  </a:schemeClr>
                </a:solidFill>
              </a:rPr>
              <a:t>골드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5D2AB54-6798-6703-AB23-1C2027A06E6E}"/>
              </a:ext>
            </a:extLst>
          </p:cNvPr>
          <p:cNvSpPr/>
          <p:nvPr/>
        </p:nvSpPr>
        <p:spPr>
          <a:xfrm>
            <a:off x="3818692" y="1843002"/>
            <a:ext cx="789633" cy="842631"/>
          </a:xfrm>
          <a:prstGeom prst="roundRect">
            <a:avLst>
              <a:gd name="adj" fmla="val 7123"/>
            </a:avLst>
          </a:prstGeom>
          <a:solidFill>
            <a:srgbClr val="FFFF00">
              <a:alpha val="5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alpha val="55000"/>
                  </a:schemeClr>
                </a:solidFill>
              </a:rPr>
              <a:t>레시피 </a:t>
            </a:r>
            <a:endParaRPr lang="en-US" altLang="ko-KR" sz="1200" dirty="0">
              <a:solidFill>
                <a:schemeClr val="tx1">
                  <a:alpha val="55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alpha val="55000"/>
                  </a:schemeClr>
                </a:solidFill>
              </a:rPr>
              <a:t>이미지</a:t>
            </a:r>
            <a:endParaRPr lang="en-US" altLang="ko-KR" sz="1200" dirty="0">
              <a:solidFill>
                <a:schemeClr val="tx1">
                  <a:alpha val="5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5C98AB-12C2-BBAB-9C7F-942C7A94AA13}"/>
              </a:ext>
            </a:extLst>
          </p:cNvPr>
          <p:cNvSpPr txBox="1"/>
          <p:nvPr/>
        </p:nvSpPr>
        <p:spPr>
          <a:xfrm>
            <a:off x="3509709" y="2785195"/>
            <a:ext cx="140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alpha val="55000"/>
                  </a:schemeClr>
                </a:solidFill>
              </a:rPr>
              <a:t>희귀 </a:t>
            </a:r>
            <a:r>
              <a:rPr lang="ko-KR" altLang="en-US" sz="1400" b="1" dirty="0" err="1">
                <a:solidFill>
                  <a:schemeClr val="tx1">
                    <a:alpha val="55000"/>
                  </a:schemeClr>
                </a:solidFill>
              </a:rPr>
              <a:t>회복약</a:t>
            </a:r>
            <a:endParaRPr lang="ko-KR" altLang="en-US" sz="1400" b="1" dirty="0">
              <a:solidFill>
                <a:schemeClr val="tx1">
                  <a:alpha val="55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75B1C1D-CDB8-4895-9656-BCB2866957BC}"/>
              </a:ext>
            </a:extLst>
          </p:cNvPr>
          <p:cNvGrpSpPr/>
          <p:nvPr/>
        </p:nvGrpSpPr>
        <p:grpSpPr>
          <a:xfrm>
            <a:off x="5391219" y="1777274"/>
            <a:ext cx="1407600" cy="1663200"/>
            <a:chOff x="984218" y="1731431"/>
            <a:chExt cx="1894449" cy="2240104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BF2BC315-3661-0384-0FCE-A2C35BEFDAC1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B688485-2684-75E0-98F5-241C1B6096FE}"/>
                </a:ext>
              </a:extLst>
            </p:cNvPr>
            <p:cNvSpPr txBox="1"/>
            <p:nvPr/>
          </p:nvSpPr>
          <p:spPr>
            <a:xfrm>
              <a:off x="1171810" y="3551942"/>
              <a:ext cx="1519266" cy="373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/>
                <a:t>가격 </a:t>
              </a:r>
              <a:r>
                <a:rPr lang="en-US" altLang="ko-KR" sz="1200" b="1" dirty="0"/>
                <a:t>: 45</a:t>
              </a:r>
              <a:r>
                <a:rPr lang="ko-KR" altLang="en-US" sz="1200" b="1" dirty="0"/>
                <a:t>골드</a:t>
              </a: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AA8AE099-095D-BD9C-BFD8-3A9598453220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레시피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29847D3-8A55-5DFF-2EDA-D7628014F74D}"/>
                </a:ext>
              </a:extLst>
            </p:cNvPr>
            <p:cNvSpPr txBox="1"/>
            <p:nvPr/>
          </p:nvSpPr>
          <p:spPr>
            <a:xfrm>
              <a:off x="1565543" y="3088963"/>
              <a:ext cx="731803" cy="414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/>
                <a:t>환약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7ADC1AA-29F2-148A-C7D4-653466D107BC}"/>
              </a:ext>
            </a:extLst>
          </p:cNvPr>
          <p:cNvGrpSpPr/>
          <p:nvPr/>
        </p:nvGrpSpPr>
        <p:grpSpPr>
          <a:xfrm>
            <a:off x="9154239" y="1777274"/>
            <a:ext cx="1407600" cy="1663200"/>
            <a:chOff x="984218" y="1731431"/>
            <a:chExt cx="1894449" cy="2240104"/>
          </a:xfrm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AF47695B-50CA-E3F5-97FC-C9F2BAA27605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F1CCCEF-7233-7E66-0311-0A91FDAE4670}"/>
                </a:ext>
              </a:extLst>
            </p:cNvPr>
            <p:cNvSpPr txBox="1"/>
            <p:nvPr/>
          </p:nvSpPr>
          <p:spPr>
            <a:xfrm>
              <a:off x="1171810" y="3551942"/>
              <a:ext cx="1519266" cy="373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/>
                <a:t>가격 </a:t>
              </a:r>
              <a:r>
                <a:rPr lang="en-US" altLang="ko-KR" sz="1200" b="1" dirty="0"/>
                <a:t>: 45</a:t>
              </a:r>
              <a:r>
                <a:rPr lang="ko-KR" altLang="en-US" sz="1200" b="1" dirty="0"/>
                <a:t>골드</a:t>
              </a: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9949DB99-9193-6BB7-A7DD-9B7BC50376F3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레시피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F0BD314-5B18-38EF-DA4F-076015D9958D}"/>
                </a:ext>
              </a:extLst>
            </p:cNvPr>
            <p:cNvSpPr txBox="1"/>
            <p:nvPr/>
          </p:nvSpPr>
          <p:spPr>
            <a:xfrm>
              <a:off x="1323911" y="3088963"/>
              <a:ext cx="1215068" cy="414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 err="1"/>
                <a:t>슬라임액</a:t>
              </a:r>
              <a:endParaRPr lang="ko-KR" altLang="en-US" sz="1400" b="1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BE17AD0-8FFD-BCEC-2A09-4D4E53C67E65}"/>
              </a:ext>
            </a:extLst>
          </p:cNvPr>
          <p:cNvGrpSpPr/>
          <p:nvPr/>
        </p:nvGrpSpPr>
        <p:grpSpPr>
          <a:xfrm>
            <a:off x="7272729" y="1777274"/>
            <a:ext cx="1407600" cy="1663200"/>
            <a:chOff x="984218" y="1731431"/>
            <a:chExt cx="1894449" cy="2240104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1EC7775C-68B2-BCBE-0BB4-2DA75C54C299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F0470DE-5500-2C9A-5F62-533E3941E89A}"/>
                </a:ext>
              </a:extLst>
            </p:cNvPr>
            <p:cNvSpPr txBox="1"/>
            <p:nvPr/>
          </p:nvSpPr>
          <p:spPr>
            <a:xfrm>
              <a:off x="1171810" y="3551942"/>
              <a:ext cx="1519266" cy="373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/>
                <a:t>가격 </a:t>
              </a:r>
              <a:r>
                <a:rPr lang="en-US" altLang="ko-KR" sz="1200" b="1" dirty="0"/>
                <a:t>: 45</a:t>
              </a:r>
              <a:r>
                <a:rPr lang="ko-KR" altLang="en-US" sz="1200" b="1" dirty="0"/>
                <a:t>골드</a:t>
              </a: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66C48B84-920F-191C-F7B5-972C1F525206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레시피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84B33A8-6FCF-4F82-643B-C55B740632EE}"/>
                </a:ext>
              </a:extLst>
            </p:cNvPr>
            <p:cNvSpPr txBox="1"/>
            <p:nvPr/>
          </p:nvSpPr>
          <p:spPr>
            <a:xfrm>
              <a:off x="1565543" y="3088963"/>
              <a:ext cx="731804" cy="414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/>
                <a:t>허브</a:t>
              </a: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0C7B4B7-16C6-D918-7177-CCFD6C9DE4C3}"/>
              </a:ext>
            </a:extLst>
          </p:cNvPr>
          <p:cNvSpPr/>
          <p:nvPr/>
        </p:nvSpPr>
        <p:spPr>
          <a:xfrm>
            <a:off x="3649092" y="3028122"/>
            <a:ext cx="1128835" cy="4388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FF0000"/>
                </a:solidFill>
              </a:rPr>
              <a:t>Sold Out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02442BC-139C-55E8-1DD0-EF32F87BE380}"/>
              </a:ext>
            </a:extLst>
          </p:cNvPr>
          <p:cNvSpPr/>
          <p:nvPr/>
        </p:nvSpPr>
        <p:spPr>
          <a:xfrm>
            <a:off x="4087805" y="3530305"/>
            <a:ext cx="4015409" cy="5095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재료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6A6B43-ADDA-4DC5-3167-B4EA2C75DFBD}"/>
              </a:ext>
            </a:extLst>
          </p:cNvPr>
          <p:cNvSpPr/>
          <p:nvPr/>
        </p:nvSpPr>
        <p:spPr>
          <a:xfrm>
            <a:off x="4087805" y="6006347"/>
            <a:ext cx="4015409" cy="5095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첨가제</a:t>
            </a: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EF30B09-EE02-C730-D094-6E1F47FAE023}"/>
              </a:ext>
            </a:extLst>
          </p:cNvPr>
          <p:cNvGrpSpPr/>
          <p:nvPr/>
        </p:nvGrpSpPr>
        <p:grpSpPr>
          <a:xfrm>
            <a:off x="1629835" y="4240417"/>
            <a:ext cx="1407600" cy="1663200"/>
            <a:chOff x="984218" y="1731431"/>
            <a:chExt cx="1894449" cy="2240104"/>
          </a:xfrm>
        </p:grpSpPr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AD480773-6144-C594-8DC1-11CCBA07D27B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C61375D-6058-ECE0-5868-7F8C12F96CA6}"/>
                </a:ext>
              </a:extLst>
            </p:cNvPr>
            <p:cNvSpPr txBox="1"/>
            <p:nvPr/>
          </p:nvSpPr>
          <p:spPr>
            <a:xfrm>
              <a:off x="1171810" y="3551942"/>
              <a:ext cx="1519266" cy="373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/>
                <a:t>가격 </a:t>
              </a:r>
              <a:r>
                <a:rPr lang="en-US" altLang="ko-KR" sz="1200" b="1" dirty="0"/>
                <a:t>: 45</a:t>
              </a:r>
              <a:r>
                <a:rPr lang="ko-KR" altLang="en-US" sz="1200" b="1" dirty="0"/>
                <a:t>골드</a:t>
              </a: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8FC6C4FC-A2D0-D030-5B60-DF5CE0B76D24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버프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FC5B7F-4E54-BC91-A1C3-9A8FD4896D7E}"/>
                </a:ext>
              </a:extLst>
            </p:cNvPr>
            <p:cNvSpPr txBox="1"/>
            <p:nvPr/>
          </p:nvSpPr>
          <p:spPr>
            <a:xfrm>
              <a:off x="1281843" y="3088963"/>
              <a:ext cx="1299209" cy="414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/>
                <a:t>강화 절구</a:t>
              </a: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293AE7B4-A547-A83A-9868-4892BBAD847C}"/>
              </a:ext>
            </a:extLst>
          </p:cNvPr>
          <p:cNvGrpSpPr/>
          <p:nvPr/>
        </p:nvGrpSpPr>
        <p:grpSpPr>
          <a:xfrm>
            <a:off x="9154567" y="4240417"/>
            <a:ext cx="1407600" cy="1663200"/>
            <a:chOff x="984218" y="1731431"/>
            <a:chExt cx="1894449" cy="2240104"/>
          </a:xfrm>
        </p:grpSpPr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7353D3D5-7B0A-E257-932E-42C4444CF4A2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B8AD856-0AB2-BD3A-A660-5673C1F806A9}"/>
                </a:ext>
              </a:extLst>
            </p:cNvPr>
            <p:cNvSpPr txBox="1"/>
            <p:nvPr/>
          </p:nvSpPr>
          <p:spPr>
            <a:xfrm>
              <a:off x="1171810" y="3551942"/>
              <a:ext cx="1519266" cy="373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/>
                <a:t>가격 </a:t>
              </a:r>
              <a:r>
                <a:rPr lang="en-US" altLang="ko-KR" sz="1200" b="1" dirty="0"/>
                <a:t>: 45</a:t>
              </a:r>
              <a:r>
                <a:rPr lang="ko-KR" altLang="en-US" sz="1200" b="1" dirty="0"/>
                <a:t>골드</a:t>
              </a:r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05B8D73A-5825-486C-43C7-834F34BF9C77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버프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6EB5136-9A73-AA7F-9136-39DDC84A297B}"/>
                </a:ext>
              </a:extLst>
            </p:cNvPr>
            <p:cNvSpPr txBox="1"/>
            <p:nvPr/>
          </p:nvSpPr>
          <p:spPr>
            <a:xfrm>
              <a:off x="1332543" y="3088963"/>
              <a:ext cx="1197808" cy="414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/>
                <a:t>첨가제 </a:t>
              </a:r>
              <a:r>
                <a:rPr lang="en-US" altLang="ko-KR" sz="1400" b="1" dirty="0"/>
                <a:t>2</a:t>
              </a:r>
              <a:endParaRPr lang="ko-KR" altLang="en-US" sz="1400" b="1" dirty="0"/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C34863AF-E006-3D63-DE60-1CFDAB105352}"/>
              </a:ext>
            </a:extLst>
          </p:cNvPr>
          <p:cNvGrpSpPr/>
          <p:nvPr/>
        </p:nvGrpSpPr>
        <p:grpSpPr>
          <a:xfrm>
            <a:off x="7273384" y="4240417"/>
            <a:ext cx="1407600" cy="1663200"/>
            <a:chOff x="984218" y="1731431"/>
            <a:chExt cx="1894449" cy="2240104"/>
          </a:xfrm>
        </p:grpSpPr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C531B14E-577B-69D8-49B3-200C288D1E0A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43DE289-AE87-5DE9-EC9F-6AA973249BE2}"/>
                </a:ext>
              </a:extLst>
            </p:cNvPr>
            <p:cNvSpPr txBox="1"/>
            <p:nvPr/>
          </p:nvSpPr>
          <p:spPr>
            <a:xfrm>
              <a:off x="1171810" y="3551942"/>
              <a:ext cx="1519266" cy="373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/>
                <a:t>가격 </a:t>
              </a:r>
              <a:r>
                <a:rPr lang="en-US" altLang="ko-KR" sz="1200" b="1" dirty="0"/>
                <a:t>: 45</a:t>
              </a:r>
              <a:r>
                <a:rPr lang="ko-KR" altLang="en-US" sz="1200" b="1" dirty="0"/>
                <a:t>골드</a:t>
              </a:r>
            </a:p>
          </p:txBody>
        </p: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0A564FFA-FE7B-99C3-0FBC-3EC7E1A604B0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버프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D615B4E-4836-0D33-770D-CCD862F24C9A}"/>
                </a:ext>
              </a:extLst>
            </p:cNvPr>
            <p:cNvSpPr txBox="1"/>
            <p:nvPr/>
          </p:nvSpPr>
          <p:spPr>
            <a:xfrm>
              <a:off x="1332546" y="3088963"/>
              <a:ext cx="1197808" cy="414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/>
                <a:t>첨가제 </a:t>
              </a:r>
              <a:r>
                <a:rPr lang="en-US" altLang="ko-KR" sz="1400" b="1" dirty="0"/>
                <a:t>1</a:t>
              </a:r>
              <a:endParaRPr lang="ko-KR" altLang="en-US" sz="1400" b="1" dirty="0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6F46C508-6236-41EA-3D35-7552EEBF3F9A}"/>
              </a:ext>
            </a:extLst>
          </p:cNvPr>
          <p:cNvGrpSpPr/>
          <p:nvPr/>
        </p:nvGrpSpPr>
        <p:grpSpPr>
          <a:xfrm>
            <a:off x="5392201" y="4240417"/>
            <a:ext cx="1407600" cy="1663200"/>
            <a:chOff x="984218" y="1731431"/>
            <a:chExt cx="1894449" cy="2240104"/>
          </a:xfrm>
        </p:grpSpPr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A8488FDE-AA79-E18F-93CE-D13DF12EFFEA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EA5BFCA-CD56-BDCF-C191-3E493D0B184E}"/>
                </a:ext>
              </a:extLst>
            </p:cNvPr>
            <p:cNvSpPr txBox="1"/>
            <p:nvPr/>
          </p:nvSpPr>
          <p:spPr>
            <a:xfrm>
              <a:off x="1171810" y="3551942"/>
              <a:ext cx="1519267" cy="373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/>
                <a:t>가격 </a:t>
              </a:r>
              <a:r>
                <a:rPr lang="en-US" altLang="ko-KR" sz="1200" b="1" dirty="0"/>
                <a:t>: 30</a:t>
              </a:r>
              <a:r>
                <a:rPr lang="ko-KR" altLang="en-US" sz="1200" b="1" dirty="0"/>
                <a:t>골드</a:t>
              </a:r>
            </a:p>
          </p:txBody>
        </p: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9AC53E5A-9105-2C9E-AB93-23E9BB2B29EC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버프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7CAB2EC-3E6F-CD03-0A57-222EB1B8CDE6}"/>
                </a:ext>
              </a:extLst>
            </p:cNvPr>
            <p:cNvSpPr txBox="1"/>
            <p:nvPr/>
          </p:nvSpPr>
          <p:spPr>
            <a:xfrm>
              <a:off x="1161027" y="3088963"/>
              <a:ext cx="1540841" cy="414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/>
                <a:t>세척 스크롤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9D8AAA06-3D26-FDA0-DEA2-0F91B54678AA}"/>
              </a:ext>
            </a:extLst>
          </p:cNvPr>
          <p:cNvGrpSpPr/>
          <p:nvPr/>
        </p:nvGrpSpPr>
        <p:grpSpPr>
          <a:xfrm>
            <a:off x="3511018" y="4240417"/>
            <a:ext cx="1407600" cy="1663200"/>
            <a:chOff x="984218" y="1731431"/>
            <a:chExt cx="1894449" cy="2240104"/>
          </a:xfrm>
        </p:grpSpPr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22D96630-7EE1-A06A-4D05-91F89C435B7B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F47BC8C-8E00-CE76-B958-E0A3C9F993C6}"/>
                </a:ext>
              </a:extLst>
            </p:cNvPr>
            <p:cNvSpPr txBox="1"/>
            <p:nvPr/>
          </p:nvSpPr>
          <p:spPr>
            <a:xfrm>
              <a:off x="1171810" y="3551942"/>
              <a:ext cx="1519267" cy="373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/>
                <a:t>가격 </a:t>
              </a:r>
              <a:r>
                <a:rPr lang="en-US" altLang="ko-KR" sz="1200" b="1" dirty="0"/>
                <a:t>: 15</a:t>
              </a:r>
              <a:r>
                <a:rPr lang="ko-KR" altLang="en-US" sz="1200" b="1" dirty="0"/>
                <a:t>골드</a:t>
              </a:r>
            </a:p>
          </p:txBody>
        </p: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9428DA67-C756-B195-065D-BE88E0A8A36E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버프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3072419-E98D-12FF-A1F1-282D214DF8A9}"/>
                </a:ext>
              </a:extLst>
            </p:cNvPr>
            <p:cNvSpPr txBox="1"/>
            <p:nvPr/>
          </p:nvSpPr>
          <p:spPr>
            <a:xfrm>
              <a:off x="1281843" y="3088963"/>
              <a:ext cx="1299209" cy="414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/>
                <a:t>첨가 가루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9364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6DDC3D-7899-7E87-0BA0-3F248FE84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81958C3-ED99-ECFB-0E03-5F23A66E615E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02C208B-4B5B-67CC-99BB-F8A08CD53A6C}"/>
              </a:ext>
            </a:extLst>
          </p:cNvPr>
          <p:cNvSpPr/>
          <p:nvPr/>
        </p:nvSpPr>
        <p:spPr>
          <a:xfrm>
            <a:off x="2710111" y="535516"/>
            <a:ext cx="6771776" cy="832329"/>
          </a:xfrm>
          <a:prstGeom prst="roundRect">
            <a:avLst>
              <a:gd name="adj" fmla="val 3097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상점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43C962B-8E48-7AA6-9E56-FA15DA3B50FB}"/>
              </a:ext>
            </a:extLst>
          </p:cNvPr>
          <p:cNvGrpSpPr/>
          <p:nvPr/>
        </p:nvGrpSpPr>
        <p:grpSpPr>
          <a:xfrm>
            <a:off x="1088721" y="1688031"/>
            <a:ext cx="1894449" cy="2240104"/>
            <a:chOff x="984218" y="1731431"/>
            <a:chExt cx="1894449" cy="2240104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1D1CE563-2183-ED42-F523-589103CDBBB0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AF8672F-83A5-E094-7401-097BAE0CC5B3}"/>
                </a:ext>
              </a:extLst>
            </p:cNvPr>
            <p:cNvSpPr txBox="1"/>
            <p:nvPr/>
          </p:nvSpPr>
          <p:spPr>
            <a:xfrm>
              <a:off x="1132185" y="3551943"/>
              <a:ext cx="1598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가격 </a:t>
              </a:r>
              <a:r>
                <a:rPr lang="en-US" altLang="ko-KR" b="1" dirty="0"/>
                <a:t>: 45</a:t>
              </a:r>
              <a:r>
                <a:rPr lang="ko-KR" altLang="en-US" b="1" dirty="0"/>
                <a:t>골드</a:t>
              </a: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A7036C25-61A3-E0D2-8E70-286BF9CAE453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레시피 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B6E6418-0C45-313A-4069-DE534E32A95E}"/>
                </a:ext>
              </a:extLst>
            </p:cNvPr>
            <p:cNvSpPr txBox="1"/>
            <p:nvPr/>
          </p:nvSpPr>
          <p:spPr>
            <a:xfrm>
              <a:off x="1454390" y="3088963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/>
                <a:t>살충제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10A38EC-C7AA-2A24-DFD4-9CA1B0D69275}"/>
              </a:ext>
            </a:extLst>
          </p:cNvPr>
          <p:cNvGrpSpPr/>
          <p:nvPr/>
        </p:nvGrpSpPr>
        <p:grpSpPr>
          <a:xfrm>
            <a:off x="3624517" y="1688031"/>
            <a:ext cx="1894449" cy="2240104"/>
            <a:chOff x="984218" y="1731431"/>
            <a:chExt cx="1894449" cy="2240104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9DB0428F-C992-93D3-4E42-DDC0E3C8A096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1B2FC36-C552-3BDE-86D4-8842649F67AF}"/>
                </a:ext>
              </a:extLst>
            </p:cNvPr>
            <p:cNvSpPr txBox="1"/>
            <p:nvPr/>
          </p:nvSpPr>
          <p:spPr>
            <a:xfrm>
              <a:off x="1132184" y="3551943"/>
              <a:ext cx="15985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가격 </a:t>
              </a:r>
              <a:r>
                <a:rPr lang="en-US" altLang="ko-KR" b="1" dirty="0"/>
                <a:t>: 75</a:t>
              </a:r>
              <a:r>
                <a:rPr lang="ko-KR" altLang="en-US" b="1" dirty="0"/>
                <a:t>골드</a:t>
              </a: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399511A3-8347-1AA4-7FC0-F2AFCB90AA92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레시피 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A7DB6F7-9DAA-8E1C-E40D-27664AB887CB}"/>
                </a:ext>
              </a:extLst>
            </p:cNvPr>
            <p:cNvSpPr txBox="1"/>
            <p:nvPr/>
          </p:nvSpPr>
          <p:spPr>
            <a:xfrm>
              <a:off x="1153026" y="3088963"/>
              <a:ext cx="1556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/>
                <a:t>희귀 </a:t>
              </a:r>
              <a:r>
                <a:rPr lang="ko-KR" altLang="en-US" sz="2000" b="1" dirty="0" err="1"/>
                <a:t>회복약</a:t>
              </a:r>
              <a:endParaRPr lang="ko-KR" altLang="en-US" sz="2000" b="1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A6C40F7-164A-60AF-C416-6D41BA71A6C6}"/>
              </a:ext>
            </a:extLst>
          </p:cNvPr>
          <p:cNvGrpSpPr/>
          <p:nvPr/>
        </p:nvGrpSpPr>
        <p:grpSpPr>
          <a:xfrm>
            <a:off x="6160312" y="1688031"/>
            <a:ext cx="1894449" cy="2240104"/>
            <a:chOff x="984218" y="1731431"/>
            <a:chExt cx="1894449" cy="2240104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64A94171-C449-01C0-3E72-640D40F4C55E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7940DBC-1F7E-96BB-D7C6-ACF6E71346D9}"/>
                </a:ext>
              </a:extLst>
            </p:cNvPr>
            <p:cNvSpPr txBox="1"/>
            <p:nvPr/>
          </p:nvSpPr>
          <p:spPr>
            <a:xfrm>
              <a:off x="1132185" y="3551943"/>
              <a:ext cx="1598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가격 </a:t>
              </a:r>
              <a:r>
                <a:rPr lang="en-US" altLang="ko-KR" b="1" dirty="0"/>
                <a:t>: 45</a:t>
              </a:r>
              <a:r>
                <a:rPr lang="ko-KR" altLang="en-US" b="1" dirty="0"/>
                <a:t>골드</a:t>
              </a: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788F8881-9B74-2493-9296-DF7F8D61CBFE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레시피 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0DD0FD1-7CF5-24F7-B720-8E6BC22C8B41}"/>
                </a:ext>
              </a:extLst>
            </p:cNvPr>
            <p:cNvSpPr txBox="1"/>
            <p:nvPr/>
          </p:nvSpPr>
          <p:spPr>
            <a:xfrm>
              <a:off x="1582630" y="3088963"/>
              <a:ext cx="6976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/>
                <a:t>환약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5E40A23-E49C-3D67-7846-30D977C6D328}"/>
              </a:ext>
            </a:extLst>
          </p:cNvPr>
          <p:cNvGrpSpPr/>
          <p:nvPr/>
        </p:nvGrpSpPr>
        <p:grpSpPr>
          <a:xfrm>
            <a:off x="1088721" y="4088228"/>
            <a:ext cx="1894449" cy="2240104"/>
            <a:chOff x="984218" y="1731431"/>
            <a:chExt cx="1894449" cy="2240104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65DB7F14-6F52-9B7D-2F94-2A5004CD0E8B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427A232-344C-6E6E-2D32-95EE8E78FDD1}"/>
                </a:ext>
              </a:extLst>
            </p:cNvPr>
            <p:cNvSpPr txBox="1"/>
            <p:nvPr/>
          </p:nvSpPr>
          <p:spPr>
            <a:xfrm>
              <a:off x="1132185" y="3551943"/>
              <a:ext cx="1598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가격 </a:t>
              </a:r>
              <a:r>
                <a:rPr lang="en-US" altLang="ko-KR" b="1" dirty="0"/>
                <a:t>: 45</a:t>
              </a:r>
              <a:r>
                <a:rPr lang="ko-KR" altLang="en-US" b="1" dirty="0"/>
                <a:t>골드</a:t>
              </a: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3C0C33B1-B0E2-3C8A-2205-5A04809A315E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버프 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D6F15E3-4992-05AB-86D1-6C7581280C9E}"/>
                </a:ext>
              </a:extLst>
            </p:cNvPr>
            <p:cNvSpPr txBox="1"/>
            <p:nvPr/>
          </p:nvSpPr>
          <p:spPr>
            <a:xfrm>
              <a:off x="1281269" y="3088963"/>
              <a:ext cx="13003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/>
                <a:t>절구 대여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20DB718A-0260-30FE-23D4-01A57FD9308F}"/>
              </a:ext>
            </a:extLst>
          </p:cNvPr>
          <p:cNvGrpSpPr/>
          <p:nvPr/>
        </p:nvGrpSpPr>
        <p:grpSpPr>
          <a:xfrm>
            <a:off x="3624517" y="4088228"/>
            <a:ext cx="1894449" cy="2240104"/>
            <a:chOff x="984218" y="1731431"/>
            <a:chExt cx="1894449" cy="2240104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952EDA64-33B2-14B6-B456-4DC5AF80CAF6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52772A7-9427-3A18-70E5-2B5F31550C33}"/>
                </a:ext>
              </a:extLst>
            </p:cNvPr>
            <p:cNvSpPr txBox="1"/>
            <p:nvPr/>
          </p:nvSpPr>
          <p:spPr>
            <a:xfrm>
              <a:off x="1132184" y="3551943"/>
              <a:ext cx="15985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가격 </a:t>
              </a:r>
              <a:r>
                <a:rPr lang="en-US" altLang="ko-KR" b="1" dirty="0"/>
                <a:t>: 75</a:t>
              </a:r>
              <a:r>
                <a:rPr lang="ko-KR" altLang="en-US" b="1" dirty="0"/>
                <a:t>골드</a:t>
              </a: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04550730-8FF2-0760-8832-AC26F52D2142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버프 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E0762E5-9C4E-B75B-8B01-3A204CEFC8F2}"/>
                </a:ext>
              </a:extLst>
            </p:cNvPr>
            <p:cNvSpPr txBox="1"/>
            <p:nvPr/>
          </p:nvSpPr>
          <p:spPr>
            <a:xfrm>
              <a:off x="1281269" y="3088963"/>
              <a:ext cx="13003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/>
                <a:t>증가 가루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98E132E0-92FE-21B4-A085-C73425BF0AD3}"/>
              </a:ext>
            </a:extLst>
          </p:cNvPr>
          <p:cNvGrpSpPr/>
          <p:nvPr/>
        </p:nvGrpSpPr>
        <p:grpSpPr>
          <a:xfrm>
            <a:off x="6160312" y="4088228"/>
            <a:ext cx="1894449" cy="2240104"/>
            <a:chOff x="984218" y="1731431"/>
            <a:chExt cx="1894449" cy="2240104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614192D7-9BF9-3A79-585E-0ACAB4A5BBC8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007AFCB-BB23-1F0A-B455-4A774614415E}"/>
                </a:ext>
              </a:extLst>
            </p:cNvPr>
            <p:cNvSpPr txBox="1"/>
            <p:nvPr/>
          </p:nvSpPr>
          <p:spPr>
            <a:xfrm>
              <a:off x="1132185" y="3551943"/>
              <a:ext cx="1598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가격 </a:t>
              </a:r>
              <a:r>
                <a:rPr lang="en-US" altLang="ko-KR" b="1" dirty="0"/>
                <a:t>: 45</a:t>
              </a:r>
              <a:r>
                <a:rPr lang="ko-KR" altLang="en-US" b="1" dirty="0"/>
                <a:t>골드</a:t>
              </a: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6D2DCD45-C164-3456-3920-94481481EE63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버프 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F3A4241-D8F7-DEF3-FB28-1738E778156B}"/>
                </a:ext>
              </a:extLst>
            </p:cNvPr>
            <p:cNvSpPr txBox="1"/>
            <p:nvPr/>
          </p:nvSpPr>
          <p:spPr>
            <a:xfrm>
              <a:off x="1153030" y="3088963"/>
              <a:ext cx="1556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 err="1"/>
                <a:t>양조기</a:t>
              </a:r>
              <a:r>
                <a:rPr lang="ko-KR" altLang="en-US" sz="2000" b="1" dirty="0"/>
                <a:t> 강화</a:t>
              </a: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27E5B79-9D9A-4F0B-3263-DB4AC4D1AA8C}"/>
              </a:ext>
            </a:extLst>
          </p:cNvPr>
          <p:cNvSpPr/>
          <p:nvPr/>
        </p:nvSpPr>
        <p:spPr>
          <a:xfrm>
            <a:off x="9650212" y="5624682"/>
            <a:ext cx="1305100" cy="5681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다음 의뢰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980E62C-63E2-A853-5213-561D92024452}"/>
              </a:ext>
            </a:extLst>
          </p:cNvPr>
          <p:cNvSpPr/>
          <p:nvPr/>
        </p:nvSpPr>
        <p:spPr>
          <a:xfrm>
            <a:off x="9650212" y="1681741"/>
            <a:ext cx="1305100" cy="107016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현재 장비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031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8175AB-9708-3929-FBDF-C305AFBB3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C65471E-E81D-D285-570C-1DFA5AAE8878}"/>
              </a:ext>
            </a:extLst>
          </p:cNvPr>
          <p:cNvSpPr>
            <a:spLocks noChangeAspect="1"/>
          </p:cNvSpPr>
          <p:nvPr/>
        </p:nvSpPr>
        <p:spPr>
          <a:xfrm>
            <a:off x="381000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리본: 위로 구부러지고 기울어짐 7">
            <a:extLst>
              <a:ext uri="{FF2B5EF4-FFF2-40B4-BE49-F238E27FC236}">
                <a16:creationId xmlns:a16="http://schemas.microsoft.com/office/drawing/2014/main" id="{CDD88CF9-DDBC-FCD1-2C77-BD17AD4D48E3}"/>
              </a:ext>
            </a:extLst>
          </p:cNvPr>
          <p:cNvSpPr/>
          <p:nvPr/>
        </p:nvSpPr>
        <p:spPr>
          <a:xfrm>
            <a:off x="2637183" y="410816"/>
            <a:ext cx="6917635" cy="1073427"/>
          </a:xfrm>
          <a:prstGeom prst="ellipseRibbon2">
            <a:avLst>
              <a:gd name="adj1" fmla="val 26210"/>
              <a:gd name="adj2" fmla="val 71839"/>
              <a:gd name="adj3" fmla="val 125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레시피 선택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046BCD1D-B3EC-DCF9-4C6E-ADC0EA58340B}"/>
              </a:ext>
            </a:extLst>
          </p:cNvPr>
          <p:cNvGrpSpPr/>
          <p:nvPr/>
        </p:nvGrpSpPr>
        <p:grpSpPr>
          <a:xfrm>
            <a:off x="1258957" y="1993198"/>
            <a:ext cx="9674087" cy="3499871"/>
            <a:chOff x="1258957" y="1993198"/>
            <a:chExt cx="9674087" cy="3499871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7E0041BA-ACA2-9F35-65F7-5BDFAC9AF91D}"/>
                </a:ext>
              </a:extLst>
            </p:cNvPr>
            <p:cNvGrpSpPr/>
            <p:nvPr/>
          </p:nvGrpSpPr>
          <p:grpSpPr>
            <a:xfrm>
              <a:off x="1505672" y="2124809"/>
              <a:ext cx="2650436" cy="3368260"/>
              <a:chOff x="1505672" y="2090117"/>
              <a:chExt cx="2650436" cy="3368260"/>
            </a:xfrm>
          </p:grpSpPr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20F6287C-0E2D-07C2-B150-1CB66506C4DA}"/>
                  </a:ext>
                </a:extLst>
              </p:cNvPr>
              <p:cNvGrpSpPr/>
              <p:nvPr/>
            </p:nvGrpSpPr>
            <p:grpSpPr>
              <a:xfrm>
                <a:off x="1505672" y="2090117"/>
                <a:ext cx="2650436" cy="3368260"/>
                <a:chOff x="1505672" y="2179983"/>
                <a:chExt cx="2650436" cy="3368260"/>
              </a:xfrm>
            </p:grpSpPr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55DD4F4C-BE67-AA0C-E93F-82C6DFCB7AA3}"/>
                    </a:ext>
                  </a:extLst>
                </p:cNvPr>
                <p:cNvSpPr/>
                <p:nvPr/>
              </p:nvSpPr>
              <p:spPr>
                <a:xfrm>
                  <a:off x="1505672" y="2179983"/>
                  <a:ext cx="2650436" cy="3368260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altLang="ko-KR" sz="5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ko-KR" sz="2400" b="1" dirty="0">
                      <a:solidFill>
                        <a:schemeClr val="tx1"/>
                      </a:solidFill>
                    </a:rPr>
                    <a:t>[</a:t>
                  </a:r>
                  <a:r>
                    <a:rPr lang="ko-KR" altLang="en-US" sz="2400" b="1" dirty="0" err="1">
                      <a:solidFill>
                        <a:schemeClr val="tx1"/>
                      </a:solidFill>
                    </a:rPr>
                    <a:t>상처약</a:t>
                  </a:r>
                  <a:r>
                    <a:rPr lang="en-US" altLang="ko-KR" sz="2400" b="1" dirty="0">
                      <a:solidFill>
                        <a:schemeClr val="tx1"/>
                      </a:solidFill>
                    </a:rPr>
                    <a:t>]</a:t>
                  </a:r>
                </a:p>
                <a:p>
                  <a:endParaRPr lang="en-US" altLang="ko-KR" sz="500" b="1" dirty="0">
                    <a:solidFill>
                      <a:schemeClr val="tx1"/>
                    </a:solidFill>
                  </a:endParaRPr>
                </a:p>
                <a:p>
                  <a:endParaRPr lang="en-US" altLang="ko-KR" sz="500" b="1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1600" b="1" dirty="0">
                      <a:solidFill>
                        <a:schemeClr val="tx1"/>
                      </a:solidFill>
                    </a:rPr>
                    <a:t>필요 재료</a:t>
                  </a:r>
                  <a:endParaRPr lang="en-US" altLang="ko-KR" sz="16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altLang="ko-KR" sz="1200" dirty="0">
                      <a:solidFill>
                        <a:schemeClr val="tx1"/>
                      </a:solidFill>
                    </a:rPr>
                    <a:t>1. </a:t>
                  </a:r>
                  <a:r>
                    <a:rPr lang="ko-KR" altLang="en-US" sz="1200" dirty="0">
                      <a:solidFill>
                        <a:schemeClr val="tx1"/>
                      </a:solidFill>
                    </a:rPr>
                    <a:t>허브</a:t>
                  </a:r>
                  <a:endParaRPr lang="en-US" altLang="ko-KR" sz="1200" dirty="0">
                    <a:solidFill>
                      <a:schemeClr val="tx1"/>
                    </a:solidFill>
                  </a:endParaRPr>
                </a:p>
                <a:p>
                  <a:r>
                    <a:rPr lang="en-US" altLang="ko-KR" sz="1200" dirty="0">
                      <a:solidFill>
                        <a:schemeClr val="tx1"/>
                      </a:solidFill>
                    </a:rPr>
                    <a:t>2. </a:t>
                  </a:r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약초</a:t>
                  </a:r>
                  <a:endParaRPr lang="en-US" altLang="ko-KR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4141E8A-8E8F-A711-C2E2-A7867D8CE969}"/>
                    </a:ext>
                  </a:extLst>
                </p:cNvPr>
                <p:cNvSpPr txBox="1"/>
                <p:nvPr/>
              </p:nvSpPr>
              <p:spPr>
                <a:xfrm>
                  <a:off x="1505672" y="3891290"/>
                  <a:ext cx="265043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1800" b="1" dirty="0">
                      <a:solidFill>
                        <a:schemeClr val="tx1"/>
                      </a:solidFill>
                    </a:rPr>
                    <a:t>[</a:t>
                  </a:r>
                  <a:r>
                    <a:rPr lang="ko-KR" altLang="en-US" sz="1800" b="1" dirty="0">
                      <a:solidFill>
                        <a:schemeClr val="tx1"/>
                      </a:solidFill>
                    </a:rPr>
                    <a:t>용량에 따른 요구량</a:t>
                  </a:r>
                  <a:r>
                    <a:rPr lang="en-US" altLang="ko-KR" sz="1800" b="1" dirty="0">
                      <a:solidFill>
                        <a:schemeClr val="tx1"/>
                      </a:solidFill>
                    </a:rPr>
                    <a:t>]</a:t>
                  </a:r>
                </a:p>
              </p:txBody>
            </p: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E542DF93-7F02-122D-0F42-A2D04489DA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40798" y="2922105"/>
                  <a:ext cx="2380184" cy="0"/>
                </a:xfrm>
                <a:prstGeom prst="line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연결선 20">
                  <a:extLst>
                    <a:ext uri="{FF2B5EF4-FFF2-40B4-BE49-F238E27FC236}">
                      <a16:creationId xmlns:a16="http://schemas.microsoft.com/office/drawing/2014/main" id="{F9675201-C3DA-F9A2-BFC1-30B3297DFF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40798" y="3798859"/>
                  <a:ext cx="2380184" cy="0"/>
                </a:xfrm>
                <a:prstGeom prst="line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1" name="그림 50">
                <a:extLst>
                  <a:ext uri="{FF2B5EF4-FFF2-40B4-BE49-F238E27FC236}">
                    <a16:creationId xmlns:a16="http://schemas.microsoft.com/office/drawing/2014/main" id="{DF342FD9-CF11-FD91-25AC-172D05C17A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23778" y="4267675"/>
                <a:ext cx="2414225" cy="1109568"/>
              </a:xfrm>
              <a:prstGeom prst="rect">
                <a:avLst/>
              </a:prstGeom>
            </p:spPr>
          </p:pic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66DCBA6A-2B61-D5CE-4410-FBF8172DD367}"/>
                </a:ext>
              </a:extLst>
            </p:cNvPr>
            <p:cNvGrpSpPr/>
            <p:nvPr/>
          </p:nvGrpSpPr>
          <p:grpSpPr>
            <a:xfrm>
              <a:off x="4770782" y="2124809"/>
              <a:ext cx="2650436" cy="3368260"/>
              <a:chOff x="1505672" y="2090117"/>
              <a:chExt cx="2650436" cy="3368260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1669B2A7-491D-4BC6-918A-46FF40F9A3F7}"/>
                  </a:ext>
                </a:extLst>
              </p:cNvPr>
              <p:cNvGrpSpPr/>
              <p:nvPr/>
            </p:nvGrpSpPr>
            <p:grpSpPr>
              <a:xfrm>
                <a:off x="1505672" y="2090117"/>
                <a:ext cx="2650436" cy="3368260"/>
                <a:chOff x="1505672" y="2179983"/>
                <a:chExt cx="2650436" cy="3368260"/>
              </a:xfrm>
            </p:grpSpPr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BAF05EA2-7E25-9D87-867E-A899D7450861}"/>
                    </a:ext>
                  </a:extLst>
                </p:cNvPr>
                <p:cNvSpPr/>
                <p:nvPr/>
              </p:nvSpPr>
              <p:spPr>
                <a:xfrm>
                  <a:off x="1505672" y="2179983"/>
                  <a:ext cx="2650436" cy="3368260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altLang="ko-KR" sz="5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ko-KR" sz="2400" b="1" dirty="0">
                      <a:solidFill>
                        <a:schemeClr val="tx1"/>
                      </a:solidFill>
                    </a:rPr>
                    <a:t>[</a:t>
                  </a:r>
                  <a:r>
                    <a:rPr lang="ko-KR" altLang="en-US" sz="2400" b="1" dirty="0" err="1">
                      <a:solidFill>
                        <a:schemeClr val="tx1"/>
                      </a:solidFill>
                    </a:rPr>
                    <a:t>상처약</a:t>
                  </a:r>
                  <a:r>
                    <a:rPr lang="en-US" altLang="ko-KR" sz="2400" b="1" dirty="0">
                      <a:solidFill>
                        <a:schemeClr val="tx1"/>
                      </a:solidFill>
                    </a:rPr>
                    <a:t>]</a:t>
                  </a:r>
                </a:p>
                <a:p>
                  <a:endParaRPr lang="en-US" altLang="ko-KR" sz="500" b="1" dirty="0">
                    <a:solidFill>
                      <a:schemeClr val="tx1"/>
                    </a:solidFill>
                  </a:endParaRPr>
                </a:p>
                <a:p>
                  <a:endParaRPr lang="en-US" altLang="ko-KR" sz="500" b="1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1600" b="1" dirty="0">
                      <a:solidFill>
                        <a:schemeClr val="tx1"/>
                      </a:solidFill>
                    </a:rPr>
                    <a:t>필요 재료</a:t>
                  </a:r>
                  <a:endParaRPr lang="en-US" altLang="ko-KR" sz="16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altLang="ko-KR" sz="1200" dirty="0">
                      <a:solidFill>
                        <a:schemeClr val="tx1"/>
                      </a:solidFill>
                    </a:rPr>
                    <a:t>1. </a:t>
                  </a:r>
                  <a:r>
                    <a:rPr lang="ko-KR" altLang="en-US" sz="1200" dirty="0">
                      <a:solidFill>
                        <a:schemeClr val="tx1"/>
                      </a:solidFill>
                    </a:rPr>
                    <a:t>허브</a:t>
                  </a:r>
                  <a:endParaRPr lang="en-US" altLang="ko-KR" sz="1200" dirty="0">
                    <a:solidFill>
                      <a:schemeClr val="tx1"/>
                    </a:solidFill>
                  </a:endParaRPr>
                </a:p>
                <a:p>
                  <a:r>
                    <a:rPr lang="en-US" altLang="ko-KR" sz="1200" dirty="0">
                      <a:solidFill>
                        <a:schemeClr val="tx1"/>
                      </a:solidFill>
                    </a:rPr>
                    <a:t>2. </a:t>
                  </a:r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약초</a:t>
                  </a:r>
                  <a:endParaRPr lang="en-US" altLang="ko-KR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8C38C95-225F-E505-2C60-767CF71713E1}"/>
                    </a:ext>
                  </a:extLst>
                </p:cNvPr>
                <p:cNvSpPr txBox="1"/>
                <p:nvPr/>
              </p:nvSpPr>
              <p:spPr>
                <a:xfrm>
                  <a:off x="1505672" y="3891290"/>
                  <a:ext cx="265043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1800" b="1" dirty="0">
                      <a:solidFill>
                        <a:schemeClr val="tx1"/>
                      </a:solidFill>
                    </a:rPr>
                    <a:t>[</a:t>
                  </a:r>
                  <a:r>
                    <a:rPr lang="ko-KR" altLang="en-US" sz="1800" b="1" dirty="0">
                      <a:solidFill>
                        <a:schemeClr val="tx1"/>
                      </a:solidFill>
                    </a:rPr>
                    <a:t>용량에 따른 요구량</a:t>
                  </a:r>
                  <a:r>
                    <a:rPr lang="en-US" altLang="ko-KR" sz="1800" b="1" dirty="0">
                      <a:solidFill>
                        <a:schemeClr val="tx1"/>
                      </a:solidFill>
                    </a:rPr>
                    <a:t>]</a:t>
                  </a:r>
                </a:p>
              </p:txBody>
            </p:sp>
            <p:cxnSp>
              <p:nvCxnSpPr>
                <p:cNvPr id="58" name="직선 연결선 57">
                  <a:extLst>
                    <a:ext uri="{FF2B5EF4-FFF2-40B4-BE49-F238E27FC236}">
                      <a16:creationId xmlns:a16="http://schemas.microsoft.com/office/drawing/2014/main" id="{38769BF0-2EAD-C4D4-EFAF-52FA63D5E0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40798" y="2922105"/>
                  <a:ext cx="2380184" cy="0"/>
                </a:xfrm>
                <a:prstGeom prst="line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>
                  <a:extLst>
                    <a:ext uri="{FF2B5EF4-FFF2-40B4-BE49-F238E27FC236}">
                      <a16:creationId xmlns:a16="http://schemas.microsoft.com/office/drawing/2014/main" id="{8F67140A-3CED-C188-5E40-D8E6B8346C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40798" y="3798859"/>
                  <a:ext cx="2380184" cy="0"/>
                </a:xfrm>
                <a:prstGeom prst="line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5" name="그림 54">
                <a:extLst>
                  <a:ext uri="{FF2B5EF4-FFF2-40B4-BE49-F238E27FC236}">
                    <a16:creationId xmlns:a16="http://schemas.microsoft.com/office/drawing/2014/main" id="{26BD257E-EBF9-784C-A446-B3CBB360D6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23778" y="4267675"/>
                <a:ext cx="2414225" cy="1109568"/>
              </a:xfrm>
              <a:prstGeom prst="rect">
                <a:avLst/>
              </a:prstGeom>
            </p:spPr>
          </p:pic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794C50ED-C200-F27E-F112-75676C0A2806}"/>
                </a:ext>
              </a:extLst>
            </p:cNvPr>
            <p:cNvGrpSpPr/>
            <p:nvPr/>
          </p:nvGrpSpPr>
          <p:grpSpPr>
            <a:xfrm>
              <a:off x="8035892" y="2124809"/>
              <a:ext cx="2650436" cy="3368260"/>
              <a:chOff x="1505672" y="2090117"/>
              <a:chExt cx="2650436" cy="3368260"/>
            </a:xfrm>
          </p:grpSpPr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5FA74820-F29B-32EE-DF60-20AFF95FDCCB}"/>
                  </a:ext>
                </a:extLst>
              </p:cNvPr>
              <p:cNvGrpSpPr/>
              <p:nvPr/>
            </p:nvGrpSpPr>
            <p:grpSpPr>
              <a:xfrm>
                <a:off x="1505672" y="2090117"/>
                <a:ext cx="2650436" cy="3368260"/>
                <a:chOff x="1505672" y="2179983"/>
                <a:chExt cx="2650436" cy="3368260"/>
              </a:xfrm>
            </p:grpSpPr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D2782A4F-6C26-1EDE-48B9-E38F5E9C5FAF}"/>
                    </a:ext>
                  </a:extLst>
                </p:cNvPr>
                <p:cNvSpPr/>
                <p:nvPr/>
              </p:nvSpPr>
              <p:spPr>
                <a:xfrm>
                  <a:off x="1505672" y="2179983"/>
                  <a:ext cx="2650436" cy="3368260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altLang="ko-KR" sz="5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ko-KR" sz="2400" b="1" dirty="0">
                      <a:solidFill>
                        <a:schemeClr val="tx1"/>
                      </a:solidFill>
                    </a:rPr>
                    <a:t>[</a:t>
                  </a:r>
                  <a:r>
                    <a:rPr lang="ko-KR" altLang="en-US" sz="2400" b="1" dirty="0" err="1">
                      <a:solidFill>
                        <a:schemeClr val="tx1"/>
                      </a:solidFill>
                    </a:rPr>
                    <a:t>상처약</a:t>
                  </a:r>
                  <a:r>
                    <a:rPr lang="en-US" altLang="ko-KR" sz="2400" b="1" dirty="0">
                      <a:solidFill>
                        <a:schemeClr val="tx1"/>
                      </a:solidFill>
                    </a:rPr>
                    <a:t>]</a:t>
                  </a:r>
                </a:p>
                <a:p>
                  <a:endParaRPr lang="en-US" altLang="ko-KR" sz="500" b="1" dirty="0">
                    <a:solidFill>
                      <a:schemeClr val="tx1"/>
                    </a:solidFill>
                  </a:endParaRPr>
                </a:p>
                <a:p>
                  <a:endParaRPr lang="en-US" altLang="ko-KR" sz="500" b="1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1600" b="1" dirty="0">
                      <a:solidFill>
                        <a:schemeClr val="tx1"/>
                      </a:solidFill>
                    </a:rPr>
                    <a:t>필요 재료</a:t>
                  </a:r>
                  <a:endParaRPr lang="en-US" altLang="ko-KR" sz="16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altLang="ko-KR" sz="1200" dirty="0">
                      <a:solidFill>
                        <a:schemeClr val="tx1"/>
                      </a:solidFill>
                    </a:rPr>
                    <a:t>1. </a:t>
                  </a:r>
                  <a:r>
                    <a:rPr lang="ko-KR" altLang="en-US" sz="1200" dirty="0">
                      <a:solidFill>
                        <a:schemeClr val="tx1"/>
                      </a:solidFill>
                    </a:rPr>
                    <a:t>허브</a:t>
                  </a:r>
                  <a:endParaRPr lang="en-US" altLang="ko-KR" sz="1200" dirty="0">
                    <a:solidFill>
                      <a:schemeClr val="tx1"/>
                    </a:solidFill>
                  </a:endParaRPr>
                </a:p>
                <a:p>
                  <a:r>
                    <a:rPr lang="en-US" altLang="ko-KR" sz="1200" dirty="0">
                      <a:solidFill>
                        <a:schemeClr val="tx1"/>
                      </a:solidFill>
                    </a:rPr>
                    <a:t>2. </a:t>
                  </a:r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약초</a:t>
                  </a:r>
                  <a:endParaRPr lang="en-US" altLang="ko-KR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9EA6CC20-358A-EBD9-7EB1-F65940F0C565}"/>
                    </a:ext>
                  </a:extLst>
                </p:cNvPr>
                <p:cNvSpPr txBox="1"/>
                <p:nvPr/>
              </p:nvSpPr>
              <p:spPr>
                <a:xfrm>
                  <a:off x="1505672" y="3891290"/>
                  <a:ext cx="265043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1800" b="1" dirty="0">
                      <a:solidFill>
                        <a:schemeClr val="tx1"/>
                      </a:solidFill>
                    </a:rPr>
                    <a:t>[</a:t>
                  </a:r>
                  <a:r>
                    <a:rPr lang="ko-KR" altLang="en-US" sz="1800" b="1" dirty="0">
                      <a:solidFill>
                        <a:schemeClr val="tx1"/>
                      </a:solidFill>
                    </a:rPr>
                    <a:t>용량에 따른 요구량</a:t>
                  </a:r>
                  <a:r>
                    <a:rPr lang="en-US" altLang="ko-KR" sz="1800" b="1" dirty="0">
                      <a:solidFill>
                        <a:schemeClr val="tx1"/>
                      </a:solidFill>
                    </a:rPr>
                    <a:t>]</a:t>
                  </a:r>
                </a:p>
              </p:txBody>
            </p:sp>
            <p:cxnSp>
              <p:nvCxnSpPr>
                <p:cNvPr id="65" name="직선 연결선 64">
                  <a:extLst>
                    <a:ext uri="{FF2B5EF4-FFF2-40B4-BE49-F238E27FC236}">
                      <a16:creationId xmlns:a16="http://schemas.microsoft.com/office/drawing/2014/main" id="{ABF16129-07C7-4387-64A7-5366AF40D1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40798" y="2922105"/>
                  <a:ext cx="2380184" cy="0"/>
                </a:xfrm>
                <a:prstGeom prst="line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>
                  <a:extLst>
                    <a:ext uri="{FF2B5EF4-FFF2-40B4-BE49-F238E27FC236}">
                      <a16:creationId xmlns:a16="http://schemas.microsoft.com/office/drawing/2014/main" id="{8854943C-18CA-42AB-B433-8E2D6B7B17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40798" y="3798859"/>
                  <a:ext cx="2380184" cy="0"/>
                </a:xfrm>
                <a:prstGeom prst="line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2" name="그림 61">
                <a:extLst>
                  <a:ext uri="{FF2B5EF4-FFF2-40B4-BE49-F238E27FC236}">
                    <a16:creationId xmlns:a16="http://schemas.microsoft.com/office/drawing/2014/main" id="{707B98FF-2727-DEFE-CADE-F3C672A8B6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23778" y="4267675"/>
                <a:ext cx="2414225" cy="1109568"/>
              </a:xfrm>
              <a:prstGeom prst="rect">
                <a:avLst/>
              </a:prstGeom>
            </p:spPr>
          </p:pic>
        </p:grp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0749E51E-7140-F36A-3DDE-F93C212040BB}"/>
                </a:ext>
              </a:extLst>
            </p:cNvPr>
            <p:cNvSpPr/>
            <p:nvPr/>
          </p:nvSpPr>
          <p:spPr>
            <a:xfrm>
              <a:off x="1258957" y="1993198"/>
              <a:ext cx="9674087" cy="28283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6881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5068556-FE2E-6EE4-DAEE-1DB5213159F3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D4058C9-C661-3BAC-F68B-68D27210CFC1}"/>
              </a:ext>
            </a:extLst>
          </p:cNvPr>
          <p:cNvSpPr/>
          <p:nvPr/>
        </p:nvSpPr>
        <p:spPr>
          <a:xfrm>
            <a:off x="584199" y="406400"/>
            <a:ext cx="11023600" cy="6079067"/>
          </a:xfrm>
          <a:prstGeom prst="roundRect">
            <a:avLst>
              <a:gd name="adj" fmla="val 148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8A7BDD-9499-E152-6BCD-418759B9451D}"/>
              </a:ext>
            </a:extLst>
          </p:cNvPr>
          <p:cNvSpPr/>
          <p:nvPr/>
        </p:nvSpPr>
        <p:spPr>
          <a:xfrm>
            <a:off x="4195233" y="558800"/>
            <a:ext cx="3801533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의뢰 게시판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330D876-1DF3-F9B7-6445-FD40D72C4E0A}"/>
              </a:ext>
            </a:extLst>
          </p:cNvPr>
          <p:cNvGrpSpPr/>
          <p:nvPr/>
        </p:nvGrpSpPr>
        <p:grpSpPr>
          <a:xfrm>
            <a:off x="903498" y="1214277"/>
            <a:ext cx="2358821" cy="2545612"/>
            <a:chOff x="1202267" y="1552255"/>
            <a:chExt cx="2358821" cy="254561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D3927F8-AC2C-161F-47C3-F3D5B598E85C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1E972C9C-AA02-E542-21FA-F4F65AC79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6C6F98B-9F0C-B023-4533-09CBC2D51E77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60EBCC7-513F-A7EF-7C2F-9298F9FFA5BE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EB0D257-5728-4222-689A-EDF284DFCCC9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DDBE94F-352B-2556-38A0-2F902AF5368F}"/>
              </a:ext>
            </a:extLst>
          </p:cNvPr>
          <p:cNvGrpSpPr/>
          <p:nvPr/>
        </p:nvGrpSpPr>
        <p:grpSpPr>
          <a:xfrm rot="820846">
            <a:off x="3790533" y="1429319"/>
            <a:ext cx="2358821" cy="2545612"/>
            <a:chOff x="1202267" y="1552255"/>
            <a:chExt cx="2358821" cy="2545612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EB60AF0-BC29-F9B2-1878-375552C8E39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7" name="그림 56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E6400624-3871-8220-1A6D-1BC6A4302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57DFBD9-B773-072E-D2B3-B4A3F4703498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F557F3A-6DC7-B350-FA18-EFB00B74E81F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596CF37-5D91-2A0C-08F0-289B455C2426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9DBBF95-5C67-79A0-6851-B359FA6AA7C5}"/>
              </a:ext>
            </a:extLst>
          </p:cNvPr>
          <p:cNvGrpSpPr/>
          <p:nvPr/>
        </p:nvGrpSpPr>
        <p:grpSpPr>
          <a:xfrm rot="20700000">
            <a:off x="985218" y="3131839"/>
            <a:ext cx="2358821" cy="2545612"/>
            <a:chOff x="1202267" y="1552255"/>
            <a:chExt cx="2358821" cy="254561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89139F1-EE41-7AE2-DE82-697BBB30706E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48AB1C0C-CCAD-4E3F-3ECB-41732B301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A55C5DAE-975B-5E1E-8847-39B9FED6DB31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D96C6D2-E358-67F7-37F7-9FFE4A60DA22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BCA461A-2BC3-8DBC-89BC-3C383BA47A4D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1B96474-34DA-16F1-D56C-5B326D45DDDE}"/>
              </a:ext>
            </a:extLst>
          </p:cNvPr>
          <p:cNvSpPr/>
          <p:nvPr/>
        </p:nvSpPr>
        <p:spPr>
          <a:xfrm>
            <a:off x="8900986" y="558800"/>
            <a:ext cx="916711" cy="7847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현재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의뢰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D855BD2-DD26-A27B-63C2-156C12FB26CB}"/>
              </a:ext>
            </a:extLst>
          </p:cNvPr>
          <p:cNvGrpSpPr/>
          <p:nvPr/>
        </p:nvGrpSpPr>
        <p:grpSpPr>
          <a:xfrm>
            <a:off x="1597307" y="1859034"/>
            <a:ext cx="2358821" cy="2545612"/>
            <a:chOff x="1202267" y="1552255"/>
            <a:chExt cx="2358821" cy="2545612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6E7E254-834B-2E53-06A4-7E7892F13641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1" name="그림 5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01A84404-1D05-368F-5C08-46AF559D4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51F5640-8FA7-2F9D-275D-7A5180474913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609193F-1B12-2E74-438F-6D2BC65948E2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B034816-F51D-87BB-211B-F95D8C583E2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9DEAF76-4637-A90B-91F1-1056D3358592}"/>
              </a:ext>
            </a:extLst>
          </p:cNvPr>
          <p:cNvGrpSpPr/>
          <p:nvPr/>
        </p:nvGrpSpPr>
        <p:grpSpPr>
          <a:xfrm>
            <a:off x="8693764" y="3318129"/>
            <a:ext cx="2358821" cy="2545612"/>
            <a:chOff x="1202267" y="1552255"/>
            <a:chExt cx="2358821" cy="254561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A0286BE-4551-D5C3-FEF0-F7CFC08F50AF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D59733B6-3C18-4B29-D2E6-CDA88964A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3AE1071-DD45-25B8-47D9-7F74F3C94E52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69AF835-E365-FC26-7166-B36689304687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75BB4A-291A-BFCC-E2BD-2F5AC643DC65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B7BF831-4734-D51C-B974-E6798E135F23}"/>
              </a:ext>
            </a:extLst>
          </p:cNvPr>
          <p:cNvGrpSpPr/>
          <p:nvPr/>
        </p:nvGrpSpPr>
        <p:grpSpPr>
          <a:xfrm>
            <a:off x="6540423" y="1349700"/>
            <a:ext cx="2358821" cy="2545612"/>
            <a:chOff x="1202267" y="1552255"/>
            <a:chExt cx="2358821" cy="254561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FC73C60-9B91-3DF0-0DFF-79A168571F98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림 24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1D255EB8-7A88-A072-1445-9A5DEB6EF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E41A411-2677-6640-AE57-BF100D69CCBC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C5DFAAC-4655-C74A-7E18-CCF154C6B15F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F65C591-72C0-400C-ACDD-498B6EB36FD8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8F25CD9-DFB1-4C25-FFBD-C016B6FB8598}"/>
              </a:ext>
            </a:extLst>
          </p:cNvPr>
          <p:cNvGrpSpPr/>
          <p:nvPr/>
        </p:nvGrpSpPr>
        <p:grpSpPr>
          <a:xfrm>
            <a:off x="4493780" y="1729465"/>
            <a:ext cx="2358821" cy="2545612"/>
            <a:chOff x="1202267" y="1552255"/>
            <a:chExt cx="2358821" cy="254561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3F964F4-DD2F-523A-BCDE-54E696954B8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D4D4AF6E-6641-E57D-53C2-E3A5A5A4C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9182431-F191-6D62-B745-F42913DC0445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2F5833D-46E2-FD6B-8756-5C559B5D4FB5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E11684-F48D-4FF9-0FB5-409A6ADB47B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CAE2740-8C8A-44AF-7FF4-B1E72B18B4C7}"/>
              </a:ext>
            </a:extLst>
          </p:cNvPr>
          <p:cNvGrpSpPr/>
          <p:nvPr/>
        </p:nvGrpSpPr>
        <p:grpSpPr>
          <a:xfrm>
            <a:off x="7947107" y="2002031"/>
            <a:ext cx="2358821" cy="2545612"/>
            <a:chOff x="1202267" y="1552255"/>
            <a:chExt cx="2358821" cy="2545612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62C68ED-4AB4-AD5E-916E-390A4FE48A1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3" name="그림 42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68611334-FCD7-C4B8-9E4F-81DD5C0B2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57E6CE3-3031-4BAB-6AD7-B413B5AFE8C0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86DB4D3-05B5-17A9-5FA4-7C99061CF8B8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F1C7EE-09A2-104F-AC4B-49A27553D38C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507CAEE-B0BC-AE12-0224-AD88AFCD310E}"/>
              </a:ext>
            </a:extLst>
          </p:cNvPr>
          <p:cNvGrpSpPr/>
          <p:nvPr/>
        </p:nvGrpSpPr>
        <p:grpSpPr>
          <a:xfrm>
            <a:off x="5306789" y="2960698"/>
            <a:ext cx="2358821" cy="2545612"/>
            <a:chOff x="1202267" y="1552255"/>
            <a:chExt cx="2358821" cy="254561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427D11D-C81D-B146-6633-CCE0E8CC133D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70" name="그림 69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EC3CC2FB-0FE7-F4D5-6759-36F473DEF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690F8680-5892-2CAA-FD51-A5144A56E622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F5D5C8E-B833-3F9F-D19D-F70B2F5A01B1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61EB1AF-6A3E-8CD8-6AC3-EF8911DD12C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2A8B408C-2D16-3D6D-8CEB-E657AB16B2E3}"/>
              </a:ext>
            </a:extLst>
          </p:cNvPr>
          <p:cNvGrpSpPr/>
          <p:nvPr/>
        </p:nvGrpSpPr>
        <p:grpSpPr>
          <a:xfrm>
            <a:off x="2880691" y="3419720"/>
            <a:ext cx="2358821" cy="2545612"/>
            <a:chOff x="1202267" y="1552255"/>
            <a:chExt cx="2358821" cy="2545612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A88E5CE-9D65-75D4-D586-87A00B0526EB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2" name="그림 81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517DFC48-667D-7102-89C4-3E6F258FD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F4BBA8CA-1170-AC02-CAC3-00768E6EDE83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2D6BDC0-221C-2962-A584-39748DD9754F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12D1B7B-F717-CCA4-A2CA-D8B4298A6DC9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5964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5068556-FE2E-6EE4-DAEE-1DB5213159F3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D4058C9-C661-3BAC-F68B-68D27210CFC1}"/>
              </a:ext>
            </a:extLst>
          </p:cNvPr>
          <p:cNvSpPr/>
          <p:nvPr/>
        </p:nvSpPr>
        <p:spPr>
          <a:xfrm>
            <a:off x="584199" y="406400"/>
            <a:ext cx="11023600" cy="6079067"/>
          </a:xfrm>
          <a:prstGeom prst="roundRect">
            <a:avLst>
              <a:gd name="adj" fmla="val 148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8A7BDD-9499-E152-6BCD-418759B9451D}"/>
              </a:ext>
            </a:extLst>
          </p:cNvPr>
          <p:cNvSpPr/>
          <p:nvPr/>
        </p:nvSpPr>
        <p:spPr>
          <a:xfrm>
            <a:off x="4195233" y="558800"/>
            <a:ext cx="3801533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의뢰 게시판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330D876-1DF3-F9B7-6445-FD40D72C4E0A}"/>
              </a:ext>
            </a:extLst>
          </p:cNvPr>
          <p:cNvGrpSpPr/>
          <p:nvPr/>
        </p:nvGrpSpPr>
        <p:grpSpPr>
          <a:xfrm>
            <a:off x="903498" y="1214277"/>
            <a:ext cx="2358821" cy="2545612"/>
            <a:chOff x="1202267" y="1552255"/>
            <a:chExt cx="2358821" cy="254561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D3927F8-AC2C-161F-47C3-F3D5B598E85C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1E972C9C-AA02-E542-21FA-F4F65AC79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6C6F98B-9F0C-B023-4533-09CBC2D51E77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60EBCC7-513F-A7EF-7C2F-9298F9FFA5BE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EB0D257-5728-4222-689A-EDF284DFCCC9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9DBBF95-5C67-79A0-6851-B359FA6AA7C5}"/>
              </a:ext>
            </a:extLst>
          </p:cNvPr>
          <p:cNvGrpSpPr/>
          <p:nvPr/>
        </p:nvGrpSpPr>
        <p:grpSpPr>
          <a:xfrm rot="20700000">
            <a:off x="985218" y="3131839"/>
            <a:ext cx="2358821" cy="2545612"/>
            <a:chOff x="1202267" y="1552255"/>
            <a:chExt cx="2358821" cy="254561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89139F1-EE41-7AE2-DE82-697BBB30706E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48AB1C0C-CCAD-4E3F-3ECB-41732B301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A55C5DAE-975B-5E1E-8847-39B9FED6DB31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D96C6D2-E358-67F7-37F7-9FFE4A60DA22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BCA461A-2BC3-8DBC-89BC-3C383BA47A4D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1B96474-34DA-16F1-D56C-5B326D45DDDE}"/>
              </a:ext>
            </a:extLst>
          </p:cNvPr>
          <p:cNvSpPr/>
          <p:nvPr/>
        </p:nvSpPr>
        <p:spPr>
          <a:xfrm>
            <a:off x="8900986" y="558800"/>
            <a:ext cx="916711" cy="7847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현재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의뢰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D855BD2-DD26-A27B-63C2-156C12FB26CB}"/>
              </a:ext>
            </a:extLst>
          </p:cNvPr>
          <p:cNvGrpSpPr/>
          <p:nvPr/>
        </p:nvGrpSpPr>
        <p:grpSpPr>
          <a:xfrm>
            <a:off x="1597307" y="1859034"/>
            <a:ext cx="2358821" cy="2545612"/>
            <a:chOff x="1202267" y="1552255"/>
            <a:chExt cx="2358821" cy="2545612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6E7E254-834B-2E53-06A4-7E7892F13641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1" name="그림 5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01A84404-1D05-368F-5C08-46AF559D4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51F5640-8FA7-2F9D-275D-7A5180474913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609193F-1B12-2E74-438F-6D2BC65948E2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B034816-F51D-87BB-211B-F95D8C583E2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9DEAF76-4637-A90B-91F1-1056D3358592}"/>
              </a:ext>
            </a:extLst>
          </p:cNvPr>
          <p:cNvGrpSpPr/>
          <p:nvPr/>
        </p:nvGrpSpPr>
        <p:grpSpPr>
          <a:xfrm>
            <a:off x="8693764" y="3318129"/>
            <a:ext cx="2358821" cy="2545612"/>
            <a:chOff x="1202267" y="1552255"/>
            <a:chExt cx="2358821" cy="254561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A0286BE-4551-D5C3-FEF0-F7CFC08F50AF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D59733B6-3C18-4B29-D2E6-CDA88964A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3AE1071-DD45-25B8-47D9-7F74F3C94E52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69AF835-E365-FC26-7166-B36689304687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75BB4A-291A-BFCC-E2BD-2F5AC643DC65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B7BF831-4734-D51C-B974-E6798E135F23}"/>
              </a:ext>
            </a:extLst>
          </p:cNvPr>
          <p:cNvGrpSpPr/>
          <p:nvPr/>
        </p:nvGrpSpPr>
        <p:grpSpPr>
          <a:xfrm>
            <a:off x="6540423" y="1349700"/>
            <a:ext cx="2358821" cy="2545612"/>
            <a:chOff x="1202267" y="1552255"/>
            <a:chExt cx="2358821" cy="254561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FC73C60-9B91-3DF0-0DFF-79A168571F98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림 24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1D255EB8-7A88-A072-1445-9A5DEB6EF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E41A411-2677-6640-AE57-BF100D69CCBC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C5DFAAC-4655-C74A-7E18-CCF154C6B15F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F65C591-72C0-400C-ACDD-498B6EB36FD8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8F25CD9-DFB1-4C25-FFBD-C016B6FB8598}"/>
              </a:ext>
            </a:extLst>
          </p:cNvPr>
          <p:cNvGrpSpPr/>
          <p:nvPr/>
        </p:nvGrpSpPr>
        <p:grpSpPr>
          <a:xfrm>
            <a:off x="4493780" y="1729465"/>
            <a:ext cx="2358821" cy="2545612"/>
            <a:chOff x="1202267" y="1552255"/>
            <a:chExt cx="2358821" cy="254561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3F964F4-DD2F-523A-BCDE-54E696954B8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D4D4AF6E-6641-E57D-53C2-E3A5A5A4C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9182431-F191-6D62-B745-F42913DC0445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2F5833D-46E2-FD6B-8756-5C559B5D4FB5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E11684-F48D-4FF9-0FB5-409A6ADB47B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CAE2740-8C8A-44AF-7FF4-B1E72B18B4C7}"/>
              </a:ext>
            </a:extLst>
          </p:cNvPr>
          <p:cNvGrpSpPr/>
          <p:nvPr/>
        </p:nvGrpSpPr>
        <p:grpSpPr>
          <a:xfrm>
            <a:off x="7947107" y="2002031"/>
            <a:ext cx="2358821" cy="2545612"/>
            <a:chOff x="1202267" y="1552255"/>
            <a:chExt cx="2358821" cy="2545612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62C68ED-4AB4-AD5E-916E-390A4FE48A1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3" name="그림 42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68611334-FCD7-C4B8-9E4F-81DD5C0B2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57E6CE3-3031-4BAB-6AD7-B413B5AFE8C0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86DB4D3-05B5-17A9-5FA4-7C99061CF8B8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F1C7EE-09A2-104F-AC4B-49A27553D38C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507CAEE-B0BC-AE12-0224-AD88AFCD310E}"/>
              </a:ext>
            </a:extLst>
          </p:cNvPr>
          <p:cNvGrpSpPr/>
          <p:nvPr/>
        </p:nvGrpSpPr>
        <p:grpSpPr>
          <a:xfrm>
            <a:off x="5306789" y="2960698"/>
            <a:ext cx="2358821" cy="2545612"/>
            <a:chOff x="1202267" y="1552255"/>
            <a:chExt cx="2358821" cy="254561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427D11D-C81D-B146-6633-CCE0E8CC133D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70" name="그림 69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EC3CC2FB-0FE7-F4D5-6759-36F473DEF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690F8680-5892-2CAA-FD51-A5144A56E622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F5D5C8E-B833-3F9F-D19D-F70B2F5A01B1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61EB1AF-6A3E-8CD8-6AC3-EF8911DD12C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2A8B408C-2D16-3D6D-8CEB-E657AB16B2E3}"/>
              </a:ext>
            </a:extLst>
          </p:cNvPr>
          <p:cNvGrpSpPr/>
          <p:nvPr/>
        </p:nvGrpSpPr>
        <p:grpSpPr>
          <a:xfrm>
            <a:off x="2880691" y="3419720"/>
            <a:ext cx="2358821" cy="2545612"/>
            <a:chOff x="1202267" y="1552255"/>
            <a:chExt cx="2358821" cy="2545612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A88E5CE-9D65-75D4-D586-87A00B0526EB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2" name="그림 81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517DFC48-667D-7102-89C4-3E6F258FD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F4BBA8CA-1170-AC02-CAC3-00768E6EDE83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2D6BDC0-221C-2962-A584-39748DD9754F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12D1B7B-F717-CCA4-A2CA-D8B4298A6DC9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5073F3-5CF8-33AB-8CAE-6E5E6BDE336E}"/>
              </a:ext>
            </a:extLst>
          </p:cNvPr>
          <p:cNvSpPr/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DDBE94F-352B-2556-38A0-2F902AF5368F}"/>
              </a:ext>
            </a:extLst>
          </p:cNvPr>
          <p:cNvGrpSpPr/>
          <p:nvPr/>
        </p:nvGrpSpPr>
        <p:grpSpPr>
          <a:xfrm rot="820846">
            <a:off x="3790915" y="1426134"/>
            <a:ext cx="2331891" cy="2545612"/>
            <a:chOff x="1202267" y="1552255"/>
            <a:chExt cx="2331891" cy="2545612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EB60AF0-BC29-F9B2-1878-375552C8E39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7" name="그림 56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E6400624-3871-8220-1A6D-1BC6A4302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57DFBD9-B773-072E-D2B3-B4A3F4703498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F557F3A-6DC7-B350-FA18-EFB00B74E81F}"/>
                </a:ext>
              </a:extLst>
            </p:cNvPr>
            <p:cNvSpPr txBox="1"/>
            <p:nvPr/>
          </p:nvSpPr>
          <p:spPr>
            <a:xfrm>
              <a:off x="1209483" y="2212846"/>
              <a:ext cx="23246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위중한 환자에게 필요한</a:t>
              </a:r>
              <a:endParaRPr lang="en-US" altLang="ko-KR" sz="1400" dirty="0"/>
            </a:p>
            <a:p>
              <a:r>
                <a:rPr lang="ko-KR" altLang="en-US" sz="1400" dirty="0" err="1"/>
                <a:t>포션을</a:t>
              </a:r>
              <a:r>
                <a:rPr lang="ko-KR" altLang="en-US" sz="1400" dirty="0"/>
                <a:t> 의뢰하고 싶습니다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596CF37-5D91-2A0C-08F0-289B455C2426}"/>
                </a:ext>
              </a:extLst>
            </p:cNvPr>
            <p:cNvSpPr txBox="1"/>
            <p:nvPr/>
          </p:nvSpPr>
          <p:spPr>
            <a:xfrm>
              <a:off x="2033908" y="3293718"/>
              <a:ext cx="14334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[</a:t>
              </a:r>
              <a:r>
                <a:rPr lang="ko-KR" altLang="en-US" sz="1400" dirty="0" err="1"/>
                <a:t>필요포션</a:t>
              </a:r>
              <a:r>
                <a:rPr lang="ko-KR" altLang="en-US" sz="1400" dirty="0"/>
                <a:t> 용량</a:t>
              </a:r>
              <a:r>
                <a:rPr lang="en-US" altLang="ko-KR" sz="1400" dirty="0"/>
                <a:t>]</a:t>
              </a:r>
            </a:p>
            <a:p>
              <a:pPr algn="ctr"/>
              <a:r>
                <a:rPr lang="en-US" altLang="ko-KR" sz="1400" dirty="0"/>
                <a:t>20</a:t>
              </a:r>
            </a:p>
          </p:txBody>
        </p:sp>
      </p:grpSp>
      <p:pic>
        <p:nvPicPr>
          <p:cNvPr id="5" name="그래픽 4" descr="커서 단색으로 채워진">
            <a:extLst>
              <a:ext uri="{FF2B5EF4-FFF2-40B4-BE49-F238E27FC236}">
                <a16:creationId xmlns:a16="http://schemas.microsoft.com/office/drawing/2014/main" id="{AE7B0700-1BFE-9B35-AF3D-CFED4448FE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11390" y="3059417"/>
            <a:ext cx="1077223" cy="107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626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5068556-FE2E-6EE4-DAEE-1DB5213159F3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D4058C9-C661-3BAC-F68B-68D27210CFC1}"/>
              </a:ext>
            </a:extLst>
          </p:cNvPr>
          <p:cNvSpPr/>
          <p:nvPr/>
        </p:nvSpPr>
        <p:spPr>
          <a:xfrm>
            <a:off x="584199" y="406400"/>
            <a:ext cx="11023600" cy="6079067"/>
          </a:xfrm>
          <a:prstGeom prst="roundRect">
            <a:avLst>
              <a:gd name="adj" fmla="val 148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8A7BDD-9499-E152-6BCD-418759B9451D}"/>
              </a:ext>
            </a:extLst>
          </p:cNvPr>
          <p:cNvSpPr/>
          <p:nvPr/>
        </p:nvSpPr>
        <p:spPr>
          <a:xfrm>
            <a:off x="4195233" y="558800"/>
            <a:ext cx="3801533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의뢰 게시판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330D876-1DF3-F9B7-6445-FD40D72C4E0A}"/>
              </a:ext>
            </a:extLst>
          </p:cNvPr>
          <p:cNvGrpSpPr/>
          <p:nvPr/>
        </p:nvGrpSpPr>
        <p:grpSpPr>
          <a:xfrm>
            <a:off x="903498" y="1214277"/>
            <a:ext cx="2358821" cy="2545612"/>
            <a:chOff x="1202267" y="1552255"/>
            <a:chExt cx="2358821" cy="254561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D3927F8-AC2C-161F-47C3-F3D5B598E85C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1E972C9C-AA02-E542-21FA-F4F65AC79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6C6F98B-9F0C-B023-4533-09CBC2D51E77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60EBCC7-513F-A7EF-7C2F-9298F9FFA5BE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EB0D257-5728-4222-689A-EDF284DFCCC9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DDBE94F-352B-2556-38A0-2F902AF5368F}"/>
              </a:ext>
            </a:extLst>
          </p:cNvPr>
          <p:cNvGrpSpPr/>
          <p:nvPr/>
        </p:nvGrpSpPr>
        <p:grpSpPr>
          <a:xfrm rot="820846">
            <a:off x="3790533" y="1429319"/>
            <a:ext cx="2358821" cy="2545612"/>
            <a:chOff x="1202267" y="1552255"/>
            <a:chExt cx="2358821" cy="2545612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EB60AF0-BC29-F9B2-1878-375552C8E39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7" name="그림 56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E6400624-3871-8220-1A6D-1BC6A4302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57DFBD9-B773-072E-D2B3-B4A3F4703498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F557F3A-6DC7-B350-FA18-EFB00B74E81F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596CF37-5D91-2A0C-08F0-289B455C2426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9DBBF95-5C67-79A0-6851-B359FA6AA7C5}"/>
              </a:ext>
            </a:extLst>
          </p:cNvPr>
          <p:cNvGrpSpPr/>
          <p:nvPr/>
        </p:nvGrpSpPr>
        <p:grpSpPr>
          <a:xfrm rot="20700000">
            <a:off x="985218" y="3131839"/>
            <a:ext cx="2358821" cy="2545612"/>
            <a:chOff x="1202267" y="1552255"/>
            <a:chExt cx="2358821" cy="254561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89139F1-EE41-7AE2-DE82-697BBB30706E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48AB1C0C-CCAD-4E3F-3ECB-41732B301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A55C5DAE-975B-5E1E-8847-39B9FED6DB31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D96C6D2-E358-67F7-37F7-9FFE4A60DA22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BCA461A-2BC3-8DBC-89BC-3C383BA47A4D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1B96474-34DA-16F1-D56C-5B326D45DDDE}"/>
              </a:ext>
            </a:extLst>
          </p:cNvPr>
          <p:cNvSpPr/>
          <p:nvPr/>
        </p:nvSpPr>
        <p:spPr>
          <a:xfrm>
            <a:off x="8900986" y="558800"/>
            <a:ext cx="916711" cy="7847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현재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의뢰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D855BD2-DD26-A27B-63C2-156C12FB26CB}"/>
              </a:ext>
            </a:extLst>
          </p:cNvPr>
          <p:cNvGrpSpPr/>
          <p:nvPr/>
        </p:nvGrpSpPr>
        <p:grpSpPr>
          <a:xfrm>
            <a:off x="1597307" y="1859034"/>
            <a:ext cx="2358821" cy="2545612"/>
            <a:chOff x="1202267" y="1552255"/>
            <a:chExt cx="2358821" cy="2545612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6E7E254-834B-2E53-06A4-7E7892F13641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1" name="그림 5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01A84404-1D05-368F-5C08-46AF559D4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51F5640-8FA7-2F9D-275D-7A5180474913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609193F-1B12-2E74-438F-6D2BC65948E2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B034816-F51D-87BB-211B-F95D8C583E2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9DEAF76-4637-A90B-91F1-1056D3358592}"/>
              </a:ext>
            </a:extLst>
          </p:cNvPr>
          <p:cNvGrpSpPr/>
          <p:nvPr/>
        </p:nvGrpSpPr>
        <p:grpSpPr>
          <a:xfrm>
            <a:off x="8693764" y="3318129"/>
            <a:ext cx="2358821" cy="2545612"/>
            <a:chOff x="1202267" y="1552255"/>
            <a:chExt cx="2358821" cy="254561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A0286BE-4551-D5C3-FEF0-F7CFC08F50AF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D59733B6-3C18-4B29-D2E6-CDA88964A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3AE1071-DD45-25B8-47D9-7F74F3C94E52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69AF835-E365-FC26-7166-B36689304687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75BB4A-291A-BFCC-E2BD-2F5AC643DC65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B7BF831-4734-D51C-B974-E6798E135F23}"/>
              </a:ext>
            </a:extLst>
          </p:cNvPr>
          <p:cNvGrpSpPr/>
          <p:nvPr/>
        </p:nvGrpSpPr>
        <p:grpSpPr>
          <a:xfrm>
            <a:off x="6540423" y="1349700"/>
            <a:ext cx="2358821" cy="2545612"/>
            <a:chOff x="1202267" y="1552255"/>
            <a:chExt cx="2358821" cy="254561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FC73C60-9B91-3DF0-0DFF-79A168571F98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림 24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1D255EB8-7A88-A072-1445-9A5DEB6EF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E41A411-2677-6640-AE57-BF100D69CCBC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C5DFAAC-4655-C74A-7E18-CCF154C6B15F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F65C591-72C0-400C-ACDD-498B6EB36FD8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8F25CD9-DFB1-4C25-FFBD-C016B6FB8598}"/>
              </a:ext>
            </a:extLst>
          </p:cNvPr>
          <p:cNvGrpSpPr/>
          <p:nvPr/>
        </p:nvGrpSpPr>
        <p:grpSpPr>
          <a:xfrm>
            <a:off x="4493780" y="1729465"/>
            <a:ext cx="2358821" cy="2545612"/>
            <a:chOff x="1202267" y="1552255"/>
            <a:chExt cx="2358821" cy="254561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3F964F4-DD2F-523A-BCDE-54E696954B8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D4D4AF6E-6641-E57D-53C2-E3A5A5A4C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9182431-F191-6D62-B745-F42913DC0445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2F5833D-46E2-FD6B-8756-5C559B5D4FB5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E11684-F48D-4FF9-0FB5-409A6ADB47B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CAE2740-8C8A-44AF-7FF4-B1E72B18B4C7}"/>
              </a:ext>
            </a:extLst>
          </p:cNvPr>
          <p:cNvGrpSpPr/>
          <p:nvPr/>
        </p:nvGrpSpPr>
        <p:grpSpPr>
          <a:xfrm>
            <a:off x="7947107" y="2002031"/>
            <a:ext cx="2358821" cy="2545612"/>
            <a:chOff x="1202267" y="1552255"/>
            <a:chExt cx="2358821" cy="2545612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62C68ED-4AB4-AD5E-916E-390A4FE48A1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3" name="그림 42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68611334-FCD7-C4B8-9E4F-81DD5C0B2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57E6CE3-3031-4BAB-6AD7-B413B5AFE8C0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86DB4D3-05B5-17A9-5FA4-7C99061CF8B8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F1C7EE-09A2-104F-AC4B-49A27553D38C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507CAEE-B0BC-AE12-0224-AD88AFCD310E}"/>
              </a:ext>
            </a:extLst>
          </p:cNvPr>
          <p:cNvGrpSpPr/>
          <p:nvPr/>
        </p:nvGrpSpPr>
        <p:grpSpPr>
          <a:xfrm>
            <a:off x="5306789" y="2960698"/>
            <a:ext cx="2358821" cy="2545612"/>
            <a:chOff x="1202267" y="1552255"/>
            <a:chExt cx="2358821" cy="254561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427D11D-C81D-B146-6633-CCE0E8CC133D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70" name="그림 69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EC3CC2FB-0FE7-F4D5-6759-36F473DEF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690F8680-5892-2CAA-FD51-A5144A56E622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F5D5C8E-B833-3F9F-D19D-F70B2F5A01B1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61EB1AF-6A3E-8CD8-6AC3-EF8911DD12C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2A8B408C-2D16-3D6D-8CEB-E657AB16B2E3}"/>
              </a:ext>
            </a:extLst>
          </p:cNvPr>
          <p:cNvGrpSpPr/>
          <p:nvPr/>
        </p:nvGrpSpPr>
        <p:grpSpPr>
          <a:xfrm>
            <a:off x="2880691" y="3419720"/>
            <a:ext cx="2358821" cy="2545612"/>
            <a:chOff x="1202267" y="1552255"/>
            <a:chExt cx="2358821" cy="2545612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A88E5CE-9D65-75D4-D586-87A00B0526EB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2" name="그림 81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517DFC48-667D-7102-89C4-3E6F258FD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F4BBA8CA-1170-AC02-CAC3-00768E6EDE83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2D6BDC0-221C-2962-A584-39748DD9754F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12D1B7B-F717-CCA4-A2CA-D8B4298A6DC9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E511AE81-C88A-B458-FED4-18844794BEB7}"/>
              </a:ext>
            </a:extLst>
          </p:cNvPr>
          <p:cNvSpPr>
            <a:spLocks noChangeAspect="1"/>
          </p:cNvSpPr>
          <p:nvPr/>
        </p:nvSpPr>
        <p:spPr>
          <a:xfrm>
            <a:off x="380998" y="193145"/>
            <a:ext cx="11430001" cy="6429376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CA96A4-0E97-78A5-5E82-492E01B89C43}"/>
              </a:ext>
            </a:extLst>
          </p:cNvPr>
          <p:cNvSpPr/>
          <p:nvPr/>
        </p:nvSpPr>
        <p:spPr>
          <a:xfrm>
            <a:off x="4117324" y="1671576"/>
            <a:ext cx="4110227" cy="394461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AF0F756-0D93-88A2-CDDF-13CB15096F33}"/>
              </a:ext>
            </a:extLst>
          </p:cNvPr>
          <p:cNvSpPr/>
          <p:nvPr/>
        </p:nvSpPr>
        <p:spPr>
          <a:xfrm>
            <a:off x="4443607" y="3128779"/>
            <a:ext cx="1078727" cy="10787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포션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5D4391-3719-E555-1168-77875E32DBE8}"/>
              </a:ext>
            </a:extLst>
          </p:cNvPr>
          <p:cNvSpPr txBox="1"/>
          <p:nvPr/>
        </p:nvSpPr>
        <p:spPr>
          <a:xfrm>
            <a:off x="4195233" y="1853114"/>
            <a:ext cx="4072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의뢰 내용</a:t>
            </a:r>
            <a:r>
              <a:rPr lang="en-US" altLang="ko-KR" sz="1400" dirty="0"/>
              <a:t>text</a:t>
            </a:r>
          </a:p>
          <a:p>
            <a:r>
              <a:rPr lang="ko-KR" altLang="en-US" sz="1400" dirty="0"/>
              <a:t>글씨크기 </a:t>
            </a:r>
            <a:r>
              <a:rPr lang="en-US" altLang="ko-KR" sz="1400" dirty="0"/>
              <a:t>: 14pt, </a:t>
            </a:r>
            <a:r>
              <a:rPr lang="ko-KR" altLang="en-US" sz="1400" dirty="0"/>
              <a:t>최대 </a:t>
            </a:r>
            <a:r>
              <a:rPr lang="en-US" altLang="ko-KR" sz="1400" dirty="0"/>
              <a:t>20</a:t>
            </a:r>
            <a:r>
              <a:rPr lang="ko-KR" altLang="en-US" sz="1400" dirty="0"/>
              <a:t>자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3751850-793A-F2D8-6570-3E7DEAEC217E}"/>
              </a:ext>
            </a:extLst>
          </p:cNvPr>
          <p:cNvSpPr/>
          <p:nvPr/>
        </p:nvSpPr>
        <p:spPr>
          <a:xfrm>
            <a:off x="7005363" y="1745979"/>
            <a:ext cx="1071400" cy="1071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의뢰량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도장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BEEF6D-0804-737F-B68F-0A1AC775B711}"/>
              </a:ext>
            </a:extLst>
          </p:cNvPr>
          <p:cNvSpPr/>
          <p:nvPr/>
        </p:nvSpPr>
        <p:spPr>
          <a:xfrm>
            <a:off x="4763565" y="5728975"/>
            <a:ext cx="2867005" cy="5681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수락하기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(5/ 5)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4676A0-4A6C-8158-EF56-C034846429A6}"/>
              </a:ext>
            </a:extLst>
          </p:cNvPr>
          <p:cNvSpPr txBox="1"/>
          <p:nvPr/>
        </p:nvSpPr>
        <p:spPr>
          <a:xfrm>
            <a:off x="3900811" y="4620012"/>
            <a:ext cx="1918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</a:t>
            </a:r>
            <a:r>
              <a:rPr lang="ko-KR" altLang="en-US" b="1" dirty="0"/>
              <a:t>보상</a:t>
            </a:r>
            <a:r>
              <a:rPr lang="en-US" altLang="ko-KR" b="1" dirty="0"/>
              <a:t>&gt;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29E791B-BD45-9742-61A1-5DF2B447CF58}"/>
              </a:ext>
            </a:extLst>
          </p:cNvPr>
          <p:cNvSpPr/>
          <p:nvPr/>
        </p:nvSpPr>
        <p:spPr>
          <a:xfrm>
            <a:off x="6317749" y="5010332"/>
            <a:ext cx="1762678" cy="4867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재화 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등급 </a:t>
            </a:r>
            <a:r>
              <a:rPr lang="ko-KR" altLang="en-US" sz="1200" dirty="0" err="1">
                <a:solidFill>
                  <a:schemeClr val="tx1"/>
                </a:solidFill>
              </a:rPr>
              <a:t>상승값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0CB9766-4D34-9DF0-CAFA-743A2A2EFDF0}"/>
              </a:ext>
            </a:extLst>
          </p:cNvPr>
          <p:cNvSpPr txBox="1"/>
          <p:nvPr/>
        </p:nvSpPr>
        <p:spPr>
          <a:xfrm>
            <a:off x="5982172" y="3119347"/>
            <a:ext cx="1918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err="1"/>
              <a:t>포션</a:t>
            </a:r>
            <a:r>
              <a:rPr lang="ko-KR" altLang="en-US" b="1" dirty="0"/>
              <a:t> 이름</a:t>
            </a:r>
            <a:endParaRPr lang="en-US" altLang="ko-KR" b="1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F03BFFF-E595-ECEE-8174-61A980DED369}"/>
              </a:ext>
            </a:extLst>
          </p:cNvPr>
          <p:cNvSpPr/>
          <p:nvPr/>
        </p:nvSpPr>
        <p:spPr>
          <a:xfrm>
            <a:off x="5885126" y="3600899"/>
            <a:ext cx="2112259" cy="581289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/>
              <a:t>요구 </a:t>
            </a:r>
            <a:r>
              <a:rPr lang="ko-KR" altLang="en-US" sz="1800" dirty="0" err="1"/>
              <a:t>포션</a:t>
            </a:r>
            <a:r>
              <a:rPr lang="ko-KR" altLang="en-US" sz="1800" dirty="0"/>
              <a:t> 용량</a:t>
            </a:r>
            <a:endParaRPr lang="en-US" altLang="ko-KR" sz="1800" dirty="0"/>
          </a:p>
          <a:p>
            <a:pPr algn="ctr"/>
            <a:r>
              <a:rPr lang="en-US" altLang="ko-KR" sz="1800" dirty="0"/>
              <a:t>(</a:t>
            </a:r>
            <a:r>
              <a:rPr lang="ko-KR" altLang="en-US" sz="1800" dirty="0"/>
              <a:t>최소값 </a:t>
            </a:r>
            <a:r>
              <a:rPr lang="en-US" altLang="ko-KR" sz="1800" dirty="0"/>
              <a:t>~ </a:t>
            </a:r>
            <a:r>
              <a:rPr lang="ko-KR" altLang="en-US" sz="1800" dirty="0"/>
              <a:t>최대값</a:t>
            </a:r>
            <a:r>
              <a:rPr lang="en-US" altLang="ko-KR" sz="1800" dirty="0"/>
              <a:t>)</a:t>
            </a: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20DF8AE7-B8DE-0D07-9F90-654E7892625D}"/>
              </a:ext>
            </a:extLst>
          </p:cNvPr>
          <p:cNvSpPr/>
          <p:nvPr/>
        </p:nvSpPr>
        <p:spPr>
          <a:xfrm>
            <a:off x="7948810" y="1457855"/>
            <a:ext cx="484975" cy="4849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곱하기 기호 74">
            <a:extLst>
              <a:ext uri="{FF2B5EF4-FFF2-40B4-BE49-F238E27FC236}">
                <a16:creationId xmlns:a16="http://schemas.microsoft.com/office/drawing/2014/main" id="{3BA8CB6F-8C7B-C495-F39E-92C8358FC24B}"/>
              </a:ext>
            </a:extLst>
          </p:cNvPr>
          <p:cNvSpPr/>
          <p:nvPr/>
        </p:nvSpPr>
        <p:spPr>
          <a:xfrm>
            <a:off x="7948810" y="1457855"/>
            <a:ext cx="484975" cy="48497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538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218F7-AABD-CAEF-D7B8-8CC4EC620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F873976-5775-C816-6AE4-F58F8D082719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98BD130-AF16-B180-ACB7-6B43014864A6}"/>
              </a:ext>
            </a:extLst>
          </p:cNvPr>
          <p:cNvSpPr/>
          <p:nvPr/>
        </p:nvSpPr>
        <p:spPr>
          <a:xfrm>
            <a:off x="584199" y="406400"/>
            <a:ext cx="11023600" cy="6079067"/>
          </a:xfrm>
          <a:prstGeom prst="roundRect">
            <a:avLst>
              <a:gd name="adj" fmla="val 148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415D72D-D087-9F58-9F65-4530693A8236}"/>
              </a:ext>
            </a:extLst>
          </p:cNvPr>
          <p:cNvSpPr/>
          <p:nvPr/>
        </p:nvSpPr>
        <p:spPr>
          <a:xfrm>
            <a:off x="4195233" y="558800"/>
            <a:ext cx="3801533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의뢰 게시판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E56E917-FC79-179E-71DA-6E43F61DF594}"/>
              </a:ext>
            </a:extLst>
          </p:cNvPr>
          <p:cNvGrpSpPr/>
          <p:nvPr/>
        </p:nvGrpSpPr>
        <p:grpSpPr>
          <a:xfrm>
            <a:off x="903498" y="1214277"/>
            <a:ext cx="2358821" cy="2545612"/>
            <a:chOff x="1202267" y="1552255"/>
            <a:chExt cx="2358821" cy="254561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FBB18A1-230B-A7F0-8B6C-9ABCECCDE3F5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9940B04C-0A70-7ABA-6E7A-30E9A5320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C4125E8-78C7-62CB-9C9B-00B34F8858DE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F264B33-2B9E-F873-0C45-E33E29230667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26A555F-ACFC-4EC6-88A0-6F26B13A8033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CE9FB00D-B57A-01E2-1775-017718D94717}"/>
              </a:ext>
            </a:extLst>
          </p:cNvPr>
          <p:cNvGrpSpPr/>
          <p:nvPr/>
        </p:nvGrpSpPr>
        <p:grpSpPr>
          <a:xfrm rot="820846">
            <a:off x="3790533" y="1429319"/>
            <a:ext cx="2358821" cy="2545612"/>
            <a:chOff x="1202267" y="1552255"/>
            <a:chExt cx="2358821" cy="2545612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34E9561E-08E0-F303-EFDE-E0911F885EF5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7" name="그림 56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C4439C90-2F6B-3372-D552-B53D9BAE8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2BA76F6-2F49-EC3B-29DB-AAE103D9D843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197C27B-03E8-8FEE-3EBA-6E1BE2A049F1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DB4373F-2BC0-E20B-0945-BF9CB9CE58E5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228E4A0A-9199-C5F8-5217-F13987C71707}"/>
              </a:ext>
            </a:extLst>
          </p:cNvPr>
          <p:cNvGrpSpPr/>
          <p:nvPr/>
        </p:nvGrpSpPr>
        <p:grpSpPr>
          <a:xfrm rot="20700000">
            <a:off x="985218" y="3131839"/>
            <a:ext cx="2358821" cy="2545612"/>
            <a:chOff x="1202267" y="1552255"/>
            <a:chExt cx="2358821" cy="254561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0C335AB-F498-76A7-B4E8-F0359DD56B6D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923EFA3C-A890-9DA7-5507-BE59716D2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C3E23BEA-23A5-AC95-49B4-5FDC2CBAE987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A933A30-4D21-67DA-50B1-32B544CF8028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7C34E5E-25C8-9F25-61E1-61BFF4DDF7BF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71E3E25-7E53-0C26-3137-688048D984D6}"/>
              </a:ext>
            </a:extLst>
          </p:cNvPr>
          <p:cNvSpPr/>
          <p:nvPr/>
        </p:nvSpPr>
        <p:spPr>
          <a:xfrm>
            <a:off x="8900986" y="558800"/>
            <a:ext cx="916711" cy="7847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현재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의뢰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EFD291A-8CF0-7B15-BCC7-74E2B308DAB0}"/>
              </a:ext>
            </a:extLst>
          </p:cNvPr>
          <p:cNvGrpSpPr/>
          <p:nvPr/>
        </p:nvGrpSpPr>
        <p:grpSpPr>
          <a:xfrm>
            <a:off x="1597307" y="1859034"/>
            <a:ext cx="2358821" cy="2545612"/>
            <a:chOff x="1202267" y="1552255"/>
            <a:chExt cx="2358821" cy="2545612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F1D344A3-C1BC-7E2C-6708-35416CEF6AEE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1" name="그림 5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893B67BC-37AB-F18B-6C6C-9B313ED33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29DF1BE-F430-5EE1-3C4D-FDE8B9F9BEC2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61A8385-181F-60D0-77BC-CB370B5D1EA7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ADFE4ED-94F4-CB7A-59AC-91E71897CE2B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9B849D52-B922-C702-C3E3-F6D9C421B664}"/>
              </a:ext>
            </a:extLst>
          </p:cNvPr>
          <p:cNvGrpSpPr/>
          <p:nvPr/>
        </p:nvGrpSpPr>
        <p:grpSpPr>
          <a:xfrm>
            <a:off x="8693764" y="3318129"/>
            <a:ext cx="2358821" cy="2545612"/>
            <a:chOff x="1202267" y="1552255"/>
            <a:chExt cx="2358821" cy="254561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C5AB463-EF9A-6D62-302D-D73D394EDC7F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D2BE0283-C9E6-124D-E53D-955EFE8E4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E9524F1-C8BF-88AD-22A8-ED8F482FB96A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90CAD44-5293-82F0-4D08-E29652171139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03FAC00-09E8-1944-4DC6-2E455BD5DA74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5A54261-B68A-DEB0-0083-04BFE80B381B}"/>
              </a:ext>
            </a:extLst>
          </p:cNvPr>
          <p:cNvGrpSpPr/>
          <p:nvPr/>
        </p:nvGrpSpPr>
        <p:grpSpPr>
          <a:xfrm>
            <a:off x="6540423" y="1349700"/>
            <a:ext cx="2358821" cy="2545612"/>
            <a:chOff x="1202267" y="1552255"/>
            <a:chExt cx="2358821" cy="254561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2CEAB0F-E747-F4CB-97D3-D2C962C4CA08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림 24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3F0C0235-3333-C76D-DA48-FBAA178DF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111F787-7461-5640-01E0-2F91C923E5C0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89DCA9D-65BB-1C82-A911-99AF025DAB59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D93F8D5-FAEC-ECDF-4EAC-E2F8C3B0324D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4F98AEB-E795-4F8B-CAC8-901FADA7A61B}"/>
              </a:ext>
            </a:extLst>
          </p:cNvPr>
          <p:cNvGrpSpPr/>
          <p:nvPr/>
        </p:nvGrpSpPr>
        <p:grpSpPr>
          <a:xfrm>
            <a:off x="7947107" y="2002031"/>
            <a:ext cx="2358821" cy="2545612"/>
            <a:chOff x="1202267" y="1552255"/>
            <a:chExt cx="2358821" cy="2545612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CAFE64F-F24B-F5A6-4F12-C89E6392DDE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3" name="그림 42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1BD07322-452E-0301-74A4-37F87AC77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12D951C-73BE-2006-497F-F85323A1F4E0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AC53F7F-15D0-A079-636B-27283C721E16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F27AA26-211C-DB20-BDC8-A12E96BE2F9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EECF824-7258-21BB-66BD-8D3CA9B3D6F7}"/>
              </a:ext>
            </a:extLst>
          </p:cNvPr>
          <p:cNvGrpSpPr/>
          <p:nvPr/>
        </p:nvGrpSpPr>
        <p:grpSpPr>
          <a:xfrm>
            <a:off x="5306789" y="2960698"/>
            <a:ext cx="2358821" cy="2545612"/>
            <a:chOff x="1202267" y="1552255"/>
            <a:chExt cx="2358821" cy="254561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82EE2CB-B042-3415-B3B2-5EFCAD323598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70" name="그림 69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FA244E15-3931-2B24-AB8F-F9030BC70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C15C34C8-DC09-A232-2265-77665CE8277D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3C9DF6D-D5DC-FBF3-1946-58FA87A7ED89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510FE94-9410-8965-370D-AA9AE93D6747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7C01C9B4-03DD-0B97-6F59-EA2D85F875AC}"/>
              </a:ext>
            </a:extLst>
          </p:cNvPr>
          <p:cNvGrpSpPr/>
          <p:nvPr/>
        </p:nvGrpSpPr>
        <p:grpSpPr>
          <a:xfrm>
            <a:off x="2880691" y="3419720"/>
            <a:ext cx="2358821" cy="2545612"/>
            <a:chOff x="1202267" y="1552255"/>
            <a:chExt cx="2358821" cy="2545612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2B263D4A-CE7F-58BB-254E-FB29D5347D1B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2" name="그림 81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29C83D4D-8455-278A-7B65-DA0EB31BC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1C16C49E-065B-E394-7502-33F9E37BAF08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DE2FFBC-A580-9CF8-D4AA-6F14290B417D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AF5E790-AD6A-9D0F-6F0F-81BB4ACD6F60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6AF78170-A8DE-3FF7-563E-40D08C2BD794}"/>
              </a:ext>
            </a:extLst>
          </p:cNvPr>
          <p:cNvSpPr>
            <a:spLocks noChangeAspect="1"/>
          </p:cNvSpPr>
          <p:nvPr/>
        </p:nvSpPr>
        <p:spPr>
          <a:xfrm>
            <a:off x="380998" y="193145"/>
            <a:ext cx="11430001" cy="6429376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3ED07C-53D5-8358-9D6C-EA55131CEA7B}"/>
              </a:ext>
            </a:extLst>
          </p:cNvPr>
          <p:cNvSpPr txBox="1"/>
          <p:nvPr/>
        </p:nvSpPr>
        <p:spPr>
          <a:xfrm>
            <a:off x="3900811" y="4620012"/>
            <a:ext cx="1918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</a:t>
            </a:r>
            <a:r>
              <a:rPr lang="ko-KR" altLang="en-US" b="1" dirty="0"/>
              <a:t>보상</a:t>
            </a:r>
            <a:r>
              <a:rPr lang="en-US" altLang="ko-KR" b="1" dirty="0"/>
              <a:t>&gt;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81B222B-53D2-9FED-AD53-0C0352F91A9B}"/>
              </a:ext>
            </a:extLst>
          </p:cNvPr>
          <p:cNvGrpSpPr/>
          <p:nvPr/>
        </p:nvGrpSpPr>
        <p:grpSpPr>
          <a:xfrm>
            <a:off x="4117324" y="1671576"/>
            <a:ext cx="4150495" cy="4625514"/>
            <a:chOff x="4117324" y="1671576"/>
            <a:chExt cx="4150495" cy="4625514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EE139328-E76A-C689-EF6D-9CDFBD872ECB}"/>
                </a:ext>
              </a:extLst>
            </p:cNvPr>
            <p:cNvGrpSpPr/>
            <p:nvPr/>
          </p:nvGrpSpPr>
          <p:grpSpPr>
            <a:xfrm>
              <a:off x="4493780" y="1729465"/>
              <a:ext cx="2358821" cy="2545612"/>
              <a:chOff x="1202267" y="1552255"/>
              <a:chExt cx="2358821" cy="2545612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DD084286-8B76-BB67-B799-3013DB76FED9}"/>
                  </a:ext>
                </a:extLst>
              </p:cNvPr>
              <p:cNvSpPr/>
              <p:nvPr/>
            </p:nvSpPr>
            <p:spPr>
              <a:xfrm>
                <a:off x="1202267" y="1879600"/>
                <a:ext cx="2311400" cy="2218267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1" name="그림 30" descr="그래픽, 상징, 클립아트, 만화 영화이(가) 표시된 사진&#10;&#10;자동 생성된 설명">
                <a:extLst>
                  <a:ext uri="{FF2B5EF4-FFF2-40B4-BE49-F238E27FC236}">
                    <a16:creationId xmlns:a16="http://schemas.microsoft.com/office/drawing/2014/main" id="{8A7B7DC0-A60D-380C-CA16-E31A6D1F74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57967" y="1552255"/>
                <a:ext cx="577183" cy="577183"/>
              </a:xfrm>
              <a:prstGeom prst="rect">
                <a:avLst/>
              </a:prstGeom>
            </p:spPr>
          </p:pic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6C93793-819A-568D-1437-744BEF862394}"/>
                  </a:ext>
                </a:extLst>
              </p:cNvPr>
              <p:cNvSpPr/>
              <p:nvPr/>
            </p:nvSpPr>
            <p:spPr>
              <a:xfrm>
                <a:off x="1297518" y="3210312"/>
                <a:ext cx="690033" cy="69003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err="1">
                    <a:solidFill>
                      <a:schemeClr val="tx1"/>
                    </a:solidFill>
                  </a:rPr>
                  <a:t>포션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이미지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F9FB361-EA37-2B3F-6BFA-A1D7B9E82E78}"/>
                  </a:ext>
                </a:extLst>
              </p:cNvPr>
              <p:cNvSpPr txBox="1"/>
              <p:nvPr/>
            </p:nvSpPr>
            <p:spPr>
              <a:xfrm>
                <a:off x="1202267" y="2212845"/>
                <a:ext cx="23391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의뢰 내용</a:t>
                </a:r>
                <a:r>
                  <a:rPr lang="en-US" altLang="ko-KR" sz="1400" dirty="0"/>
                  <a:t>text</a:t>
                </a:r>
              </a:p>
              <a:p>
                <a:r>
                  <a:rPr lang="ko-KR" altLang="en-US" sz="1400" dirty="0"/>
                  <a:t>글씨크기 </a:t>
                </a:r>
                <a:r>
                  <a:rPr lang="en-US" altLang="ko-KR" sz="1400" dirty="0"/>
                  <a:t>: 14pt, </a:t>
                </a:r>
                <a:r>
                  <a:rPr lang="ko-KR" altLang="en-US" sz="1400" dirty="0"/>
                  <a:t>최대 </a:t>
                </a:r>
                <a:r>
                  <a:rPr lang="en-US" altLang="ko-KR" sz="1400" dirty="0"/>
                  <a:t>20</a:t>
                </a:r>
                <a:r>
                  <a:rPr lang="ko-KR" altLang="en-US" sz="1400" dirty="0"/>
                  <a:t>자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274AD85-9641-7B74-21BF-EC416334538E}"/>
                  </a:ext>
                </a:extLst>
              </p:cNvPr>
              <p:cNvSpPr txBox="1"/>
              <p:nvPr/>
            </p:nvSpPr>
            <p:spPr>
              <a:xfrm>
                <a:off x="1940131" y="3293718"/>
                <a:ext cx="16209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dirty="0"/>
                  <a:t>요구 </a:t>
                </a:r>
                <a:r>
                  <a:rPr lang="ko-KR" altLang="en-US" sz="1400" dirty="0" err="1"/>
                  <a:t>포션</a:t>
                </a:r>
                <a:r>
                  <a:rPr lang="ko-KR" altLang="en-US" sz="1400" dirty="0"/>
                  <a:t> 용량</a:t>
                </a:r>
                <a:endParaRPr lang="en-US" altLang="ko-KR" sz="1400" dirty="0"/>
              </a:p>
              <a:p>
                <a:pPr algn="ctr"/>
                <a:r>
                  <a:rPr lang="en-US" altLang="ko-KR" sz="1400" dirty="0"/>
                  <a:t>(</a:t>
                </a:r>
                <a:r>
                  <a:rPr lang="ko-KR" altLang="en-US" sz="1400" dirty="0"/>
                  <a:t>최소값 </a:t>
                </a:r>
                <a:r>
                  <a:rPr lang="en-US" altLang="ko-KR" sz="1400" dirty="0"/>
                  <a:t>~ </a:t>
                </a:r>
                <a:r>
                  <a:rPr lang="ko-KR" altLang="en-US" sz="1400" dirty="0"/>
                  <a:t>최대값</a:t>
                </a:r>
                <a:r>
                  <a:rPr lang="en-US" altLang="ko-KR" sz="1400" dirty="0"/>
                  <a:t>)</a:t>
                </a:r>
              </a:p>
            </p:txBody>
          </p:sp>
        </p:grp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4F9BA38-B0A5-D84F-82D3-EF2DCC7B7044}"/>
                </a:ext>
              </a:extLst>
            </p:cNvPr>
            <p:cNvSpPr/>
            <p:nvPr/>
          </p:nvSpPr>
          <p:spPr>
            <a:xfrm>
              <a:off x="4117324" y="1671576"/>
              <a:ext cx="4110227" cy="394461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E07777F-7CBB-508B-4F78-B7FB38244DD6}"/>
                </a:ext>
              </a:extLst>
            </p:cNvPr>
            <p:cNvSpPr/>
            <p:nvPr/>
          </p:nvSpPr>
          <p:spPr>
            <a:xfrm>
              <a:off x="4443607" y="3128779"/>
              <a:ext cx="1078727" cy="107872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F4BBC9-B101-49B7-57F8-5431F6184315}"/>
                </a:ext>
              </a:extLst>
            </p:cNvPr>
            <p:cNvSpPr txBox="1"/>
            <p:nvPr/>
          </p:nvSpPr>
          <p:spPr>
            <a:xfrm>
              <a:off x="4195233" y="1853114"/>
              <a:ext cx="4072586" cy="754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모험가용 </a:t>
              </a:r>
              <a:r>
                <a:rPr lang="ko-KR" altLang="en-US" b="1" dirty="0" err="1"/>
                <a:t>포션</a:t>
              </a:r>
              <a:r>
                <a:rPr lang="ko-KR" altLang="en-US" b="1" dirty="0"/>
                <a:t> 의뢰</a:t>
              </a:r>
              <a:endParaRPr lang="en-US" altLang="ko-KR" b="1" dirty="0"/>
            </a:p>
            <a:p>
              <a:endParaRPr lang="en-US" altLang="ko-KR" sz="1400" b="1" dirty="0"/>
            </a:p>
            <a:p>
              <a:r>
                <a:rPr lang="ko-KR" altLang="en-US" sz="1100" dirty="0"/>
                <a:t>모험가들에게 나눠줄 </a:t>
              </a:r>
              <a:r>
                <a:rPr lang="ko-KR" altLang="en-US" sz="1100" dirty="0" err="1"/>
                <a:t>포션이</a:t>
              </a:r>
              <a:r>
                <a:rPr lang="ko-KR" altLang="en-US" sz="1100" dirty="0"/>
                <a:t> 필요합니다</a:t>
              </a:r>
              <a:r>
                <a:rPr lang="en-US" altLang="ko-KR" sz="1100" dirty="0"/>
                <a:t>.</a:t>
              </a:r>
              <a:r>
                <a:rPr lang="ko-KR" altLang="en-US" sz="1100" dirty="0"/>
                <a:t> </a:t>
              </a: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960B1F00-0BC0-F71C-5492-42A8E6379595}"/>
                </a:ext>
              </a:extLst>
            </p:cNvPr>
            <p:cNvSpPr/>
            <p:nvPr/>
          </p:nvSpPr>
          <p:spPr>
            <a:xfrm>
              <a:off x="7005363" y="1745979"/>
              <a:ext cx="1071400" cy="1071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중량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3FE733A-62E2-B921-0F62-9B46EB9B58F4}"/>
                </a:ext>
              </a:extLst>
            </p:cNvPr>
            <p:cNvSpPr/>
            <p:nvPr/>
          </p:nvSpPr>
          <p:spPr>
            <a:xfrm>
              <a:off x="4763565" y="5728975"/>
              <a:ext cx="2867005" cy="56811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수락하기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(5/ 5)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0503FA8-FA05-7C19-9B9A-B5A7E1713F00}"/>
                </a:ext>
              </a:extLst>
            </p:cNvPr>
            <p:cNvSpPr/>
            <p:nvPr/>
          </p:nvSpPr>
          <p:spPr>
            <a:xfrm>
              <a:off x="5882125" y="5010332"/>
              <a:ext cx="2198302" cy="48677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골드 </a:t>
              </a:r>
              <a:r>
                <a:rPr lang="en-US" altLang="ko-KR" sz="1200" dirty="0">
                  <a:solidFill>
                    <a:schemeClr val="tx1"/>
                  </a:solidFill>
                </a:rPr>
                <a:t>300, </a:t>
              </a:r>
              <a:r>
                <a:rPr lang="ko-KR" altLang="en-US" sz="1200" dirty="0">
                  <a:solidFill>
                    <a:schemeClr val="tx1"/>
                  </a:solidFill>
                </a:rPr>
                <a:t>등급 </a:t>
              </a:r>
              <a:r>
                <a:rPr lang="en-US" altLang="ko-KR" sz="1200" dirty="0">
                  <a:solidFill>
                    <a:schemeClr val="tx1"/>
                  </a:solidFill>
                </a:rPr>
                <a:t>30</a:t>
              </a:r>
              <a:r>
                <a:rPr lang="ko-KR" altLang="en-US" sz="1200" dirty="0">
                  <a:solidFill>
                    <a:schemeClr val="tx1"/>
                  </a:solidFill>
                </a:rPr>
                <a:t>상승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17612B9-C463-E02C-35CF-053204C0FEFC}"/>
                </a:ext>
              </a:extLst>
            </p:cNvPr>
            <p:cNvSpPr txBox="1"/>
            <p:nvPr/>
          </p:nvSpPr>
          <p:spPr>
            <a:xfrm>
              <a:off x="5982172" y="3119347"/>
              <a:ext cx="1918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/>
                <a:t>상처약</a:t>
              </a:r>
              <a:endParaRPr lang="en-US" altLang="ko-KR" b="1" dirty="0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DEE1F8DB-6AE0-A52D-996E-580E1223CCD6}"/>
                </a:ext>
              </a:extLst>
            </p:cNvPr>
            <p:cNvSpPr/>
            <p:nvPr/>
          </p:nvSpPr>
          <p:spPr>
            <a:xfrm>
              <a:off x="5885126" y="3600899"/>
              <a:ext cx="2112259" cy="581289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/>
                <a:t>[</a:t>
              </a:r>
              <a:r>
                <a:rPr lang="ko-KR" altLang="en-US" sz="1800" dirty="0"/>
                <a:t>필요 용량</a:t>
              </a:r>
              <a:r>
                <a:rPr lang="en-US" altLang="ko-KR" sz="1800" dirty="0"/>
                <a:t>]</a:t>
              </a:r>
            </a:p>
            <a:p>
              <a:pPr algn="ctr"/>
              <a:r>
                <a:rPr lang="en-US" altLang="ko-KR" sz="1400" dirty="0"/>
                <a:t>150</a:t>
              </a:r>
            </a:p>
          </p:txBody>
        </p:sp>
      </p:grpSp>
      <p:sp>
        <p:nvSpPr>
          <p:cNvPr id="74" name="타원 73">
            <a:extLst>
              <a:ext uri="{FF2B5EF4-FFF2-40B4-BE49-F238E27FC236}">
                <a16:creationId xmlns:a16="http://schemas.microsoft.com/office/drawing/2014/main" id="{742DAFF1-B431-3CB0-FA0F-5DC6A873A632}"/>
              </a:ext>
            </a:extLst>
          </p:cNvPr>
          <p:cNvSpPr/>
          <p:nvPr/>
        </p:nvSpPr>
        <p:spPr>
          <a:xfrm>
            <a:off x="7948810" y="1457855"/>
            <a:ext cx="484975" cy="4849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곱하기 기호 74">
            <a:extLst>
              <a:ext uri="{FF2B5EF4-FFF2-40B4-BE49-F238E27FC236}">
                <a16:creationId xmlns:a16="http://schemas.microsoft.com/office/drawing/2014/main" id="{AB913C83-3BA4-F896-3926-D0195906D40B}"/>
              </a:ext>
            </a:extLst>
          </p:cNvPr>
          <p:cNvSpPr/>
          <p:nvPr/>
        </p:nvSpPr>
        <p:spPr>
          <a:xfrm>
            <a:off x="7948810" y="1457855"/>
            <a:ext cx="484975" cy="48497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745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5068556-FE2E-6EE4-DAEE-1DB5213159F3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D4058C9-C661-3BAC-F68B-68D27210CFC1}"/>
              </a:ext>
            </a:extLst>
          </p:cNvPr>
          <p:cNvSpPr/>
          <p:nvPr/>
        </p:nvSpPr>
        <p:spPr>
          <a:xfrm>
            <a:off x="584199" y="406400"/>
            <a:ext cx="11023600" cy="6079067"/>
          </a:xfrm>
          <a:prstGeom prst="roundRect">
            <a:avLst>
              <a:gd name="adj" fmla="val 148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8A7BDD-9499-E152-6BCD-418759B9451D}"/>
              </a:ext>
            </a:extLst>
          </p:cNvPr>
          <p:cNvSpPr/>
          <p:nvPr/>
        </p:nvSpPr>
        <p:spPr>
          <a:xfrm>
            <a:off x="4195233" y="558800"/>
            <a:ext cx="3801533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의뢰 게시판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1B96474-34DA-16F1-D56C-5B326D45DDDE}"/>
              </a:ext>
            </a:extLst>
          </p:cNvPr>
          <p:cNvSpPr/>
          <p:nvPr/>
        </p:nvSpPr>
        <p:spPr>
          <a:xfrm>
            <a:off x="8900986" y="558800"/>
            <a:ext cx="916711" cy="7847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현재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의뢰</a:t>
            </a:r>
          </a:p>
        </p:txBody>
      </p:sp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7BE6534B-5295-8021-6554-B8B61D048FC8}"/>
              </a:ext>
            </a:extLst>
          </p:cNvPr>
          <p:cNvSpPr/>
          <p:nvPr/>
        </p:nvSpPr>
        <p:spPr>
          <a:xfrm>
            <a:off x="1237672" y="1626519"/>
            <a:ext cx="9716655" cy="4378037"/>
          </a:xfrm>
          <a:prstGeom prst="wedgeRectCallout">
            <a:avLst>
              <a:gd name="adj1" fmla="val 32304"/>
              <a:gd name="adj2" fmla="val -57542"/>
            </a:avLst>
          </a:prstGeom>
          <a:solidFill>
            <a:schemeClr val="bg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D855BD2-DD26-A27B-63C2-156C12FB26CB}"/>
              </a:ext>
            </a:extLst>
          </p:cNvPr>
          <p:cNvGrpSpPr/>
          <p:nvPr/>
        </p:nvGrpSpPr>
        <p:grpSpPr>
          <a:xfrm>
            <a:off x="1543106" y="2007523"/>
            <a:ext cx="1859239" cy="1756301"/>
            <a:chOff x="1202267" y="1879600"/>
            <a:chExt cx="2348280" cy="2218267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6E7E254-834B-2E53-06A4-7E7892F13641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51F5640-8FA7-2F9D-275D-7A5180474913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포션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609193F-1B12-2E74-438F-6D2BC65948E2}"/>
                </a:ext>
              </a:extLst>
            </p:cNvPr>
            <p:cNvSpPr txBox="1"/>
            <p:nvPr/>
          </p:nvSpPr>
          <p:spPr>
            <a:xfrm>
              <a:off x="1202267" y="2212845"/>
              <a:ext cx="2272058" cy="524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의뢰 내용</a:t>
              </a:r>
              <a:r>
                <a:rPr lang="en-US" altLang="ko-KR" sz="1050" dirty="0"/>
                <a:t>text</a:t>
              </a:r>
            </a:p>
            <a:p>
              <a:r>
                <a:rPr lang="ko-KR" altLang="en-US" sz="1050" dirty="0"/>
                <a:t>글씨크기 </a:t>
              </a:r>
              <a:r>
                <a:rPr lang="en-US" altLang="ko-KR" sz="1050" dirty="0"/>
                <a:t>: 14pt, </a:t>
              </a:r>
              <a:r>
                <a:rPr lang="ko-KR" altLang="en-US" sz="1050" dirty="0"/>
                <a:t>최대 </a:t>
              </a:r>
              <a:r>
                <a:rPr lang="en-US" altLang="ko-KR" sz="1050" dirty="0"/>
                <a:t>20</a:t>
              </a:r>
              <a:r>
                <a:rPr lang="ko-KR" altLang="en-US" sz="1050" dirty="0"/>
                <a:t>자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B034816-F51D-87BB-211B-F95D8C583E2E}"/>
                </a:ext>
              </a:extLst>
            </p:cNvPr>
            <p:cNvSpPr txBox="1"/>
            <p:nvPr/>
          </p:nvSpPr>
          <p:spPr>
            <a:xfrm>
              <a:off x="1950672" y="3293718"/>
              <a:ext cx="1599875" cy="524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dirty="0"/>
                <a:t>요구 </a:t>
              </a:r>
              <a:r>
                <a:rPr lang="ko-KR" altLang="en-US" sz="1050" dirty="0" err="1"/>
                <a:t>포션</a:t>
              </a:r>
              <a:r>
                <a:rPr lang="ko-KR" altLang="en-US" sz="1050" dirty="0"/>
                <a:t> 용량</a:t>
              </a:r>
              <a:endParaRPr lang="en-US" altLang="ko-KR" sz="1050" dirty="0"/>
            </a:p>
            <a:p>
              <a:pPr algn="ctr"/>
              <a:r>
                <a:rPr lang="en-US" altLang="ko-KR" sz="1050" dirty="0"/>
                <a:t>(</a:t>
              </a:r>
              <a:r>
                <a:rPr lang="ko-KR" altLang="en-US" sz="1050" dirty="0"/>
                <a:t>최소값 </a:t>
              </a:r>
              <a:r>
                <a:rPr lang="en-US" altLang="ko-KR" sz="1050" dirty="0"/>
                <a:t>~ </a:t>
              </a:r>
              <a:r>
                <a:rPr lang="ko-KR" altLang="en-US" sz="1050" dirty="0"/>
                <a:t>최대값</a:t>
              </a:r>
              <a:r>
                <a:rPr lang="en-US" altLang="ko-KR" sz="1050" dirty="0"/>
                <a:t>)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CAEAB72-24F6-0110-D74E-DAC6FF7702DC}"/>
              </a:ext>
            </a:extLst>
          </p:cNvPr>
          <p:cNvGrpSpPr/>
          <p:nvPr/>
        </p:nvGrpSpPr>
        <p:grpSpPr>
          <a:xfrm>
            <a:off x="3347822" y="3917729"/>
            <a:ext cx="1884086" cy="1756301"/>
            <a:chOff x="1202267" y="1879600"/>
            <a:chExt cx="2379663" cy="221826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C47F303-7158-AD1E-824D-34EB60FE8F8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621ED42-30AC-BDA0-122F-5D5F2CEC92AC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포션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02CCED4-22B1-39EC-C61F-5C8D20C2BE1F}"/>
                </a:ext>
              </a:extLst>
            </p:cNvPr>
            <p:cNvSpPr txBox="1"/>
            <p:nvPr/>
          </p:nvSpPr>
          <p:spPr>
            <a:xfrm>
              <a:off x="1202267" y="2212845"/>
              <a:ext cx="2272058" cy="524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의뢰 내용</a:t>
              </a:r>
              <a:r>
                <a:rPr lang="en-US" altLang="ko-KR" sz="1050" dirty="0"/>
                <a:t>text</a:t>
              </a:r>
            </a:p>
            <a:p>
              <a:r>
                <a:rPr lang="ko-KR" altLang="en-US" sz="1050" dirty="0"/>
                <a:t>글씨크기 </a:t>
              </a:r>
              <a:r>
                <a:rPr lang="en-US" altLang="ko-KR" sz="1050" dirty="0"/>
                <a:t>: 14pt, </a:t>
              </a:r>
              <a:r>
                <a:rPr lang="ko-KR" altLang="en-US" sz="1050" dirty="0"/>
                <a:t>최대 </a:t>
              </a:r>
              <a:r>
                <a:rPr lang="en-US" altLang="ko-KR" sz="1050" dirty="0"/>
                <a:t>20</a:t>
              </a:r>
              <a:r>
                <a:rPr lang="ko-KR" altLang="en-US" sz="1050" dirty="0"/>
                <a:t>자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51D8169-3812-F65F-7DAF-9BBDDABF17EB}"/>
                </a:ext>
              </a:extLst>
            </p:cNvPr>
            <p:cNvSpPr txBox="1"/>
            <p:nvPr/>
          </p:nvSpPr>
          <p:spPr>
            <a:xfrm>
              <a:off x="1919290" y="3293718"/>
              <a:ext cx="1662640" cy="544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dirty="0"/>
                <a:t>요구 </a:t>
              </a:r>
              <a:r>
                <a:rPr lang="ko-KR" altLang="en-US" sz="1050" dirty="0" err="1"/>
                <a:t>포션</a:t>
              </a:r>
              <a:r>
                <a:rPr lang="ko-KR" altLang="en-US" sz="1050" dirty="0"/>
                <a:t> 용량</a:t>
              </a:r>
              <a:endParaRPr lang="en-US" altLang="ko-KR" sz="1050" dirty="0"/>
            </a:p>
            <a:p>
              <a:pPr algn="ctr"/>
              <a:r>
                <a:rPr lang="en-US" altLang="ko-KR" sz="1050" dirty="0"/>
                <a:t>(</a:t>
              </a:r>
              <a:r>
                <a:rPr lang="ko-KR" altLang="en-US" sz="1050" dirty="0"/>
                <a:t>최소값 </a:t>
              </a:r>
              <a:r>
                <a:rPr lang="en-US" altLang="ko-KR" sz="1050" dirty="0"/>
                <a:t>~ </a:t>
              </a:r>
              <a:r>
                <a:rPr lang="ko-KR" altLang="en-US" sz="1050" dirty="0"/>
                <a:t>최대값</a:t>
              </a:r>
              <a:r>
                <a:rPr lang="en-US" altLang="ko-KR" sz="1050" dirty="0"/>
                <a:t>)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C3BDA66-764B-CEC4-798E-90773D30CFAB}"/>
              </a:ext>
            </a:extLst>
          </p:cNvPr>
          <p:cNvGrpSpPr/>
          <p:nvPr/>
        </p:nvGrpSpPr>
        <p:grpSpPr>
          <a:xfrm>
            <a:off x="5152538" y="2059235"/>
            <a:ext cx="1884086" cy="1756301"/>
            <a:chOff x="1202267" y="1879600"/>
            <a:chExt cx="2379663" cy="2218267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D5172E7-5B93-C903-2F7F-E78EB206DEAD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3088891-7C3B-7138-7B4A-D34C1CAF31C6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포션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9E2894D-E557-DBAE-3615-46B36C1859F6}"/>
                </a:ext>
              </a:extLst>
            </p:cNvPr>
            <p:cNvSpPr txBox="1"/>
            <p:nvPr/>
          </p:nvSpPr>
          <p:spPr>
            <a:xfrm>
              <a:off x="1202267" y="2212845"/>
              <a:ext cx="2272058" cy="524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의뢰 내용</a:t>
              </a:r>
              <a:r>
                <a:rPr lang="en-US" altLang="ko-KR" sz="1050" dirty="0"/>
                <a:t>text</a:t>
              </a:r>
            </a:p>
            <a:p>
              <a:r>
                <a:rPr lang="ko-KR" altLang="en-US" sz="1050" dirty="0"/>
                <a:t>글씨크기 </a:t>
              </a:r>
              <a:r>
                <a:rPr lang="en-US" altLang="ko-KR" sz="1050" dirty="0"/>
                <a:t>: 14pt, </a:t>
              </a:r>
              <a:r>
                <a:rPr lang="ko-KR" altLang="en-US" sz="1050" dirty="0"/>
                <a:t>최대 </a:t>
              </a:r>
              <a:r>
                <a:rPr lang="en-US" altLang="ko-KR" sz="1050" dirty="0"/>
                <a:t>20</a:t>
              </a:r>
              <a:r>
                <a:rPr lang="ko-KR" altLang="en-US" sz="1050" dirty="0"/>
                <a:t>자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2729BFD-2DAE-4743-BE6F-202ACA7D7323}"/>
                </a:ext>
              </a:extLst>
            </p:cNvPr>
            <p:cNvSpPr txBox="1"/>
            <p:nvPr/>
          </p:nvSpPr>
          <p:spPr>
            <a:xfrm>
              <a:off x="1919290" y="3293718"/>
              <a:ext cx="1662640" cy="544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dirty="0"/>
                <a:t>요구 </a:t>
              </a:r>
              <a:r>
                <a:rPr lang="ko-KR" altLang="en-US" sz="1050" dirty="0" err="1"/>
                <a:t>포션</a:t>
              </a:r>
              <a:r>
                <a:rPr lang="ko-KR" altLang="en-US" sz="1050" dirty="0"/>
                <a:t> 용량</a:t>
              </a:r>
              <a:endParaRPr lang="en-US" altLang="ko-KR" sz="1050" dirty="0"/>
            </a:p>
            <a:p>
              <a:pPr algn="ctr"/>
              <a:r>
                <a:rPr lang="en-US" altLang="ko-KR" sz="1050" dirty="0"/>
                <a:t>(</a:t>
              </a:r>
              <a:r>
                <a:rPr lang="ko-KR" altLang="en-US" sz="1050" dirty="0"/>
                <a:t>최소값 </a:t>
              </a:r>
              <a:r>
                <a:rPr lang="en-US" altLang="ko-KR" sz="1050" dirty="0"/>
                <a:t>~ </a:t>
              </a:r>
              <a:r>
                <a:rPr lang="ko-KR" altLang="en-US" sz="1050" dirty="0"/>
                <a:t>최대값</a:t>
              </a:r>
              <a:r>
                <a:rPr lang="en-US" altLang="ko-KR" sz="1050" dirty="0"/>
                <a:t>)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9843B80-3132-A328-E1C4-ED10557213A1}"/>
              </a:ext>
            </a:extLst>
          </p:cNvPr>
          <p:cNvGrpSpPr/>
          <p:nvPr/>
        </p:nvGrpSpPr>
        <p:grpSpPr>
          <a:xfrm>
            <a:off x="8761970" y="2016292"/>
            <a:ext cx="1884086" cy="1756301"/>
            <a:chOff x="1202267" y="1879600"/>
            <a:chExt cx="2379663" cy="2218267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4329984-C74D-2B7B-69F1-37E548E6ED51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1774A2E-4436-B387-48EC-02F2FBFCFAA1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포션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26BC6B9-96B5-559A-AA4D-B31F9D8F2BAC}"/>
                </a:ext>
              </a:extLst>
            </p:cNvPr>
            <p:cNvSpPr txBox="1"/>
            <p:nvPr/>
          </p:nvSpPr>
          <p:spPr>
            <a:xfrm>
              <a:off x="1202267" y="2212845"/>
              <a:ext cx="2272058" cy="524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의뢰 내용</a:t>
              </a:r>
              <a:r>
                <a:rPr lang="en-US" altLang="ko-KR" sz="1050" dirty="0"/>
                <a:t>text</a:t>
              </a:r>
            </a:p>
            <a:p>
              <a:r>
                <a:rPr lang="ko-KR" altLang="en-US" sz="1050" dirty="0"/>
                <a:t>글씨크기 </a:t>
              </a:r>
              <a:r>
                <a:rPr lang="en-US" altLang="ko-KR" sz="1050" dirty="0"/>
                <a:t>: 14pt, </a:t>
              </a:r>
              <a:r>
                <a:rPr lang="ko-KR" altLang="en-US" sz="1050" dirty="0"/>
                <a:t>최대 </a:t>
              </a:r>
              <a:r>
                <a:rPr lang="en-US" altLang="ko-KR" sz="1050" dirty="0"/>
                <a:t>20</a:t>
              </a:r>
              <a:r>
                <a:rPr lang="ko-KR" altLang="en-US" sz="1050" dirty="0"/>
                <a:t>자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4C349D7-2349-E8D9-5BC1-606F7A3BFF5A}"/>
                </a:ext>
              </a:extLst>
            </p:cNvPr>
            <p:cNvSpPr txBox="1"/>
            <p:nvPr/>
          </p:nvSpPr>
          <p:spPr>
            <a:xfrm>
              <a:off x="1919290" y="3293718"/>
              <a:ext cx="1662640" cy="544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dirty="0"/>
                <a:t>요구 </a:t>
              </a:r>
              <a:r>
                <a:rPr lang="ko-KR" altLang="en-US" sz="1050" dirty="0" err="1"/>
                <a:t>포션</a:t>
              </a:r>
              <a:r>
                <a:rPr lang="ko-KR" altLang="en-US" sz="1050" dirty="0"/>
                <a:t> 용량</a:t>
              </a:r>
              <a:endParaRPr lang="en-US" altLang="ko-KR" sz="1050" dirty="0"/>
            </a:p>
            <a:p>
              <a:pPr algn="ctr"/>
              <a:r>
                <a:rPr lang="en-US" altLang="ko-KR" sz="1050" dirty="0"/>
                <a:t>(</a:t>
              </a:r>
              <a:r>
                <a:rPr lang="ko-KR" altLang="en-US" sz="1050" dirty="0"/>
                <a:t>최소값 </a:t>
              </a:r>
              <a:r>
                <a:rPr lang="en-US" altLang="ko-KR" sz="1050" dirty="0"/>
                <a:t>~ </a:t>
              </a:r>
              <a:r>
                <a:rPr lang="ko-KR" altLang="en-US" sz="1050" dirty="0"/>
                <a:t>최대값</a:t>
              </a:r>
              <a:r>
                <a:rPr lang="en-US" altLang="ko-KR" sz="1050" dirty="0"/>
                <a:t>)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9EC18D2-E736-BA05-F480-3412E48BFC8D}"/>
              </a:ext>
            </a:extLst>
          </p:cNvPr>
          <p:cNvGrpSpPr/>
          <p:nvPr/>
        </p:nvGrpSpPr>
        <p:grpSpPr>
          <a:xfrm>
            <a:off x="6957254" y="3999946"/>
            <a:ext cx="1884086" cy="1756301"/>
            <a:chOff x="1202267" y="1879600"/>
            <a:chExt cx="2379663" cy="2218267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14BBF518-8F40-56AE-6EAE-6246368DFE32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D925B2E-306E-E9F9-E036-D85B436539DD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포션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0771B93-C3CF-623A-97FF-AD14DFE14B82}"/>
                </a:ext>
              </a:extLst>
            </p:cNvPr>
            <p:cNvSpPr txBox="1"/>
            <p:nvPr/>
          </p:nvSpPr>
          <p:spPr>
            <a:xfrm>
              <a:off x="1202267" y="2212845"/>
              <a:ext cx="2272058" cy="524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의뢰 내용</a:t>
              </a:r>
              <a:r>
                <a:rPr lang="en-US" altLang="ko-KR" sz="1050" dirty="0"/>
                <a:t>text</a:t>
              </a:r>
            </a:p>
            <a:p>
              <a:r>
                <a:rPr lang="ko-KR" altLang="en-US" sz="1050" dirty="0"/>
                <a:t>글씨크기 </a:t>
              </a:r>
              <a:r>
                <a:rPr lang="en-US" altLang="ko-KR" sz="1050" dirty="0"/>
                <a:t>: 14pt, </a:t>
              </a:r>
              <a:r>
                <a:rPr lang="ko-KR" altLang="en-US" sz="1050" dirty="0"/>
                <a:t>최대 </a:t>
              </a:r>
              <a:r>
                <a:rPr lang="en-US" altLang="ko-KR" sz="1050" dirty="0"/>
                <a:t>20</a:t>
              </a:r>
              <a:r>
                <a:rPr lang="ko-KR" altLang="en-US" sz="1050" dirty="0"/>
                <a:t>자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8E32BD3-5F49-2945-8F08-8B4183DD5088}"/>
                </a:ext>
              </a:extLst>
            </p:cNvPr>
            <p:cNvSpPr txBox="1"/>
            <p:nvPr/>
          </p:nvSpPr>
          <p:spPr>
            <a:xfrm>
              <a:off x="1919290" y="3293718"/>
              <a:ext cx="1662640" cy="544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dirty="0"/>
                <a:t>요구 </a:t>
              </a:r>
              <a:r>
                <a:rPr lang="ko-KR" altLang="en-US" sz="1050" dirty="0" err="1"/>
                <a:t>포션</a:t>
              </a:r>
              <a:r>
                <a:rPr lang="ko-KR" altLang="en-US" sz="1050" dirty="0"/>
                <a:t> 용량</a:t>
              </a:r>
              <a:endParaRPr lang="en-US" altLang="ko-KR" sz="1050" dirty="0"/>
            </a:p>
            <a:p>
              <a:pPr algn="ctr"/>
              <a:r>
                <a:rPr lang="en-US" altLang="ko-KR" sz="1050" dirty="0"/>
                <a:t>(</a:t>
              </a:r>
              <a:r>
                <a:rPr lang="ko-KR" altLang="en-US" sz="1050" dirty="0"/>
                <a:t>최소값 </a:t>
              </a:r>
              <a:r>
                <a:rPr lang="en-US" altLang="ko-KR" sz="1050" dirty="0"/>
                <a:t>~ </a:t>
              </a:r>
              <a:r>
                <a:rPr lang="ko-KR" altLang="en-US" sz="1050" dirty="0"/>
                <a:t>최대값</a:t>
              </a:r>
              <a:r>
                <a:rPr lang="en-US" altLang="ko-KR" sz="1050" dirty="0"/>
                <a:t>)</a:t>
              </a: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9A2D2987-91BC-98A2-C205-9D8609D4A966}"/>
              </a:ext>
            </a:extLst>
          </p:cNvPr>
          <p:cNvGrpSpPr/>
          <p:nvPr/>
        </p:nvGrpSpPr>
        <p:grpSpPr>
          <a:xfrm>
            <a:off x="10592009" y="1424690"/>
            <a:ext cx="484975" cy="484975"/>
            <a:chOff x="7948810" y="1457855"/>
            <a:chExt cx="484975" cy="484975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F95F51C8-0995-11E6-E09A-20AA63C7201A}"/>
                </a:ext>
              </a:extLst>
            </p:cNvPr>
            <p:cNvSpPr/>
            <p:nvPr/>
          </p:nvSpPr>
          <p:spPr>
            <a:xfrm>
              <a:off x="7948810" y="1457855"/>
              <a:ext cx="484975" cy="4849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7" name="곱하기 기호 76">
              <a:extLst>
                <a:ext uri="{FF2B5EF4-FFF2-40B4-BE49-F238E27FC236}">
                  <a16:creationId xmlns:a16="http://schemas.microsoft.com/office/drawing/2014/main" id="{AD8771F6-1C38-494E-8BFF-6E1C8817849A}"/>
                </a:ext>
              </a:extLst>
            </p:cNvPr>
            <p:cNvSpPr/>
            <p:nvPr/>
          </p:nvSpPr>
          <p:spPr>
            <a:xfrm>
              <a:off x="7948810" y="1457855"/>
              <a:ext cx="484975" cy="484975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D676DE7-B028-A6E1-EF72-658B3B0CDEF4}"/>
              </a:ext>
            </a:extLst>
          </p:cNvPr>
          <p:cNvSpPr/>
          <p:nvPr/>
        </p:nvSpPr>
        <p:spPr>
          <a:xfrm>
            <a:off x="9661415" y="6004556"/>
            <a:ext cx="1856411" cy="38160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의뢰 시작하기</a:t>
            </a:r>
          </a:p>
        </p:txBody>
      </p:sp>
    </p:spTree>
    <p:extLst>
      <p:ext uri="{BB962C8B-B14F-4D97-AF65-F5344CB8AC3E}">
        <p14:creationId xmlns:p14="http://schemas.microsoft.com/office/powerpoint/2010/main" val="1539598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1D774-2AB4-A29D-ECEA-EF169BA06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EC31027-AA7A-234F-881B-C752A3F19994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0087532-7F00-7427-6A60-3F7AD18C973A}"/>
              </a:ext>
            </a:extLst>
          </p:cNvPr>
          <p:cNvSpPr/>
          <p:nvPr/>
        </p:nvSpPr>
        <p:spPr>
          <a:xfrm>
            <a:off x="584199" y="406400"/>
            <a:ext cx="11023600" cy="6079067"/>
          </a:xfrm>
          <a:prstGeom prst="roundRect">
            <a:avLst>
              <a:gd name="adj" fmla="val 148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6537D57-E6B0-F56F-9CCC-EDDC3F563A1E}"/>
              </a:ext>
            </a:extLst>
          </p:cNvPr>
          <p:cNvSpPr/>
          <p:nvPr/>
        </p:nvSpPr>
        <p:spPr>
          <a:xfrm>
            <a:off x="4195233" y="558800"/>
            <a:ext cx="3801533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현재 가져온 의뢰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59FABE3-632E-4A7F-1421-D9B325321CE5}"/>
              </a:ext>
            </a:extLst>
          </p:cNvPr>
          <p:cNvGrpSpPr/>
          <p:nvPr/>
        </p:nvGrpSpPr>
        <p:grpSpPr>
          <a:xfrm>
            <a:off x="5152538" y="2059235"/>
            <a:ext cx="1884086" cy="1756301"/>
            <a:chOff x="1202267" y="1879600"/>
            <a:chExt cx="2379663" cy="2218267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61C0A21E-51F0-923F-2F12-A6931CC71AD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4D8F83D-3217-1D8B-8562-9C2FD88569C4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포션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7A94849-82D2-B4A5-2AC7-7A146E4871B1}"/>
                </a:ext>
              </a:extLst>
            </p:cNvPr>
            <p:cNvSpPr txBox="1"/>
            <p:nvPr/>
          </p:nvSpPr>
          <p:spPr>
            <a:xfrm>
              <a:off x="1202267" y="2212845"/>
              <a:ext cx="2272058" cy="524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의뢰 내용</a:t>
              </a:r>
              <a:r>
                <a:rPr lang="en-US" altLang="ko-KR" sz="1050" dirty="0"/>
                <a:t>text</a:t>
              </a:r>
            </a:p>
            <a:p>
              <a:r>
                <a:rPr lang="ko-KR" altLang="en-US" sz="1050" dirty="0"/>
                <a:t>글씨크기 </a:t>
              </a:r>
              <a:r>
                <a:rPr lang="en-US" altLang="ko-KR" sz="1050" dirty="0"/>
                <a:t>: 14pt, </a:t>
              </a:r>
              <a:r>
                <a:rPr lang="ko-KR" altLang="en-US" sz="1050" dirty="0"/>
                <a:t>최대 </a:t>
              </a:r>
              <a:r>
                <a:rPr lang="en-US" altLang="ko-KR" sz="1050" dirty="0"/>
                <a:t>20</a:t>
              </a:r>
              <a:r>
                <a:rPr lang="ko-KR" altLang="en-US" sz="1050" dirty="0"/>
                <a:t>자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35D8624-20CF-8615-0098-297E054740A9}"/>
                </a:ext>
              </a:extLst>
            </p:cNvPr>
            <p:cNvSpPr txBox="1"/>
            <p:nvPr/>
          </p:nvSpPr>
          <p:spPr>
            <a:xfrm>
              <a:off x="1919290" y="3293718"/>
              <a:ext cx="1662640" cy="544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dirty="0"/>
                <a:t>요구 </a:t>
              </a:r>
              <a:r>
                <a:rPr lang="ko-KR" altLang="en-US" sz="1050" dirty="0" err="1"/>
                <a:t>포션</a:t>
              </a:r>
              <a:r>
                <a:rPr lang="ko-KR" altLang="en-US" sz="1050" dirty="0"/>
                <a:t> 용량</a:t>
              </a:r>
              <a:endParaRPr lang="en-US" altLang="ko-KR" sz="1050" dirty="0"/>
            </a:p>
            <a:p>
              <a:pPr algn="ctr"/>
              <a:r>
                <a:rPr lang="en-US" altLang="ko-KR" sz="1050" dirty="0"/>
                <a:t>(</a:t>
              </a:r>
              <a:r>
                <a:rPr lang="ko-KR" altLang="en-US" sz="1050" dirty="0"/>
                <a:t>최소값 </a:t>
              </a:r>
              <a:r>
                <a:rPr lang="en-US" altLang="ko-KR" sz="1050" dirty="0"/>
                <a:t>~ </a:t>
              </a:r>
              <a:r>
                <a:rPr lang="ko-KR" altLang="en-US" sz="1050" dirty="0"/>
                <a:t>최대값</a:t>
              </a:r>
              <a:r>
                <a:rPr lang="en-US" altLang="ko-KR" sz="1050" dirty="0"/>
                <a:t>)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51289A8F-14DC-B944-62E8-04487051B5A9}"/>
              </a:ext>
            </a:extLst>
          </p:cNvPr>
          <p:cNvGrpSpPr/>
          <p:nvPr/>
        </p:nvGrpSpPr>
        <p:grpSpPr>
          <a:xfrm>
            <a:off x="4493780" y="1729465"/>
            <a:ext cx="2358821" cy="2545612"/>
            <a:chOff x="1202267" y="1552255"/>
            <a:chExt cx="2358821" cy="254561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008A314-DEE6-2C21-34D1-BB6E356525C2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림 16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3EA97701-D619-D502-7C1C-30DB380621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9332305-BBEF-A15A-51AE-7B27D8EF817B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A67AE9E-8F31-8623-E767-FFC60FBBBA83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52EE84B-3C9E-5280-721A-605E5E88BFA7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1F56092-211A-C95F-1BB5-0DBDBCC9781A}"/>
              </a:ext>
            </a:extLst>
          </p:cNvPr>
          <p:cNvGrpSpPr/>
          <p:nvPr/>
        </p:nvGrpSpPr>
        <p:grpSpPr>
          <a:xfrm rot="269168">
            <a:off x="4265236" y="1580969"/>
            <a:ext cx="4150496" cy="3944614"/>
            <a:chOff x="4117324" y="1671575"/>
            <a:chExt cx="4150496" cy="394461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F727D4E-B4C8-5AAF-01CA-90864DAF5D1D}"/>
                </a:ext>
              </a:extLst>
            </p:cNvPr>
            <p:cNvSpPr/>
            <p:nvPr/>
          </p:nvSpPr>
          <p:spPr>
            <a:xfrm>
              <a:off x="4117324" y="1671575"/>
              <a:ext cx="4110227" cy="394461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40C6235-4CBD-964A-AF9E-182298938B71}"/>
                </a:ext>
              </a:extLst>
            </p:cNvPr>
            <p:cNvSpPr/>
            <p:nvPr/>
          </p:nvSpPr>
          <p:spPr>
            <a:xfrm>
              <a:off x="4443607" y="3128778"/>
              <a:ext cx="1078727" cy="107872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1B20502-513B-44D9-E3B4-16D0B61D56FF}"/>
                </a:ext>
              </a:extLst>
            </p:cNvPr>
            <p:cNvSpPr txBox="1"/>
            <p:nvPr/>
          </p:nvSpPr>
          <p:spPr>
            <a:xfrm>
              <a:off x="4195234" y="1853113"/>
              <a:ext cx="4072586" cy="754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모험가용 </a:t>
              </a:r>
              <a:r>
                <a:rPr lang="ko-KR" altLang="en-US" b="1" dirty="0" err="1"/>
                <a:t>포션</a:t>
              </a:r>
              <a:r>
                <a:rPr lang="ko-KR" altLang="en-US" b="1" dirty="0"/>
                <a:t> 의뢰</a:t>
              </a:r>
              <a:endParaRPr lang="en-US" altLang="ko-KR" b="1" dirty="0"/>
            </a:p>
            <a:p>
              <a:endParaRPr lang="en-US" altLang="ko-KR" sz="1400" b="1" dirty="0"/>
            </a:p>
            <a:p>
              <a:r>
                <a:rPr lang="ko-KR" altLang="en-US" sz="1100" dirty="0"/>
                <a:t>모험가들에게 나눠줄 </a:t>
              </a:r>
              <a:r>
                <a:rPr lang="ko-KR" altLang="en-US" sz="1100" dirty="0" err="1"/>
                <a:t>포션이</a:t>
              </a:r>
              <a:r>
                <a:rPr lang="ko-KR" altLang="en-US" sz="1100" dirty="0"/>
                <a:t> 필요합니다</a:t>
              </a:r>
              <a:r>
                <a:rPr lang="en-US" altLang="ko-KR" sz="1100" dirty="0"/>
                <a:t>.</a:t>
              </a:r>
              <a:r>
                <a:rPr lang="ko-KR" altLang="en-US" sz="1100" dirty="0"/>
                <a:t> </a:t>
              </a: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AE68E95B-E821-55AA-14A1-ED1DBB377C38}"/>
                </a:ext>
              </a:extLst>
            </p:cNvPr>
            <p:cNvSpPr/>
            <p:nvPr/>
          </p:nvSpPr>
          <p:spPr>
            <a:xfrm>
              <a:off x="7005363" y="1745978"/>
              <a:ext cx="1071400" cy="1071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중량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210AD41-985A-DC7C-A6DA-D53504980CEA}"/>
                </a:ext>
              </a:extLst>
            </p:cNvPr>
            <p:cNvSpPr/>
            <p:nvPr/>
          </p:nvSpPr>
          <p:spPr>
            <a:xfrm>
              <a:off x="5882125" y="5010332"/>
              <a:ext cx="2198302" cy="48677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골드 </a:t>
              </a:r>
              <a:r>
                <a:rPr lang="en-US" altLang="ko-KR" sz="1200" dirty="0">
                  <a:solidFill>
                    <a:schemeClr val="tx1"/>
                  </a:solidFill>
                </a:rPr>
                <a:t>300, </a:t>
              </a:r>
              <a:r>
                <a:rPr lang="ko-KR" altLang="en-US" sz="1200" dirty="0">
                  <a:solidFill>
                    <a:schemeClr val="tx1"/>
                  </a:solidFill>
                </a:rPr>
                <a:t>등급 </a:t>
              </a:r>
              <a:r>
                <a:rPr lang="en-US" altLang="ko-KR" sz="1200" dirty="0">
                  <a:solidFill>
                    <a:schemeClr val="tx1"/>
                  </a:solidFill>
                </a:rPr>
                <a:t>30</a:t>
              </a:r>
              <a:r>
                <a:rPr lang="ko-KR" altLang="en-US" sz="1200" dirty="0">
                  <a:solidFill>
                    <a:schemeClr val="tx1"/>
                  </a:solidFill>
                </a:rPr>
                <a:t>상승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C24817A-D88C-E27F-D6F0-046CC6429E4C}"/>
                </a:ext>
              </a:extLst>
            </p:cNvPr>
            <p:cNvSpPr txBox="1"/>
            <p:nvPr/>
          </p:nvSpPr>
          <p:spPr>
            <a:xfrm>
              <a:off x="5982172" y="3119347"/>
              <a:ext cx="1918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/>
                <a:t>상처약</a:t>
              </a:r>
              <a:endParaRPr lang="en-US" altLang="ko-KR" b="1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DA4BF55-E2F3-2FBA-BC19-B65186962F0C}"/>
                </a:ext>
              </a:extLst>
            </p:cNvPr>
            <p:cNvSpPr/>
            <p:nvPr/>
          </p:nvSpPr>
          <p:spPr>
            <a:xfrm>
              <a:off x="5885126" y="3600899"/>
              <a:ext cx="2112259" cy="581289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/>
                <a:t>[</a:t>
              </a:r>
              <a:r>
                <a:rPr lang="ko-KR" altLang="en-US" sz="1800" dirty="0"/>
                <a:t>필요 용량</a:t>
              </a:r>
              <a:r>
                <a:rPr lang="en-US" altLang="ko-KR" sz="1800" dirty="0"/>
                <a:t>]</a:t>
              </a:r>
            </a:p>
            <a:p>
              <a:pPr algn="ctr"/>
              <a:r>
                <a:rPr lang="en-US" altLang="ko-KR" sz="1400" dirty="0"/>
                <a:t>150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C4310F8-D2C3-4482-36B0-C6516C12BE80}"/>
              </a:ext>
            </a:extLst>
          </p:cNvPr>
          <p:cNvGrpSpPr/>
          <p:nvPr/>
        </p:nvGrpSpPr>
        <p:grpSpPr>
          <a:xfrm>
            <a:off x="4117324" y="1671576"/>
            <a:ext cx="4150495" cy="4613782"/>
            <a:chOff x="4117324" y="1671576"/>
            <a:chExt cx="4150495" cy="461378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6C8757D-04F9-BACE-6CD3-47F0471058B2}"/>
                </a:ext>
              </a:extLst>
            </p:cNvPr>
            <p:cNvSpPr/>
            <p:nvPr/>
          </p:nvSpPr>
          <p:spPr>
            <a:xfrm>
              <a:off x="4117324" y="1671576"/>
              <a:ext cx="4110227" cy="394461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F33082A-1C21-BDFC-511F-3C7E69625C6C}"/>
                </a:ext>
              </a:extLst>
            </p:cNvPr>
            <p:cNvSpPr/>
            <p:nvPr/>
          </p:nvSpPr>
          <p:spPr>
            <a:xfrm>
              <a:off x="4443607" y="3128779"/>
              <a:ext cx="1078727" cy="107872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FA8FB8-7A81-2350-42EE-59A28FCF0C81}"/>
                </a:ext>
              </a:extLst>
            </p:cNvPr>
            <p:cNvSpPr txBox="1"/>
            <p:nvPr/>
          </p:nvSpPr>
          <p:spPr>
            <a:xfrm>
              <a:off x="4195233" y="1853114"/>
              <a:ext cx="4072586" cy="754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모험가용 </a:t>
              </a:r>
              <a:r>
                <a:rPr lang="ko-KR" altLang="en-US" b="1" dirty="0" err="1"/>
                <a:t>포션</a:t>
              </a:r>
              <a:r>
                <a:rPr lang="ko-KR" altLang="en-US" b="1" dirty="0"/>
                <a:t> 의뢰</a:t>
              </a:r>
              <a:endParaRPr lang="en-US" altLang="ko-KR" b="1" dirty="0"/>
            </a:p>
            <a:p>
              <a:endParaRPr lang="en-US" altLang="ko-KR" sz="1400" b="1" dirty="0"/>
            </a:p>
            <a:p>
              <a:r>
                <a:rPr lang="ko-KR" altLang="en-US" sz="1100" dirty="0"/>
                <a:t>모험가들에게 나눠줄 </a:t>
              </a:r>
              <a:r>
                <a:rPr lang="ko-KR" altLang="en-US" sz="1100" dirty="0" err="1"/>
                <a:t>포션이</a:t>
              </a:r>
              <a:r>
                <a:rPr lang="ko-KR" altLang="en-US" sz="1100" dirty="0"/>
                <a:t> 필요합니다</a:t>
              </a:r>
              <a:r>
                <a:rPr lang="en-US" altLang="ko-KR" sz="1100" dirty="0"/>
                <a:t>.</a:t>
              </a:r>
              <a:r>
                <a:rPr lang="ko-KR" altLang="en-US" sz="1100" dirty="0"/>
                <a:t> 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12D9751-F4CD-522E-EF22-A3FB3243E275}"/>
                </a:ext>
              </a:extLst>
            </p:cNvPr>
            <p:cNvSpPr/>
            <p:nvPr/>
          </p:nvSpPr>
          <p:spPr>
            <a:xfrm>
              <a:off x="7005363" y="1745979"/>
              <a:ext cx="1071400" cy="1071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중량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8FF7698-6CFF-58D2-0BF7-455CA2EE01CC}"/>
                </a:ext>
              </a:extLst>
            </p:cNvPr>
            <p:cNvSpPr/>
            <p:nvPr/>
          </p:nvSpPr>
          <p:spPr>
            <a:xfrm>
              <a:off x="4130414" y="5717243"/>
              <a:ext cx="1751712" cy="56811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의뢰 취소하기</a:t>
              </a:r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1836967-D2EF-4717-F0C9-8B28957EDBA4}"/>
                </a:ext>
              </a:extLst>
            </p:cNvPr>
            <p:cNvSpPr/>
            <p:nvPr/>
          </p:nvSpPr>
          <p:spPr>
            <a:xfrm>
              <a:off x="5882125" y="5010332"/>
              <a:ext cx="2198302" cy="48677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골드 </a:t>
              </a:r>
              <a:r>
                <a:rPr lang="en-US" altLang="ko-KR" sz="1200" dirty="0">
                  <a:solidFill>
                    <a:schemeClr val="tx1"/>
                  </a:solidFill>
                </a:rPr>
                <a:t>300, </a:t>
              </a:r>
              <a:r>
                <a:rPr lang="ko-KR" altLang="en-US" sz="1200" dirty="0">
                  <a:solidFill>
                    <a:schemeClr val="tx1"/>
                  </a:solidFill>
                </a:rPr>
                <a:t>등급 </a:t>
              </a:r>
              <a:r>
                <a:rPr lang="en-US" altLang="ko-KR" sz="1200" dirty="0">
                  <a:solidFill>
                    <a:schemeClr val="tx1"/>
                  </a:solidFill>
                </a:rPr>
                <a:t>30</a:t>
              </a:r>
              <a:r>
                <a:rPr lang="ko-KR" altLang="en-US" sz="1200" dirty="0">
                  <a:solidFill>
                    <a:schemeClr val="tx1"/>
                  </a:solidFill>
                </a:rPr>
                <a:t>상승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E62FFEB-ACF3-596E-6F1E-848E42F98F31}"/>
                </a:ext>
              </a:extLst>
            </p:cNvPr>
            <p:cNvSpPr txBox="1"/>
            <p:nvPr/>
          </p:nvSpPr>
          <p:spPr>
            <a:xfrm>
              <a:off x="5982172" y="3119347"/>
              <a:ext cx="1918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/>
                <a:t>상처약</a:t>
              </a:r>
              <a:endParaRPr lang="en-US" altLang="ko-KR" b="1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CAB3F47-3C2E-D865-FC3C-EF95DEC60422}"/>
                </a:ext>
              </a:extLst>
            </p:cNvPr>
            <p:cNvSpPr/>
            <p:nvPr/>
          </p:nvSpPr>
          <p:spPr>
            <a:xfrm>
              <a:off x="5885126" y="3600899"/>
              <a:ext cx="2112259" cy="581289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/>
                <a:t>[</a:t>
              </a:r>
              <a:r>
                <a:rPr lang="ko-KR" altLang="en-US" sz="1800" dirty="0"/>
                <a:t>필요 용량</a:t>
              </a:r>
              <a:r>
                <a:rPr lang="en-US" altLang="ko-KR" sz="1800" dirty="0"/>
                <a:t>]</a:t>
              </a:r>
            </a:p>
            <a:p>
              <a:pPr algn="ctr"/>
              <a:r>
                <a:rPr lang="en-US" altLang="ko-KR" sz="1400" dirty="0"/>
                <a:t>150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8C4AD37-5E7A-7FA2-4A80-DB7B5B25AD89}"/>
                </a:ext>
              </a:extLst>
            </p:cNvPr>
            <p:cNvSpPr/>
            <p:nvPr/>
          </p:nvSpPr>
          <p:spPr>
            <a:xfrm>
              <a:off x="6475839" y="5717243"/>
              <a:ext cx="1751712" cy="56811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다음 장으로</a:t>
              </a:r>
              <a:endParaRPr lang="en-US" altLang="ko-KR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272CBAC1-E382-FAEE-60A8-0A076F8A6FAC}"/>
              </a:ext>
            </a:extLst>
          </p:cNvPr>
          <p:cNvSpPr/>
          <p:nvPr/>
        </p:nvSpPr>
        <p:spPr>
          <a:xfrm>
            <a:off x="9661415" y="5717243"/>
            <a:ext cx="1856411" cy="66891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의뢰 시작하기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573D0210-EF97-F3B9-5FFF-F25E57433D9B}"/>
              </a:ext>
            </a:extLst>
          </p:cNvPr>
          <p:cNvSpPr/>
          <p:nvPr/>
        </p:nvSpPr>
        <p:spPr>
          <a:xfrm>
            <a:off x="854966" y="5616443"/>
            <a:ext cx="1961386" cy="66891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의뢰 게시판으로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7940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2E3C4-10E7-97EC-A6A0-5963E5128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C9CA878-E2EB-7E91-C125-725F2919E7B5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737DFB-EADD-7C1D-01BF-5A18E468205B}"/>
              </a:ext>
            </a:extLst>
          </p:cNvPr>
          <p:cNvGrpSpPr/>
          <p:nvPr/>
        </p:nvGrpSpPr>
        <p:grpSpPr>
          <a:xfrm>
            <a:off x="609600" y="499533"/>
            <a:ext cx="2497136" cy="3259667"/>
            <a:chOff x="609600" y="499533"/>
            <a:chExt cx="2497136" cy="325966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300A0C2-0056-7706-27D3-B2E1E194C65A}"/>
                </a:ext>
              </a:extLst>
            </p:cNvPr>
            <p:cNvSpPr/>
            <p:nvPr/>
          </p:nvSpPr>
          <p:spPr>
            <a:xfrm>
              <a:off x="609600" y="499533"/>
              <a:ext cx="2497136" cy="325966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BFCE149-3083-E550-63A4-A9554FFAE0D9}"/>
                </a:ext>
              </a:extLst>
            </p:cNvPr>
            <p:cNvSpPr/>
            <p:nvPr/>
          </p:nvSpPr>
          <p:spPr>
            <a:xfrm>
              <a:off x="1045368" y="584200"/>
              <a:ext cx="1625600" cy="381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의뢰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02DA3B-B65A-A876-2EDD-0A7F637A979E}"/>
                </a:ext>
              </a:extLst>
            </p:cNvPr>
            <p:cNvSpPr txBox="1"/>
            <p:nvPr/>
          </p:nvSpPr>
          <p:spPr>
            <a:xfrm>
              <a:off x="677335" y="1041400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0DC600E2-4484-D2FE-BEE0-D002434D8390}"/>
                </a:ext>
              </a:extLst>
            </p:cNvPr>
            <p:cNvCxnSpPr>
              <a:cxnSpLocks/>
            </p:cNvCxnSpPr>
            <p:nvPr/>
          </p:nvCxnSpPr>
          <p:spPr>
            <a:xfrm>
              <a:off x="740569" y="1794933"/>
              <a:ext cx="22351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11FDE73-ABCA-8461-6959-E52CDE1BD9FC}"/>
                </a:ext>
              </a:extLst>
            </p:cNvPr>
            <p:cNvSpPr/>
            <p:nvPr/>
          </p:nvSpPr>
          <p:spPr>
            <a:xfrm>
              <a:off x="740569" y="1938010"/>
              <a:ext cx="738483" cy="8475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1270183-1C4E-0F20-FAF7-128C36A39159}"/>
                </a:ext>
              </a:extLst>
            </p:cNvPr>
            <p:cNvSpPr txBox="1"/>
            <p:nvPr/>
          </p:nvSpPr>
          <p:spPr>
            <a:xfrm>
              <a:off x="1523188" y="1938010"/>
              <a:ext cx="126842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/>
                <a:t>포션이름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크기</a:t>
              </a:r>
              <a:r>
                <a:rPr lang="en-US" altLang="ko-KR" sz="1400" dirty="0"/>
                <a:t>: 14pt</a:t>
              </a:r>
            </a:p>
            <a:p>
              <a:r>
                <a:rPr lang="ko-KR" altLang="en-US" sz="1400" dirty="0"/>
                <a:t>최대 </a:t>
              </a:r>
              <a:r>
                <a:rPr lang="en-US" altLang="ko-KR" sz="1400" dirty="0"/>
                <a:t>10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D0F38C5-7661-CF91-73D4-F4D8EAA0D2DF}"/>
                </a:ext>
              </a:extLst>
            </p:cNvPr>
            <p:cNvSpPr/>
            <p:nvPr/>
          </p:nvSpPr>
          <p:spPr>
            <a:xfrm>
              <a:off x="740569" y="3217333"/>
              <a:ext cx="2235198" cy="381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20~30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93B78B4-33AC-8CB3-D962-3FC9E1E587C1}"/>
                </a:ext>
              </a:extLst>
            </p:cNvPr>
            <p:cNvSpPr txBox="1"/>
            <p:nvPr/>
          </p:nvSpPr>
          <p:spPr>
            <a:xfrm>
              <a:off x="1250470" y="2916863"/>
              <a:ext cx="12153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&lt;</a:t>
              </a:r>
              <a:r>
                <a:rPr lang="ko-KR" altLang="en-US" sz="1400" dirty="0"/>
                <a:t>요구 용량</a:t>
              </a:r>
              <a:r>
                <a:rPr lang="en-US" altLang="ko-KR" sz="1400" dirty="0"/>
                <a:t>&gt;</a:t>
              </a:r>
              <a:endParaRPr lang="ko-KR" altLang="en-US" sz="1400" dirty="0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4D8B36-2B38-C074-1784-B6870F71829E}"/>
              </a:ext>
            </a:extLst>
          </p:cNvPr>
          <p:cNvSpPr/>
          <p:nvPr/>
        </p:nvSpPr>
        <p:spPr>
          <a:xfrm>
            <a:off x="8800995" y="579416"/>
            <a:ext cx="2650436" cy="31797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[</a:t>
            </a:r>
            <a:r>
              <a:rPr lang="ko-KR" altLang="en-US" sz="2400" b="1" dirty="0" err="1">
                <a:solidFill>
                  <a:schemeClr val="tx1"/>
                </a:solidFill>
              </a:rPr>
              <a:t>상처약</a:t>
            </a:r>
            <a:r>
              <a:rPr lang="en-US" altLang="ko-KR" sz="2400" b="1" dirty="0">
                <a:solidFill>
                  <a:schemeClr val="tx1"/>
                </a:solidFill>
              </a:rPr>
              <a:t>]</a:t>
            </a:r>
          </a:p>
          <a:p>
            <a:endParaRPr lang="en-US" altLang="ko-KR" sz="500" b="1" dirty="0">
              <a:solidFill>
                <a:schemeClr val="tx1"/>
              </a:solidFill>
            </a:endParaRPr>
          </a:p>
          <a:p>
            <a:r>
              <a:rPr lang="ko-KR" altLang="en-US" sz="1600" b="1" dirty="0">
                <a:solidFill>
                  <a:schemeClr val="tx1"/>
                </a:solidFill>
              </a:rPr>
              <a:t>필요 재료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1. </a:t>
            </a:r>
            <a:r>
              <a:rPr lang="ko-KR" altLang="en-US" sz="1200" dirty="0">
                <a:solidFill>
                  <a:schemeClr val="tx1"/>
                </a:solidFill>
              </a:rPr>
              <a:t>허브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</a:rPr>
              <a:t>약초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pic>
        <p:nvPicPr>
          <p:cNvPr id="16" name="그림 15" descr="원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C5B60FF-7702-C53E-7604-2E5FB3CA78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84"/>
          <a:stretch/>
        </p:blipFill>
        <p:spPr>
          <a:xfrm>
            <a:off x="3331789" y="2934121"/>
            <a:ext cx="5528421" cy="3688400"/>
          </a:xfrm>
          <a:prstGeom prst="rect">
            <a:avLst/>
          </a:prstGeom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226CD937-6C3A-9DD1-FD2B-DA469FCA9233}"/>
              </a:ext>
            </a:extLst>
          </p:cNvPr>
          <p:cNvGrpSpPr/>
          <p:nvPr/>
        </p:nvGrpSpPr>
        <p:grpSpPr>
          <a:xfrm>
            <a:off x="4495349" y="321507"/>
            <a:ext cx="1119809" cy="2549765"/>
            <a:chOff x="4359966" y="344909"/>
            <a:chExt cx="1119809" cy="2549765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84B19B7F-2FEA-5D06-1144-9863E6E815E0}"/>
                </a:ext>
              </a:extLst>
            </p:cNvPr>
            <p:cNvSpPr/>
            <p:nvPr/>
          </p:nvSpPr>
          <p:spPr>
            <a:xfrm>
              <a:off x="4359966" y="344909"/>
              <a:ext cx="1119809" cy="2549765"/>
            </a:xfrm>
            <a:prstGeom prst="roundRect">
              <a:avLst>
                <a:gd name="adj" fmla="val 8383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5DE0D86-B7E7-EAA4-0450-55FFBBBEC5BB}"/>
                </a:ext>
              </a:extLst>
            </p:cNvPr>
            <p:cNvSpPr/>
            <p:nvPr/>
          </p:nvSpPr>
          <p:spPr>
            <a:xfrm>
              <a:off x="4750905" y="2557670"/>
              <a:ext cx="337930" cy="3370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952DDEB-347A-66C5-865F-2E9EE530C2D4}"/>
                </a:ext>
              </a:extLst>
            </p:cNvPr>
            <p:cNvSpPr/>
            <p:nvPr/>
          </p:nvSpPr>
          <p:spPr>
            <a:xfrm>
              <a:off x="4538870" y="584200"/>
              <a:ext cx="762000" cy="762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허브</a:t>
              </a:r>
            </a:p>
          </p:txBody>
        </p:sp>
        <p:pic>
          <p:nvPicPr>
            <p:cNvPr id="37" name="그래픽 36" descr="도움말 단색으로 채워진">
              <a:extLst>
                <a:ext uri="{FF2B5EF4-FFF2-40B4-BE49-F238E27FC236}">
                  <a16:creationId xmlns:a16="http://schemas.microsoft.com/office/drawing/2014/main" id="{11ADB63F-EDD2-5412-98F1-9B2E96A32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49870" y="1681935"/>
              <a:ext cx="540000" cy="540000"/>
            </a:xfrm>
            <a:prstGeom prst="rect">
              <a:avLst/>
            </a:prstGeom>
          </p:spPr>
        </p:pic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530B2D9-1DFB-931C-F44D-2E23011E0B51}"/>
              </a:ext>
            </a:extLst>
          </p:cNvPr>
          <p:cNvGrpSpPr/>
          <p:nvPr/>
        </p:nvGrpSpPr>
        <p:grpSpPr>
          <a:xfrm>
            <a:off x="6576841" y="321507"/>
            <a:ext cx="1119809" cy="2549765"/>
            <a:chOff x="4359966" y="344909"/>
            <a:chExt cx="1119809" cy="2549765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20595F61-731F-0F0B-ED4B-FC2DF3390312}"/>
                </a:ext>
              </a:extLst>
            </p:cNvPr>
            <p:cNvSpPr/>
            <p:nvPr/>
          </p:nvSpPr>
          <p:spPr>
            <a:xfrm>
              <a:off x="4359966" y="344909"/>
              <a:ext cx="1119809" cy="2549765"/>
            </a:xfrm>
            <a:prstGeom prst="roundRect">
              <a:avLst>
                <a:gd name="adj" fmla="val 8383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F900D01-6319-FC61-32ED-C01B442B586C}"/>
                </a:ext>
              </a:extLst>
            </p:cNvPr>
            <p:cNvSpPr/>
            <p:nvPr/>
          </p:nvSpPr>
          <p:spPr>
            <a:xfrm>
              <a:off x="4750905" y="2557670"/>
              <a:ext cx="337930" cy="3370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26EA2D8-1A47-C06D-BB6C-2990CD5DC0AE}"/>
                </a:ext>
              </a:extLst>
            </p:cNvPr>
            <p:cNvSpPr/>
            <p:nvPr/>
          </p:nvSpPr>
          <p:spPr>
            <a:xfrm>
              <a:off x="4538870" y="584200"/>
              <a:ext cx="762000" cy="762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약초</a:t>
              </a:r>
            </a:p>
          </p:txBody>
        </p:sp>
        <p:pic>
          <p:nvPicPr>
            <p:cNvPr id="43" name="그래픽 42" descr="도움말 단색으로 채워진">
              <a:extLst>
                <a:ext uri="{FF2B5EF4-FFF2-40B4-BE49-F238E27FC236}">
                  <a16:creationId xmlns:a16="http://schemas.microsoft.com/office/drawing/2014/main" id="{E0D00F21-2B82-1D04-2820-707CF1846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49870" y="1681935"/>
              <a:ext cx="540000" cy="540000"/>
            </a:xfrm>
            <a:prstGeom prst="rect">
              <a:avLst/>
            </a:prstGeom>
          </p:spPr>
        </p:pic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C7B0DBF-4FEE-B7F4-C717-F5768DE1DE40}"/>
              </a:ext>
            </a:extLst>
          </p:cNvPr>
          <p:cNvSpPr/>
          <p:nvPr/>
        </p:nvSpPr>
        <p:spPr>
          <a:xfrm>
            <a:off x="4572000" y="6042991"/>
            <a:ext cx="3048000" cy="493502"/>
          </a:xfrm>
          <a:prstGeom prst="roundRect">
            <a:avLst/>
          </a:prstGeom>
          <a:solidFill>
            <a:srgbClr val="4EA72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제조하기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23AFB42-1950-F84D-97FB-89AE735BF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188685"/>
              </p:ext>
            </p:extLst>
          </p:nvPr>
        </p:nvGraphicFramePr>
        <p:xfrm>
          <a:off x="8936121" y="2390781"/>
          <a:ext cx="2380184" cy="108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092">
                  <a:extLst>
                    <a:ext uri="{9D8B030D-6E8A-4147-A177-3AD203B41FA5}">
                      <a16:colId xmlns:a16="http://schemas.microsoft.com/office/drawing/2014/main" val="3081572187"/>
                    </a:ext>
                  </a:extLst>
                </a:gridCol>
                <a:gridCol w="1190092">
                  <a:extLst>
                    <a:ext uri="{9D8B030D-6E8A-4147-A177-3AD203B41FA5}">
                      <a16:colId xmlns:a16="http://schemas.microsoft.com/office/drawing/2014/main" val="2403832030"/>
                    </a:ext>
                  </a:extLst>
                </a:gridCol>
              </a:tblGrid>
              <a:tr h="543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허브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약초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764959"/>
                  </a:ext>
                </a:extLst>
              </a:tr>
              <a:tr h="54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 / 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 / 20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854934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7ABCC91F-F934-29FA-C736-A9F457BBCC12}"/>
              </a:ext>
            </a:extLst>
          </p:cNvPr>
          <p:cNvSpPr txBox="1"/>
          <p:nvPr/>
        </p:nvSpPr>
        <p:spPr>
          <a:xfrm>
            <a:off x="8800995" y="1950181"/>
            <a:ext cx="2650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tx1"/>
                </a:solidFill>
              </a:rPr>
              <a:t>[</a:t>
            </a:r>
            <a:r>
              <a:rPr lang="ko-KR" altLang="en-US" sz="1800" b="1" dirty="0">
                <a:solidFill>
                  <a:schemeClr val="tx1"/>
                </a:solidFill>
              </a:rPr>
              <a:t>용량에 따른 요구량</a:t>
            </a:r>
            <a:r>
              <a:rPr lang="en-US" altLang="ko-KR" sz="1800" b="1" dirty="0">
                <a:solidFill>
                  <a:schemeClr val="tx1"/>
                </a:solidFill>
              </a:rPr>
              <a:t>]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02B6A83-085C-BB2C-287A-9635FB957FF5}"/>
              </a:ext>
            </a:extLst>
          </p:cNvPr>
          <p:cNvGrpSpPr/>
          <p:nvPr/>
        </p:nvGrpSpPr>
        <p:grpSpPr>
          <a:xfrm>
            <a:off x="535816" y="4941589"/>
            <a:ext cx="2781824" cy="1416878"/>
            <a:chOff x="535816" y="4941589"/>
            <a:chExt cx="2781824" cy="141687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53BC018-8B46-AB47-DE78-957C497E2FC9}"/>
                </a:ext>
              </a:extLst>
            </p:cNvPr>
            <p:cNvSpPr/>
            <p:nvPr/>
          </p:nvSpPr>
          <p:spPr>
            <a:xfrm>
              <a:off x="535816" y="4941589"/>
              <a:ext cx="2781824" cy="141687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969D426-DDDE-B24F-4A90-D50A713768B9}"/>
                </a:ext>
              </a:extLst>
            </p:cNvPr>
            <p:cNvSpPr txBox="1"/>
            <p:nvPr/>
          </p:nvSpPr>
          <p:spPr>
            <a:xfrm>
              <a:off x="601510" y="5029025"/>
              <a:ext cx="265043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chemeClr val="tx1"/>
                  </a:solidFill>
                </a:rPr>
                <a:t>[</a:t>
              </a:r>
              <a:r>
                <a:rPr lang="ko-KR" altLang="en-US" sz="1800" b="1" dirty="0" err="1">
                  <a:solidFill>
                    <a:schemeClr val="tx1"/>
                  </a:solidFill>
                </a:rPr>
                <a:t>도구함</a:t>
              </a:r>
              <a:r>
                <a:rPr lang="en-US" altLang="ko-KR" sz="1800" b="1" dirty="0">
                  <a:solidFill>
                    <a:schemeClr val="tx1"/>
                  </a:solidFill>
                </a:rPr>
                <a:t>]</a:t>
              </a: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D4F6DF70-5B25-C212-4C35-D3A8F5FFF26B}"/>
                </a:ext>
              </a:extLst>
            </p:cNvPr>
            <p:cNvGrpSpPr/>
            <p:nvPr/>
          </p:nvGrpSpPr>
          <p:grpSpPr>
            <a:xfrm>
              <a:off x="624879" y="5462917"/>
              <a:ext cx="2603698" cy="663713"/>
              <a:chOff x="609600" y="4921050"/>
              <a:chExt cx="2603698" cy="663713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7FB9FE0A-8C94-6A59-2600-76C765658042}"/>
                  </a:ext>
                </a:extLst>
              </p:cNvPr>
              <p:cNvSpPr/>
              <p:nvPr/>
            </p:nvSpPr>
            <p:spPr>
              <a:xfrm>
                <a:off x="609600" y="4921050"/>
                <a:ext cx="663713" cy="663713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3A021459-047E-F40B-E83A-36044947538A}"/>
                  </a:ext>
                </a:extLst>
              </p:cNvPr>
              <p:cNvSpPr/>
              <p:nvPr/>
            </p:nvSpPr>
            <p:spPr>
              <a:xfrm>
                <a:off x="1579592" y="4921050"/>
                <a:ext cx="663713" cy="663713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1FE93788-9C39-00EC-3A60-FD7A9257E659}"/>
                  </a:ext>
                </a:extLst>
              </p:cNvPr>
              <p:cNvSpPr/>
              <p:nvPr/>
            </p:nvSpPr>
            <p:spPr>
              <a:xfrm>
                <a:off x="2549585" y="4921050"/>
                <a:ext cx="663713" cy="663713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5362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2304</TotalTime>
  <Words>1590</Words>
  <Application>Microsoft Office PowerPoint</Application>
  <PresentationFormat>와이드스크린</PresentationFormat>
  <Paragraphs>612</Paragraphs>
  <Slides>16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noto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윤장혁(2017182026)</dc:creator>
  <cp:lastModifiedBy>장혁 윤</cp:lastModifiedBy>
  <cp:revision>51</cp:revision>
  <dcterms:created xsi:type="dcterms:W3CDTF">2024-07-30T02:04:24Z</dcterms:created>
  <dcterms:modified xsi:type="dcterms:W3CDTF">2025-04-02T11:56:17Z</dcterms:modified>
</cp:coreProperties>
</file>