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670F4-F527-9167-9736-38D5229F8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B7A0A7-E51C-6724-E872-B9E378ED0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5BB51-81D1-78CD-415E-93183B12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D9C-F306-4C04-8334-A87CC69E1F7B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5B6FD-ABB6-423A-C933-C79EEB01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52041-EBC6-2357-E346-658EE894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5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2359-C413-DB70-3FBD-CD7C63D8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96DA18-D460-EFD5-E92B-58279F35E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177CA-0B61-0CE2-855B-654A165A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E125-FCA5-4BCA-B2DE-724F545A4168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4188F-F85D-306A-7AD2-EEEC93F1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6DE12-E29E-83AD-C0BC-D89EFA30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F7F1A-69DB-8CC5-0D92-9697F94FB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C77336-E150-73DA-8431-DA1A4DD5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94094-6CDC-5639-0115-A9B98692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1C6F-CFC8-4D63-BAEC-AC993E70F6A8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9E8A0-B752-A814-4E70-4475F50B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EF013-EAF5-B93E-2437-616501AB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6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9B5AC-471C-A908-DA78-385CEC56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92929-C26E-B927-6021-4FCA28D3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414C9-6AD9-B430-335E-7C78AF8B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45B1-D7F8-49CF-927C-92A53A7D7982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C9232-ABD3-3E7C-C6E5-BA25B298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559E9-9891-BF8B-8049-207DEC4B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11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158D1-E47B-F74D-7C2F-836A2C73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4C67E-AE0F-2D55-DA68-CF9E3116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EA655-112B-52E3-CF13-66F14663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0082-E9E1-478C-BAEE-F78B81CBBF7F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AC493-8665-1228-F1A9-CA20178E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23258-74CE-65B8-0DDB-DA2A8A22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617EB-A289-250D-7277-3B70CEE0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652BE-88EC-28D7-483B-04BBB8D65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D3C336-B0EA-EBFD-1E06-7E7492EE2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CB62A-9C80-1BB6-EB36-275F893C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9DA8-C1A8-49FD-A6FF-30232EA50B9B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5392F-938C-3AFD-64D4-5F3FACB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98E106-B61C-0CBA-BC6B-F293E1CB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0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20523-DFDD-B7D8-D857-7EC1D5F6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886F20-E306-EFA3-C49B-55850DF4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744CF5-7DBE-DC0B-0D77-9C4B561A6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BB9689-6F67-7A64-4682-B5BC6D42F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087B96-D6E3-787F-2664-B04A18594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5C025E-FADD-6250-0464-01417E4F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A054-81F9-421C-B4AE-4D4D28B5A07D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EED85A-93E2-AF7F-A8BD-4C79BD35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B2AA3C-6D09-EDB7-BB7C-879E396C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E508D-70EC-CC6D-7C22-0268B0DA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205A6E-C1FA-6125-6C36-F2AFAAF5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E7F5-F259-447B-B00D-97AAB2574EA0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649343-8991-C411-BB78-008BC5EB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72519A-E966-8C75-9D12-96C4C2E1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1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C00318-1F78-B879-215B-F3BE85F9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D3A1-0C7E-4A80-B860-0ED31DE98A57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F847B1-F6B9-A1BC-7AEC-2EAE1C0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DF1E3D-D0A7-889D-8051-45802A35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4D20D-7200-EE35-3972-28876010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3C606-BFD1-FACC-BB24-CCD0ADD5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23DFF-77C4-E9DC-69EB-B8D302418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7B46F-3210-338F-D7D0-5FC951B3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219-428D-4C5D-AF6C-85023E7A8883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559690-AD38-7EB4-278A-3A2FC1BF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F055B6-7698-1ABB-2592-F57A4E89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6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17704-CECF-0536-854E-08ABB314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1ADC8-E695-80DA-414A-F9F4E670D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208CA1-7C89-049D-BDD9-07550A9D8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EA546-E878-5C6E-B631-8D5AA1FD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82BF-0EB7-458F-A782-35AC4808545A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44CD99-3DB3-9F9C-B2F2-6A6F82AF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38F30-4CA0-05F0-8DF2-3AE24DCF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96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0F663B-4F65-AC9A-448A-CE4D1990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EE966-31D6-15AF-4F73-39D3720C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203F2-08BA-8719-0CC0-44F34D6F9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E3526-DBC3-4364-A588-BA4D87182B63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5C5A6-041B-C330-1595-9BE4484A3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B8EA5-21F1-E49B-039A-FA512160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0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4B746-4EEC-014A-4BB6-543678597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E34323-5566-5728-A595-EE8952764D1C}"/>
              </a:ext>
            </a:extLst>
          </p:cNvPr>
          <p:cNvSpPr txBox="1"/>
          <p:nvPr/>
        </p:nvSpPr>
        <p:spPr>
          <a:xfrm>
            <a:off x="42083" y="32255"/>
            <a:ext cx="129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레퍼런스</a:t>
            </a:r>
            <a:endParaRPr lang="en-US" altLang="ko-KR" sz="16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250860-FE6E-3156-FEF3-372FC33AC962}"/>
              </a:ext>
            </a:extLst>
          </p:cNvPr>
          <p:cNvCxnSpPr>
            <a:cxnSpLocks/>
          </p:cNvCxnSpPr>
          <p:nvPr/>
        </p:nvCxnSpPr>
        <p:spPr>
          <a:xfrm>
            <a:off x="1338469" y="0"/>
            <a:ext cx="0" cy="102041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346C74-F082-DD62-5D26-CBD0556A2BA1}"/>
              </a:ext>
            </a:extLst>
          </p:cNvPr>
          <p:cNvCxnSpPr>
            <a:cxnSpLocks/>
          </p:cNvCxnSpPr>
          <p:nvPr/>
        </p:nvCxnSpPr>
        <p:spPr>
          <a:xfrm flipH="1" flipV="1">
            <a:off x="291544" y="628759"/>
            <a:ext cx="2643813" cy="662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10A76C01-A4CB-94D4-BE44-C994D18D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23096-7C6C-4AAD-8A41-61D38E85529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069D5-BDB7-CD07-E60F-AA7E8BC425D7}"/>
              </a:ext>
            </a:extLst>
          </p:cNvPr>
          <p:cNvSpPr txBox="1"/>
          <p:nvPr/>
        </p:nvSpPr>
        <p:spPr>
          <a:xfrm>
            <a:off x="1352536" y="835751"/>
            <a:ext cx="173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타이틀 로고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FB111E-EFDB-E142-74B2-4F57FAACA52D}"/>
              </a:ext>
            </a:extLst>
          </p:cNvPr>
          <p:cNvGrpSpPr/>
          <p:nvPr/>
        </p:nvGrpSpPr>
        <p:grpSpPr>
          <a:xfrm>
            <a:off x="3982282" y="617030"/>
            <a:ext cx="6777032" cy="1333074"/>
            <a:chOff x="3670574" y="835751"/>
            <a:chExt cx="6777032" cy="133307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FE9F259-C2E1-10D0-0947-1C8B29EC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0474" y="1020417"/>
              <a:ext cx="5777132" cy="114840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7278D2-F90A-8220-0C0C-499A53C100CF}"/>
                </a:ext>
              </a:extLst>
            </p:cNvPr>
            <p:cNvSpPr txBox="1"/>
            <p:nvPr/>
          </p:nvSpPr>
          <p:spPr>
            <a:xfrm>
              <a:off x="3670574" y="835751"/>
              <a:ext cx="388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참고 예시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 ( 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다크소울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3)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8E31C3B-490B-9CD7-7E8B-5664FE006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182" y="2400156"/>
            <a:ext cx="3991532" cy="20576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B6A60B-B587-38C8-818A-98ED7347957B}"/>
              </a:ext>
            </a:extLst>
          </p:cNvPr>
          <p:cNvSpPr txBox="1"/>
          <p:nvPr/>
        </p:nvSpPr>
        <p:spPr>
          <a:xfrm>
            <a:off x="3982282" y="2148675"/>
            <a:ext cx="388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참고 예시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엘든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FE563B1-B468-8F8C-719A-09A54C44B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182" y="4543868"/>
            <a:ext cx="3496163" cy="17718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ABF0BE-57D3-7B42-B40B-4F6808403A21}"/>
              </a:ext>
            </a:extLst>
          </p:cNvPr>
          <p:cNvSpPr txBox="1"/>
          <p:nvPr/>
        </p:nvSpPr>
        <p:spPr>
          <a:xfrm>
            <a:off x="3782989" y="4003726"/>
            <a:ext cx="388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참고 예시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 (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블러드 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3F6EFD-7E78-CA30-0EA3-F65FB523FDD6}"/>
              </a:ext>
            </a:extLst>
          </p:cNvPr>
          <p:cNvSpPr txBox="1"/>
          <p:nvPr/>
        </p:nvSpPr>
        <p:spPr>
          <a:xfrm>
            <a:off x="291544" y="2511893"/>
            <a:ext cx="388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낡고 해진 느낌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7029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1_Office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박해성(2017182016)</dc:creator>
  <cp:lastModifiedBy>박해성(2017182016)</cp:lastModifiedBy>
  <cp:revision>1</cp:revision>
  <dcterms:created xsi:type="dcterms:W3CDTF">2024-11-28T13:06:36Z</dcterms:created>
  <dcterms:modified xsi:type="dcterms:W3CDTF">2024-11-28T13:24:02Z</dcterms:modified>
</cp:coreProperties>
</file>