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7A2F4-3E94-4E60-99B6-E0552AA240DD}" v="1572" dt="2023-11-11T16:27:34.645"/>
    <p1510:client id="{9777CA42-BDA8-4006-946A-022C2E4554B6}" v="15" dt="2023-11-11T17:00:5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 지원" userId="aa3fd3e7125645f7" providerId="Windows Live" clId="Web-{9777CA42-BDA8-4006-946A-022C2E4554B6}"/>
    <pc:docChg chg="modSld">
      <pc:chgData name="오 지원" userId="aa3fd3e7125645f7" providerId="Windows Live" clId="Web-{9777CA42-BDA8-4006-946A-022C2E4554B6}" dt="2023-11-11T17:00:50.104" v="6" actId="20577"/>
      <pc:docMkLst>
        <pc:docMk/>
      </pc:docMkLst>
      <pc:sldChg chg="modSp">
        <pc:chgData name="오 지원" userId="aa3fd3e7125645f7" providerId="Windows Live" clId="Web-{9777CA42-BDA8-4006-946A-022C2E4554B6}" dt="2023-11-11T17:00:50.104" v="6" actId="20577"/>
        <pc:sldMkLst>
          <pc:docMk/>
          <pc:sldMk cId="3569210928" sldId="256"/>
        </pc:sldMkLst>
        <pc:spChg chg="mod">
          <ac:chgData name="오 지원" userId="aa3fd3e7125645f7" providerId="Windows Live" clId="Web-{9777CA42-BDA8-4006-946A-022C2E4554B6}" dt="2023-11-11T16:42:17.445" v="4" actId="20577"/>
          <ac:spMkLst>
            <pc:docMk/>
            <pc:sldMk cId="3569210928" sldId="256"/>
            <ac:spMk id="94" creationId="{956193A7-A613-CCBD-F7F5-CC80C360B7E8}"/>
          </ac:spMkLst>
        </pc:spChg>
        <pc:spChg chg="mod">
          <ac:chgData name="오 지원" userId="aa3fd3e7125645f7" providerId="Windows Live" clId="Web-{9777CA42-BDA8-4006-946A-022C2E4554B6}" dt="2023-11-11T17:00:50.104" v="6" actId="20577"/>
          <ac:spMkLst>
            <pc:docMk/>
            <pc:sldMk cId="3569210928" sldId="256"/>
            <ac:spMk id="170" creationId="{261D81FB-DAB8-6165-8D82-4148DD21CF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FBC1637-CBC0-068B-5B1C-EB8B42F892FB}"/>
              </a:ext>
            </a:extLst>
          </p:cNvPr>
          <p:cNvCxnSpPr/>
          <p:nvPr/>
        </p:nvCxnSpPr>
        <p:spPr>
          <a:xfrm flipV="1">
            <a:off x="1663774" y="2312360"/>
            <a:ext cx="754912" cy="467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2F8F4BC-0D1E-8A65-2AF6-C680F95FBEF6}"/>
              </a:ext>
            </a:extLst>
          </p:cNvPr>
          <p:cNvCxnSpPr/>
          <p:nvPr/>
        </p:nvCxnSpPr>
        <p:spPr>
          <a:xfrm flipV="1">
            <a:off x="2302835" y="2322328"/>
            <a:ext cx="99238" cy="4589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9F49139-2F48-01E8-5537-7AF239E1FD34}"/>
              </a:ext>
            </a:extLst>
          </p:cNvPr>
          <p:cNvCxnSpPr>
            <a:cxnSpLocks/>
          </p:cNvCxnSpPr>
          <p:nvPr/>
        </p:nvCxnSpPr>
        <p:spPr>
          <a:xfrm flipH="1" flipV="1">
            <a:off x="2437515" y="2340049"/>
            <a:ext cx="627319" cy="388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A74B103-62E7-F317-0071-5E58673D8DBC}"/>
              </a:ext>
            </a:extLst>
          </p:cNvPr>
          <p:cNvCxnSpPr>
            <a:cxnSpLocks/>
          </p:cNvCxnSpPr>
          <p:nvPr/>
        </p:nvCxnSpPr>
        <p:spPr>
          <a:xfrm flipH="1" flipV="1">
            <a:off x="2410933" y="2331188"/>
            <a:ext cx="157716" cy="7247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C7606C2-53E7-255F-FDF3-942B90061BE8}"/>
              </a:ext>
            </a:extLst>
          </p:cNvPr>
          <p:cNvCxnSpPr>
            <a:cxnSpLocks/>
          </p:cNvCxnSpPr>
          <p:nvPr/>
        </p:nvCxnSpPr>
        <p:spPr>
          <a:xfrm flipV="1">
            <a:off x="1886394" y="2322330"/>
            <a:ext cx="524539" cy="69820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DFB7811-1B8A-F3BF-2D89-25AF9C50F4F3}"/>
              </a:ext>
            </a:extLst>
          </p:cNvPr>
          <p:cNvCxnSpPr>
            <a:cxnSpLocks/>
          </p:cNvCxnSpPr>
          <p:nvPr/>
        </p:nvCxnSpPr>
        <p:spPr>
          <a:xfrm flipH="1" flipV="1">
            <a:off x="2419793" y="2331187"/>
            <a:ext cx="388089" cy="7690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584E29-73F4-FCD9-E5D0-C600C52CE2C4}"/>
              </a:ext>
            </a:extLst>
          </p:cNvPr>
          <p:cNvSpPr txBox="1"/>
          <p:nvPr/>
        </p:nvSpPr>
        <p:spPr>
          <a:xfrm rot="-10800000" flipV="1">
            <a:off x="2029824" y="1942453"/>
            <a:ext cx="823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유저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F6F5-37A0-45B3-D275-38799DE64DCF}"/>
              </a:ext>
            </a:extLst>
          </p:cNvPr>
          <p:cNvSpPr txBox="1"/>
          <p:nvPr/>
        </p:nvSpPr>
        <p:spPr>
          <a:xfrm>
            <a:off x="3162874" y="947293"/>
            <a:ext cx="73526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길드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82F7B-DEB0-3AE0-0FA8-105052378E7A}"/>
              </a:ext>
            </a:extLst>
          </p:cNvPr>
          <p:cNvSpPr txBox="1"/>
          <p:nvPr/>
        </p:nvSpPr>
        <p:spPr>
          <a:xfrm rot="-10800000" flipV="1">
            <a:off x="5760079" y="624108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건물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3076C-368D-BF04-FF85-23DBEEAD5B24}"/>
              </a:ext>
            </a:extLst>
          </p:cNvPr>
          <p:cNvSpPr txBox="1"/>
          <p:nvPr/>
        </p:nvSpPr>
        <p:spPr>
          <a:xfrm rot="-10800000" flipV="1">
            <a:off x="6699288" y="1862708"/>
            <a:ext cx="9121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dirty="0">
                <a:ea typeface="맑은 고딕"/>
              </a:rPr>
              <a:t>몬스터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B3553-F334-AE7B-04AC-EAABDB04E799}"/>
              </a:ext>
            </a:extLst>
          </p:cNvPr>
          <p:cNvSpPr txBox="1"/>
          <p:nvPr/>
        </p:nvSpPr>
        <p:spPr>
          <a:xfrm rot="-10800000" flipV="1">
            <a:off x="8161265" y="1129153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소환서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0909A8-F985-E9B2-C625-E69EEDFD8615}"/>
              </a:ext>
            </a:extLst>
          </p:cNvPr>
          <p:cNvSpPr txBox="1"/>
          <p:nvPr/>
        </p:nvSpPr>
        <p:spPr>
          <a:xfrm rot="-10800000" flipV="1">
            <a:off x="3562682" y="3680969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재화</a:t>
            </a:r>
            <a:endParaRPr lang="ko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AF21C-F25A-D41C-C181-5CAA5DFC1CE5}"/>
              </a:ext>
            </a:extLst>
          </p:cNvPr>
          <p:cNvSpPr txBox="1"/>
          <p:nvPr/>
        </p:nvSpPr>
        <p:spPr>
          <a:xfrm rot="-10800000" flipV="1">
            <a:off x="124822" y="3140479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업적</a:t>
            </a:r>
            <a:endParaRPr 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764C5-95C8-0B92-D993-C9B99D4D08CF}"/>
              </a:ext>
            </a:extLst>
          </p:cNvPr>
          <p:cNvSpPr txBox="1"/>
          <p:nvPr/>
        </p:nvSpPr>
        <p:spPr>
          <a:xfrm rot="-10800000" flipV="1">
            <a:off x="6672707" y="3618946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룬</a:t>
            </a:r>
            <a:endParaRPr 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5250F-AA11-7A5D-349E-0814B27E9CD1}"/>
              </a:ext>
            </a:extLst>
          </p:cNvPr>
          <p:cNvSpPr txBox="1"/>
          <p:nvPr/>
        </p:nvSpPr>
        <p:spPr>
          <a:xfrm rot="-10800000" flipV="1">
            <a:off x="4005707" y="5116363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레이드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91988B-12EA-F67B-2725-708AE6897696}"/>
              </a:ext>
            </a:extLst>
          </p:cNvPr>
          <p:cNvSpPr txBox="1"/>
          <p:nvPr/>
        </p:nvSpPr>
        <p:spPr>
          <a:xfrm rot="-10800000" flipV="1">
            <a:off x="6752451" y="5116363"/>
            <a:ext cx="68179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200" dirty="0">
                <a:ea typeface="맑은 고딕"/>
              </a:rPr>
              <a:t>던전</a:t>
            </a:r>
            <a:endParaRPr 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3C68C7-A6CC-EFBB-E399-FD43F3417515}"/>
              </a:ext>
            </a:extLst>
          </p:cNvPr>
          <p:cNvSpPr txBox="1"/>
          <p:nvPr/>
        </p:nvSpPr>
        <p:spPr>
          <a:xfrm rot="-10800000" flipV="1">
            <a:off x="9392869" y="5120793"/>
            <a:ext cx="8590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시험의 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D772D-5369-63C6-6C48-A28F1936A035}"/>
              </a:ext>
            </a:extLst>
          </p:cNvPr>
          <p:cNvSpPr txBox="1"/>
          <p:nvPr/>
        </p:nvSpPr>
        <p:spPr>
          <a:xfrm>
            <a:off x="4253024" y="567069"/>
            <a:ext cx="73541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u="sng" err="1">
                <a:ea typeface="맑은 고딕"/>
              </a:rPr>
              <a:t>길드명</a:t>
            </a:r>
            <a:endParaRPr lang="ko-KR" altLang="en-US" sz="800" u="sng"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03CB4-4AB1-EDC5-8920-C5EB0A169B5E}"/>
              </a:ext>
            </a:extLst>
          </p:cNvPr>
          <p:cNvSpPr txBox="1"/>
          <p:nvPr/>
        </p:nvSpPr>
        <p:spPr>
          <a:xfrm>
            <a:off x="4253023" y="1258185"/>
            <a:ext cx="73541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레벨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0E76D-E1E0-8D36-3989-9E76162514F0}"/>
              </a:ext>
            </a:extLst>
          </p:cNvPr>
          <p:cNvSpPr txBox="1"/>
          <p:nvPr/>
        </p:nvSpPr>
        <p:spPr>
          <a:xfrm>
            <a:off x="4253023" y="939207"/>
            <a:ext cx="708836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인원수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E5D5E2-8D0A-4E8C-B58C-246ED281DB96}"/>
              </a:ext>
            </a:extLst>
          </p:cNvPr>
          <p:cNvCxnSpPr/>
          <p:nvPr/>
        </p:nvCxnSpPr>
        <p:spPr>
          <a:xfrm>
            <a:off x="3893289" y="1102242"/>
            <a:ext cx="365051" cy="3030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8AD1ACD-0ED8-0AF8-9A2E-ABEBF0944BC0}"/>
              </a:ext>
            </a:extLst>
          </p:cNvPr>
          <p:cNvCxnSpPr/>
          <p:nvPr/>
        </p:nvCxnSpPr>
        <p:spPr>
          <a:xfrm flipV="1">
            <a:off x="3903258" y="1069680"/>
            <a:ext cx="347329" cy="248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E7A8A0-DED0-2555-C6E2-DD422A60989C}"/>
              </a:ext>
            </a:extLst>
          </p:cNvPr>
          <p:cNvCxnSpPr/>
          <p:nvPr/>
        </p:nvCxnSpPr>
        <p:spPr>
          <a:xfrm flipV="1">
            <a:off x="3895505" y="734090"/>
            <a:ext cx="365050" cy="388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7DBBF3-1932-91AA-9911-B62DF82C8D9E}"/>
              </a:ext>
            </a:extLst>
          </p:cNvPr>
          <p:cNvSpPr txBox="1"/>
          <p:nvPr/>
        </p:nvSpPr>
        <p:spPr>
          <a:xfrm>
            <a:off x="2489789" y="3694811"/>
            <a:ext cx="89490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결제수단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955B7-4FFA-3152-861C-56DB99B60713}"/>
              </a:ext>
            </a:extLst>
          </p:cNvPr>
          <p:cNvSpPr txBox="1"/>
          <p:nvPr/>
        </p:nvSpPr>
        <p:spPr>
          <a:xfrm>
            <a:off x="2764465" y="2737882"/>
            <a:ext cx="558209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이름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CB19C-29C4-690A-B8D4-7673ADE2A34F}"/>
              </a:ext>
            </a:extLst>
          </p:cNvPr>
          <p:cNvSpPr txBox="1"/>
          <p:nvPr/>
        </p:nvSpPr>
        <p:spPr>
          <a:xfrm>
            <a:off x="1435395" y="2737882"/>
            <a:ext cx="416441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11723-2E16-1AED-40EB-37B3899D4887}"/>
              </a:ext>
            </a:extLst>
          </p:cNvPr>
          <p:cNvSpPr txBox="1"/>
          <p:nvPr/>
        </p:nvSpPr>
        <p:spPr>
          <a:xfrm>
            <a:off x="2170814" y="3039137"/>
            <a:ext cx="51390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PW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32642B-53FD-A224-C85A-A7FAE8254E8D}"/>
              </a:ext>
            </a:extLst>
          </p:cNvPr>
          <p:cNvSpPr txBox="1"/>
          <p:nvPr/>
        </p:nvSpPr>
        <p:spPr>
          <a:xfrm>
            <a:off x="2029045" y="2737882"/>
            <a:ext cx="55820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레벨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178FFF-6DA5-A626-8943-5DD8ABCC8702}"/>
              </a:ext>
            </a:extLst>
          </p:cNvPr>
          <p:cNvSpPr txBox="1"/>
          <p:nvPr/>
        </p:nvSpPr>
        <p:spPr>
          <a:xfrm>
            <a:off x="2693580" y="3039137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경험치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91755-6AF8-358C-9875-05F1A29AE60F}"/>
              </a:ext>
            </a:extLst>
          </p:cNvPr>
          <p:cNvSpPr txBox="1"/>
          <p:nvPr/>
        </p:nvSpPr>
        <p:spPr>
          <a:xfrm>
            <a:off x="1586023" y="3039139"/>
            <a:ext cx="55820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dirty="0">
                <a:ea typeface="맑은 고딕"/>
              </a:rPr>
              <a:t>등급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5F6454-08A4-35B1-7F1C-C1BAB9DB9295}"/>
              </a:ext>
            </a:extLst>
          </p:cNvPr>
          <p:cNvSpPr txBox="1"/>
          <p:nvPr/>
        </p:nvSpPr>
        <p:spPr>
          <a:xfrm>
            <a:off x="5449187" y="992371"/>
            <a:ext cx="584790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u="sng" dirty="0">
                <a:ea typeface="맑은 고딕"/>
              </a:rPr>
              <a:t>이름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5030B8-22B7-2BCC-F5D4-E19ED827E288}"/>
              </a:ext>
            </a:extLst>
          </p:cNvPr>
          <p:cNvSpPr txBox="1"/>
          <p:nvPr/>
        </p:nvSpPr>
        <p:spPr>
          <a:xfrm>
            <a:off x="6618768" y="1001231"/>
            <a:ext cx="584789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위치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F66B6A-4D9D-C46F-DC43-C1B5A050666B}"/>
              </a:ext>
            </a:extLst>
          </p:cNvPr>
          <p:cNvSpPr txBox="1"/>
          <p:nvPr/>
        </p:nvSpPr>
        <p:spPr>
          <a:xfrm>
            <a:off x="6033976" y="1001231"/>
            <a:ext cx="584791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레벨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6CF1C-080E-A9E8-1D53-15623A3B0E75}"/>
              </a:ext>
            </a:extLst>
          </p:cNvPr>
          <p:cNvSpPr txBox="1"/>
          <p:nvPr/>
        </p:nvSpPr>
        <p:spPr>
          <a:xfrm>
            <a:off x="7203558" y="992371"/>
            <a:ext cx="584789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효과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54FBEB-375B-9065-C580-99B09F706E02}"/>
              </a:ext>
            </a:extLst>
          </p:cNvPr>
          <p:cNvSpPr/>
          <p:nvPr/>
        </p:nvSpPr>
        <p:spPr>
          <a:xfrm>
            <a:off x="6680790" y="1027813"/>
            <a:ext cx="443023" cy="24809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7E6328E-589D-DDD9-69D0-6BCA50372181}"/>
              </a:ext>
            </a:extLst>
          </p:cNvPr>
          <p:cNvCxnSpPr/>
          <p:nvPr/>
        </p:nvCxnSpPr>
        <p:spPr>
          <a:xfrm flipH="1">
            <a:off x="5770157" y="912851"/>
            <a:ext cx="308344" cy="7265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85D0C8D-3858-58FB-4DB2-9EF5C60370E9}"/>
              </a:ext>
            </a:extLst>
          </p:cNvPr>
          <p:cNvCxnSpPr>
            <a:cxnSpLocks/>
          </p:cNvCxnSpPr>
          <p:nvPr/>
        </p:nvCxnSpPr>
        <p:spPr>
          <a:xfrm>
            <a:off x="6043060" y="912852"/>
            <a:ext cx="329607" cy="1169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D209350-0C6E-83BD-0DAD-4C292630D9F3}"/>
              </a:ext>
            </a:extLst>
          </p:cNvPr>
          <p:cNvCxnSpPr>
            <a:cxnSpLocks/>
          </p:cNvCxnSpPr>
          <p:nvPr/>
        </p:nvCxnSpPr>
        <p:spPr>
          <a:xfrm>
            <a:off x="6096221" y="912851"/>
            <a:ext cx="799214" cy="11695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01E594F-BD07-E73D-708B-9E876E2BA9C3}"/>
              </a:ext>
            </a:extLst>
          </p:cNvPr>
          <p:cNvCxnSpPr>
            <a:cxnSpLocks/>
          </p:cNvCxnSpPr>
          <p:nvPr/>
        </p:nvCxnSpPr>
        <p:spPr>
          <a:xfrm>
            <a:off x="6034199" y="886270"/>
            <a:ext cx="1428307" cy="992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C104168-4A7E-02EF-1826-14A256858A0E}"/>
              </a:ext>
            </a:extLst>
          </p:cNvPr>
          <p:cNvCxnSpPr>
            <a:cxnSpLocks/>
          </p:cNvCxnSpPr>
          <p:nvPr/>
        </p:nvCxnSpPr>
        <p:spPr>
          <a:xfrm flipV="1">
            <a:off x="6395261" y="2214894"/>
            <a:ext cx="754912" cy="467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1F373D2-A2C8-AF67-9EE4-3DD015CBABED}"/>
              </a:ext>
            </a:extLst>
          </p:cNvPr>
          <p:cNvCxnSpPr>
            <a:cxnSpLocks/>
          </p:cNvCxnSpPr>
          <p:nvPr/>
        </p:nvCxnSpPr>
        <p:spPr>
          <a:xfrm flipV="1">
            <a:off x="7034322" y="2224862"/>
            <a:ext cx="99238" cy="45897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570048C-B63D-E494-4453-3204D860D2A5}"/>
              </a:ext>
            </a:extLst>
          </p:cNvPr>
          <p:cNvCxnSpPr>
            <a:cxnSpLocks/>
          </p:cNvCxnSpPr>
          <p:nvPr/>
        </p:nvCxnSpPr>
        <p:spPr>
          <a:xfrm flipH="1" flipV="1">
            <a:off x="7169002" y="2242583"/>
            <a:ext cx="627319" cy="38808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0A634E5-3A9F-4418-5172-7E58FF4CC651}"/>
              </a:ext>
            </a:extLst>
          </p:cNvPr>
          <p:cNvCxnSpPr>
            <a:cxnSpLocks/>
          </p:cNvCxnSpPr>
          <p:nvPr/>
        </p:nvCxnSpPr>
        <p:spPr>
          <a:xfrm flipH="1" flipV="1">
            <a:off x="7142420" y="2233722"/>
            <a:ext cx="157716" cy="7247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4C699EC-0E3D-D838-EC9D-67344DCBA34F}"/>
              </a:ext>
            </a:extLst>
          </p:cNvPr>
          <p:cNvCxnSpPr>
            <a:cxnSpLocks/>
          </p:cNvCxnSpPr>
          <p:nvPr/>
        </p:nvCxnSpPr>
        <p:spPr>
          <a:xfrm flipV="1">
            <a:off x="6591300" y="2233724"/>
            <a:ext cx="551120" cy="6804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3FFF160-09AE-1C17-5D78-C471C44531CE}"/>
              </a:ext>
            </a:extLst>
          </p:cNvPr>
          <p:cNvCxnSpPr>
            <a:cxnSpLocks/>
          </p:cNvCxnSpPr>
          <p:nvPr/>
        </p:nvCxnSpPr>
        <p:spPr>
          <a:xfrm flipH="1" flipV="1">
            <a:off x="7151280" y="2233721"/>
            <a:ext cx="512135" cy="81339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6222AB-97CE-5E51-5E0F-96E87D761A45}"/>
              </a:ext>
            </a:extLst>
          </p:cNvPr>
          <p:cNvSpPr txBox="1"/>
          <p:nvPr/>
        </p:nvSpPr>
        <p:spPr>
          <a:xfrm>
            <a:off x="7495952" y="2640416"/>
            <a:ext cx="558209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속성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3AD031-1558-63C7-C595-A14BB78A346D}"/>
              </a:ext>
            </a:extLst>
          </p:cNvPr>
          <p:cNvSpPr txBox="1"/>
          <p:nvPr/>
        </p:nvSpPr>
        <p:spPr>
          <a:xfrm>
            <a:off x="6033976" y="2649276"/>
            <a:ext cx="55820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이름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F5976F-93A0-76B6-34C1-7F7E85BAB4C8}"/>
              </a:ext>
            </a:extLst>
          </p:cNvPr>
          <p:cNvSpPr txBox="1"/>
          <p:nvPr/>
        </p:nvSpPr>
        <p:spPr>
          <a:xfrm>
            <a:off x="6902301" y="2941671"/>
            <a:ext cx="708834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능력치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D5B6FB-9013-0E6E-BA9A-7A0D1B803CFB}"/>
              </a:ext>
            </a:extLst>
          </p:cNvPr>
          <p:cNvSpPr txBox="1"/>
          <p:nvPr/>
        </p:nvSpPr>
        <p:spPr>
          <a:xfrm>
            <a:off x="6760532" y="2640416"/>
            <a:ext cx="55820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레벨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D8C865-0779-AFC9-B585-448C94058717}"/>
              </a:ext>
            </a:extLst>
          </p:cNvPr>
          <p:cNvSpPr txBox="1"/>
          <p:nvPr/>
        </p:nvSpPr>
        <p:spPr>
          <a:xfrm>
            <a:off x="7619997" y="2915090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경험치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EB40CF-2CAC-3526-799A-1284CE43812B}"/>
              </a:ext>
            </a:extLst>
          </p:cNvPr>
          <p:cNvSpPr txBox="1"/>
          <p:nvPr/>
        </p:nvSpPr>
        <p:spPr>
          <a:xfrm>
            <a:off x="6317510" y="2941673"/>
            <a:ext cx="55820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dirty="0">
                <a:ea typeface="맑은 고딕"/>
              </a:rPr>
              <a:t>등급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1AFB53-EA58-3F8A-B149-6F424C43D56A}"/>
              </a:ext>
            </a:extLst>
          </p:cNvPr>
          <p:cNvSpPr txBox="1"/>
          <p:nvPr/>
        </p:nvSpPr>
        <p:spPr>
          <a:xfrm>
            <a:off x="8080742" y="2640416"/>
            <a:ext cx="584791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각성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387C29D-DB42-2736-6BF3-73742071FCCC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2233723"/>
            <a:ext cx="1265271" cy="43238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6D9F4F5-D789-31DF-8908-597458E4A52E}"/>
              </a:ext>
            </a:extLst>
          </p:cNvPr>
          <p:cNvSpPr txBox="1"/>
          <p:nvPr/>
        </p:nvSpPr>
        <p:spPr>
          <a:xfrm>
            <a:off x="8293392" y="2915089"/>
            <a:ext cx="54934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스킬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15A07B-880A-4256-5413-609FB466BEB4}"/>
              </a:ext>
            </a:extLst>
          </p:cNvPr>
          <p:cNvSpPr txBox="1"/>
          <p:nvPr/>
        </p:nvSpPr>
        <p:spPr>
          <a:xfrm>
            <a:off x="7433926" y="3207484"/>
            <a:ext cx="894904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 err="1">
                <a:ea typeface="맑은 고딕"/>
              </a:rPr>
              <a:t>스킬레벨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FF9C014-1981-6CDE-068B-8A4F72FC5C16}"/>
              </a:ext>
            </a:extLst>
          </p:cNvPr>
          <p:cNvCxnSpPr>
            <a:cxnSpLocks/>
          </p:cNvCxnSpPr>
          <p:nvPr/>
        </p:nvCxnSpPr>
        <p:spPr>
          <a:xfrm flipH="1" flipV="1">
            <a:off x="7142421" y="2251443"/>
            <a:ext cx="1212108" cy="74250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7D70BA1-EE9A-2D82-1A85-1B0102F57631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2207142"/>
            <a:ext cx="556433" cy="102603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ED9FB58-3CA8-F6A9-4665-A0E77042367D}"/>
              </a:ext>
            </a:extLst>
          </p:cNvPr>
          <p:cNvSpPr txBox="1"/>
          <p:nvPr/>
        </p:nvSpPr>
        <p:spPr>
          <a:xfrm>
            <a:off x="3411278" y="4093531"/>
            <a:ext cx="55820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이름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C03470E-A389-8643-53E1-84CB623BFACD}"/>
              </a:ext>
            </a:extLst>
          </p:cNvPr>
          <p:cNvCxnSpPr/>
          <p:nvPr/>
        </p:nvCxnSpPr>
        <p:spPr>
          <a:xfrm flipH="1">
            <a:off x="3662474" y="3961958"/>
            <a:ext cx="219740" cy="1612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18C2206-05AD-65D4-AD9C-9CA536D6CD8F}"/>
              </a:ext>
            </a:extLst>
          </p:cNvPr>
          <p:cNvSpPr txBox="1"/>
          <p:nvPr/>
        </p:nvSpPr>
        <p:spPr>
          <a:xfrm>
            <a:off x="6237766" y="4111253"/>
            <a:ext cx="55820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종류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F7C9F50-AEDB-86A2-00FC-3514217D6E98}"/>
              </a:ext>
            </a:extLst>
          </p:cNvPr>
          <p:cNvSpPr txBox="1"/>
          <p:nvPr/>
        </p:nvSpPr>
        <p:spPr>
          <a:xfrm>
            <a:off x="6795975" y="4111253"/>
            <a:ext cx="55820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위치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52D6088-DFEA-C067-2339-E785CE3C1887}"/>
              </a:ext>
            </a:extLst>
          </p:cNvPr>
          <p:cNvSpPr txBox="1"/>
          <p:nvPr/>
        </p:nvSpPr>
        <p:spPr>
          <a:xfrm>
            <a:off x="7354184" y="4111253"/>
            <a:ext cx="55820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레벨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D1292D3-C0A0-5168-F8C7-8631394F18AD}"/>
              </a:ext>
            </a:extLst>
          </p:cNvPr>
          <p:cNvSpPr txBox="1"/>
          <p:nvPr/>
        </p:nvSpPr>
        <p:spPr>
          <a:xfrm>
            <a:off x="7912393" y="4111253"/>
            <a:ext cx="75313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능력치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21599D-B79A-4FD0-08EE-E68375877D13}"/>
              </a:ext>
            </a:extLst>
          </p:cNvPr>
          <p:cNvSpPr txBox="1"/>
          <p:nvPr/>
        </p:nvSpPr>
        <p:spPr>
          <a:xfrm>
            <a:off x="8665532" y="4111253"/>
            <a:ext cx="56706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등급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680457-10D8-6296-1F0F-33EDE517BD3B}"/>
              </a:ext>
            </a:extLst>
          </p:cNvPr>
          <p:cNvSpPr txBox="1"/>
          <p:nvPr/>
        </p:nvSpPr>
        <p:spPr>
          <a:xfrm>
            <a:off x="9259183" y="4111253"/>
            <a:ext cx="567068" cy="30295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효과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4DB071-B1C0-FBA3-5DA6-73200C1586C6}"/>
              </a:ext>
            </a:extLst>
          </p:cNvPr>
          <p:cNvCxnSpPr/>
          <p:nvPr/>
        </p:nvCxnSpPr>
        <p:spPr>
          <a:xfrm>
            <a:off x="7081949" y="3865600"/>
            <a:ext cx="2456120" cy="249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FEC4D53-10B8-B1D4-FD74-9DA6A1F6AE1D}"/>
              </a:ext>
            </a:extLst>
          </p:cNvPr>
          <p:cNvCxnSpPr>
            <a:cxnSpLocks/>
          </p:cNvCxnSpPr>
          <p:nvPr/>
        </p:nvCxnSpPr>
        <p:spPr>
          <a:xfrm>
            <a:off x="7037646" y="3883321"/>
            <a:ext cx="37214" cy="2232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09B7CD0-575A-6ADB-2E65-9874B3DB945B}"/>
              </a:ext>
            </a:extLst>
          </p:cNvPr>
          <p:cNvCxnSpPr>
            <a:cxnSpLocks/>
          </p:cNvCxnSpPr>
          <p:nvPr/>
        </p:nvCxnSpPr>
        <p:spPr>
          <a:xfrm>
            <a:off x="7028785" y="3865599"/>
            <a:ext cx="648586" cy="249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EC9052E-4D89-39EC-56A5-9E61CC848776}"/>
              </a:ext>
            </a:extLst>
          </p:cNvPr>
          <p:cNvCxnSpPr>
            <a:cxnSpLocks/>
          </p:cNvCxnSpPr>
          <p:nvPr/>
        </p:nvCxnSpPr>
        <p:spPr>
          <a:xfrm>
            <a:off x="7002206" y="3865600"/>
            <a:ext cx="1321980" cy="249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757C32E-B088-471A-6ACC-F73341E38189}"/>
              </a:ext>
            </a:extLst>
          </p:cNvPr>
          <p:cNvCxnSpPr>
            <a:cxnSpLocks/>
          </p:cNvCxnSpPr>
          <p:nvPr/>
        </p:nvCxnSpPr>
        <p:spPr>
          <a:xfrm>
            <a:off x="7019926" y="3865599"/>
            <a:ext cx="1968794" cy="249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910B47C-9ECC-7746-A407-4B50F3268741}"/>
              </a:ext>
            </a:extLst>
          </p:cNvPr>
          <p:cNvCxnSpPr>
            <a:cxnSpLocks/>
          </p:cNvCxnSpPr>
          <p:nvPr/>
        </p:nvCxnSpPr>
        <p:spPr>
          <a:xfrm flipH="1">
            <a:off x="6516651" y="3865600"/>
            <a:ext cx="520995" cy="2498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1C604AE-BE90-C16F-FC5C-5493C093CC2A}"/>
              </a:ext>
            </a:extLst>
          </p:cNvPr>
          <p:cNvSpPr txBox="1"/>
          <p:nvPr/>
        </p:nvSpPr>
        <p:spPr>
          <a:xfrm>
            <a:off x="8001001" y="1559440"/>
            <a:ext cx="584790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u="sng" dirty="0">
                <a:ea typeface="맑은 고딕"/>
              </a:rPr>
              <a:t>이름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DBB98-55B9-2F43-9E53-F1CB1BED4B62}"/>
              </a:ext>
            </a:extLst>
          </p:cNvPr>
          <p:cNvSpPr txBox="1"/>
          <p:nvPr/>
        </p:nvSpPr>
        <p:spPr>
          <a:xfrm>
            <a:off x="8585788" y="1559438"/>
            <a:ext cx="584791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속성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24023-1247-C823-9C6E-17CDE05DEC9C}"/>
              </a:ext>
            </a:extLst>
          </p:cNvPr>
          <p:cNvSpPr txBox="1"/>
          <p:nvPr/>
        </p:nvSpPr>
        <p:spPr>
          <a:xfrm>
            <a:off x="9170578" y="1568298"/>
            <a:ext cx="584791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확률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8BFD652-0429-6817-A306-6258585A87CE}"/>
              </a:ext>
            </a:extLst>
          </p:cNvPr>
          <p:cNvCxnSpPr/>
          <p:nvPr/>
        </p:nvCxnSpPr>
        <p:spPr>
          <a:xfrm flipH="1">
            <a:off x="8254411" y="1412359"/>
            <a:ext cx="228598" cy="14353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37C3CE2-B9DB-7058-DB48-485C36E397C7}"/>
              </a:ext>
            </a:extLst>
          </p:cNvPr>
          <p:cNvCxnSpPr>
            <a:cxnSpLocks/>
          </p:cNvCxnSpPr>
          <p:nvPr/>
        </p:nvCxnSpPr>
        <p:spPr>
          <a:xfrm>
            <a:off x="8474149" y="1421219"/>
            <a:ext cx="391632" cy="1258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48CEAB-51C0-4F11-0440-018BF25E274D}"/>
              </a:ext>
            </a:extLst>
          </p:cNvPr>
          <p:cNvCxnSpPr>
            <a:cxnSpLocks/>
          </p:cNvCxnSpPr>
          <p:nvPr/>
        </p:nvCxnSpPr>
        <p:spPr>
          <a:xfrm>
            <a:off x="8465287" y="1394637"/>
            <a:ext cx="985285" cy="1789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89F2FA-327C-DB81-F647-EE611E0C0A2C}"/>
              </a:ext>
            </a:extLst>
          </p:cNvPr>
          <p:cNvSpPr txBox="1"/>
          <p:nvPr/>
        </p:nvSpPr>
        <p:spPr>
          <a:xfrm>
            <a:off x="-1" y="4093532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AC3A7-117D-7A4E-4F9B-6A80F8172AB4}"/>
              </a:ext>
            </a:extLst>
          </p:cNvPr>
          <p:cNvSpPr txBox="1"/>
          <p:nvPr/>
        </p:nvSpPr>
        <p:spPr>
          <a:xfrm>
            <a:off x="354418" y="4394788"/>
            <a:ext cx="58478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조건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066923-E14C-2E06-DA00-8219739FCCA4}"/>
              </a:ext>
            </a:extLst>
          </p:cNvPr>
          <p:cNvSpPr txBox="1"/>
          <p:nvPr/>
        </p:nvSpPr>
        <p:spPr>
          <a:xfrm>
            <a:off x="965789" y="4394787"/>
            <a:ext cx="841740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달성여부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A3F374-096F-AC48-C9F5-5C97726DFD14}"/>
              </a:ext>
            </a:extLst>
          </p:cNvPr>
          <p:cNvSpPr txBox="1"/>
          <p:nvPr/>
        </p:nvSpPr>
        <p:spPr>
          <a:xfrm>
            <a:off x="1001232" y="4111252"/>
            <a:ext cx="58478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보상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BAA43C4-29AC-4B49-D41C-CA84A6DA0C88}"/>
              </a:ext>
            </a:extLst>
          </p:cNvPr>
          <p:cNvCxnSpPr/>
          <p:nvPr/>
        </p:nvCxnSpPr>
        <p:spPr>
          <a:xfrm flipH="1">
            <a:off x="351982" y="3389350"/>
            <a:ext cx="113414" cy="71947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B56D7A8-9FAA-D5B3-D7B2-04D6ADF13DD3}"/>
              </a:ext>
            </a:extLst>
          </p:cNvPr>
          <p:cNvCxnSpPr>
            <a:cxnSpLocks/>
          </p:cNvCxnSpPr>
          <p:nvPr/>
        </p:nvCxnSpPr>
        <p:spPr>
          <a:xfrm>
            <a:off x="456536" y="3398210"/>
            <a:ext cx="311887" cy="102958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5C3333E-EB99-360B-8145-9E6F2C33BB2B}"/>
              </a:ext>
            </a:extLst>
          </p:cNvPr>
          <p:cNvCxnSpPr>
            <a:cxnSpLocks/>
          </p:cNvCxnSpPr>
          <p:nvPr/>
        </p:nvCxnSpPr>
        <p:spPr>
          <a:xfrm>
            <a:off x="491977" y="3415932"/>
            <a:ext cx="834655" cy="701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22EDFCE-2125-4919-80CE-F0EB199DE6C7}"/>
              </a:ext>
            </a:extLst>
          </p:cNvPr>
          <p:cNvCxnSpPr>
            <a:cxnSpLocks/>
          </p:cNvCxnSpPr>
          <p:nvPr/>
        </p:nvCxnSpPr>
        <p:spPr>
          <a:xfrm>
            <a:off x="456536" y="3380490"/>
            <a:ext cx="604283" cy="10916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46E6CB7-9ADA-757A-7A51-850347133C5F}"/>
              </a:ext>
            </a:extLst>
          </p:cNvPr>
          <p:cNvSpPr txBox="1"/>
          <p:nvPr/>
        </p:nvSpPr>
        <p:spPr>
          <a:xfrm>
            <a:off x="2330301" y="5484625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이름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505F6D-7F50-A478-CDB1-1A455628F2EE}"/>
              </a:ext>
            </a:extLst>
          </p:cNvPr>
          <p:cNvSpPr txBox="1"/>
          <p:nvPr/>
        </p:nvSpPr>
        <p:spPr>
          <a:xfrm>
            <a:off x="5263114" y="5785881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이름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2FB993-B76C-4111-E74D-09E60137EAEC}"/>
              </a:ext>
            </a:extLst>
          </p:cNvPr>
          <p:cNvSpPr txBox="1"/>
          <p:nvPr/>
        </p:nvSpPr>
        <p:spPr>
          <a:xfrm>
            <a:off x="8594648" y="5812462"/>
            <a:ext cx="708835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u="sng" dirty="0">
                <a:ea typeface="맑은 고딕"/>
              </a:rPr>
              <a:t>층수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6193A7-A613-CCBD-F7F5-CC80C360B7E8}"/>
              </a:ext>
            </a:extLst>
          </p:cNvPr>
          <p:cNvSpPr txBox="1"/>
          <p:nvPr/>
        </p:nvSpPr>
        <p:spPr>
          <a:xfrm>
            <a:off x="4323904" y="1559439"/>
            <a:ext cx="567068" cy="302955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버프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9CCC424-9AF8-F1A3-BCD0-2CC97AE73A78}"/>
              </a:ext>
            </a:extLst>
          </p:cNvPr>
          <p:cNvCxnSpPr>
            <a:cxnSpLocks/>
          </p:cNvCxnSpPr>
          <p:nvPr/>
        </p:nvCxnSpPr>
        <p:spPr>
          <a:xfrm>
            <a:off x="3902150" y="1119963"/>
            <a:ext cx="453655" cy="5688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82CAB60-D2B6-5A5A-4749-B66DB7AFC2FD}"/>
              </a:ext>
            </a:extLst>
          </p:cNvPr>
          <p:cNvSpPr txBox="1"/>
          <p:nvPr/>
        </p:nvSpPr>
        <p:spPr>
          <a:xfrm>
            <a:off x="2755603" y="5785880"/>
            <a:ext cx="54934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단계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FC51A3-42C5-DD22-76B7-8F794833E735}"/>
              </a:ext>
            </a:extLst>
          </p:cNvPr>
          <p:cNvSpPr txBox="1"/>
          <p:nvPr/>
        </p:nvSpPr>
        <p:spPr>
          <a:xfrm>
            <a:off x="3278371" y="6016251"/>
            <a:ext cx="58478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보상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B822BA-8F50-E84A-D3D7-C5B0857C7ED9}"/>
              </a:ext>
            </a:extLst>
          </p:cNvPr>
          <p:cNvSpPr txBox="1"/>
          <p:nvPr/>
        </p:nvSpPr>
        <p:spPr>
          <a:xfrm>
            <a:off x="3872021" y="5865624"/>
            <a:ext cx="101894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 err="1">
                <a:ea typeface="맑은 고딕"/>
              </a:rPr>
              <a:t>클리어시간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02966C-ED64-87BE-1445-1DBC74BAA8AB}"/>
              </a:ext>
            </a:extLst>
          </p:cNvPr>
          <p:cNvSpPr txBox="1"/>
          <p:nvPr/>
        </p:nvSpPr>
        <p:spPr>
          <a:xfrm>
            <a:off x="5661835" y="6087136"/>
            <a:ext cx="54934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단계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0223FB-BB4D-E443-FED2-F821303EBF51}"/>
              </a:ext>
            </a:extLst>
          </p:cNvPr>
          <p:cNvSpPr txBox="1"/>
          <p:nvPr/>
        </p:nvSpPr>
        <p:spPr>
          <a:xfrm>
            <a:off x="6184603" y="6317507"/>
            <a:ext cx="58478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보상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8051D-059B-1680-1326-D5FA6660561E}"/>
              </a:ext>
            </a:extLst>
          </p:cNvPr>
          <p:cNvSpPr txBox="1"/>
          <p:nvPr/>
        </p:nvSpPr>
        <p:spPr>
          <a:xfrm>
            <a:off x="6778253" y="6166880"/>
            <a:ext cx="101894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 err="1">
                <a:ea typeface="맑은 고딕"/>
              </a:rPr>
              <a:t>클리어시간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7D6623-C944-CEBD-127B-94DD8F57B9C3}"/>
              </a:ext>
            </a:extLst>
          </p:cNvPr>
          <p:cNvSpPr txBox="1"/>
          <p:nvPr/>
        </p:nvSpPr>
        <p:spPr>
          <a:xfrm>
            <a:off x="9914858" y="6264344"/>
            <a:ext cx="584787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보상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ACFFB5E-1CC5-C529-2FA2-3C217259BBD5}"/>
              </a:ext>
            </a:extLst>
          </p:cNvPr>
          <p:cNvSpPr txBox="1"/>
          <p:nvPr/>
        </p:nvSpPr>
        <p:spPr>
          <a:xfrm>
            <a:off x="10508508" y="6113717"/>
            <a:ext cx="1018948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 err="1">
                <a:ea typeface="맑은 고딕"/>
              </a:rPr>
              <a:t>클리어시간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FDE9019-4991-770D-75B3-50DC03211706}"/>
              </a:ext>
            </a:extLst>
          </p:cNvPr>
          <p:cNvSpPr txBox="1"/>
          <p:nvPr/>
        </p:nvSpPr>
        <p:spPr>
          <a:xfrm>
            <a:off x="9073112" y="6051693"/>
            <a:ext cx="859460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스테이지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725CD5-1AFB-3E96-4B3C-B37F423FC149}"/>
              </a:ext>
            </a:extLst>
          </p:cNvPr>
          <p:cNvSpPr txBox="1"/>
          <p:nvPr/>
        </p:nvSpPr>
        <p:spPr>
          <a:xfrm>
            <a:off x="7575693" y="5901065"/>
            <a:ext cx="859460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dirty="0">
                <a:ea typeface="맑은 고딕"/>
              </a:rPr>
              <a:t>스테이지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4E61B53-17B0-653F-A2BF-BE69D6507412}"/>
              </a:ext>
            </a:extLst>
          </p:cNvPr>
          <p:cNvCxnSpPr/>
          <p:nvPr/>
        </p:nvCxnSpPr>
        <p:spPr>
          <a:xfrm>
            <a:off x="7094132" y="5401783"/>
            <a:ext cx="896679" cy="4979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BFE37CFD-B530-0D74-77A7-5D62D8E88548}"/>
              </a:ext>
            </a:extLst>
          </p:cNvPr>
          <p:cNvCxnSpPr>
            <a:cxnSpLocks/>
          </p:cNvCxnSpPr>
          <p:nvPr/>
        </p:nvCxnSpPr>
        <p:spPr>
          <a:xfrm>
            <a:off x="7085271" y="5410643"/>
            <a:ext cx="196702" cy="7814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26528FA-1F76-E0F9-AFC4-75A1F7B5EB00}"/>
              </a:ext>
            </a:extLst>
          </p:cNvPr>
          <p:cNvCxnSpPr>
            <a:cxnSpLocks/>
          </p:cNvCxnSpPr>
          <p:nvPr/>
        </p:nvCxnSpPr>
        <p:spPr>
          <a:xfrm flipH="1">
            <a:off x="6519972" y="5384061"/>
            <a:ext cx="556439" cy="91439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5CA5D01-391B-FECD-B1B3-21352BD33946}"/>
              </a:ext>
            </a:extLst>
          </p:cNvPr>
          <p:cNvCxnSpPr>
            <a:cxnSpLocks/>
          </p:cNvCxnSpPr>
          <p:nvPr/>
        </p:nvCxnSpPr>
        <p:spPr>
          <a:xfrm flipH="1">
            <a:off x="6112390" y="5392921"/>
            <a:ext cx="981742" cy="7106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655C9B0-7336-E9EB-2658-08E7A31E1603}"/>
              </a:ext>
            </a:extLst>
          </p:cNvPr>
          <p:cNvCxnSpPr>
            <a:cxnSpLocks/>
          </p:cNvCxnSpPr>
          <p:nvPr/>
        </p:nvCxnSpPr>
        <p:spPr>
          <a:xfrm flipH="1">
            <a:off x="5837716" y="5401781"/>
            <a:ext cx="1238695" cy="4270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CFBA4D89-B590-2E4D-25FE-F694B8AE2EC9}"/>
              </a:ext>
            </a:extLst>
          </p:cNvPr>
          <p:cNvCxnSpPr>
            <a:cxnSpLocks/>
          </p:cNvCxnSpPr>
          <p:nvPr/>
        </p:nvCxnSpPr>
        <p:spPr>
          <a:xfrm>
            <a:off x="4365108" y="5401781"/>
            <a:ext cx="19493" cy="4625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CEB782A-CD65-BB37-8C39-CB22BA1F704D}"/>
              </a:ext>
            </a:extLst>
          </p:cNvPr>
          <p:cNvCxnSpPr>
            <a:cxnSpLocks/>
          </p:cNvCxnSpPr>
          <p:nvPr/>
        </p:nvCxnSpPr>
        <p:spPr>
          <a:xfrm flipH="1">
            <a:off x="3622601" y="5401782"/>
            <a:ext cx="724787" cy="6131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247B303-8DA7-D6D9-B1BF-6EF264005EA9}"/>
              </a:ext>
            </a:extLst>
          </p:cNvPr>
          <p:cNvCxnSpPr>
            <a:cxnSpLocks/>
          </p:cNvCxnSpPr>
          <p:nvPr/>
        </p:nvCxnSpPr>
        <p:spPr>
          <a:xfrm flipH="1">
            <a:off x="3303624" y="5410643"/>
            <a:ext cx="1043765" cy="4890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CD384FA-062C-0151-EF30-44F908309A75}"/>
              </a:ext>
            </a:extLst>
          </p:cNvPr>
          <p:cNvCxnSpPr>
            <a:cxnSpLocks/>
          </p:cNvCxnSpPr>
          <p:nvPr/>
        </p:nvCxnSpPr>
        <p:spPr>
          <a:xfrm flipH="1">
            <a:off x="2993507" y="5401783"/>
            <a:ext cx="1362743" cy="26758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80A3A51D-9A79-2C2A-8F59-9BE9D1F6A25D}"/>
              </a:ext>
            </a:extLst>
          </p:cNvPr>
          <p:cNvCxnSpPr>
            <a:cxnSpLocks/>
          </p:cNvCxnSpPr>
          <p:nvPr/>
        </p:nvCxnSpPr>
        <p:spPr>
          <a:xfrm flipH="1">
            <a:off x="9080647" y="5392923"/>
            <a:ext cx="786809" cy="40935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D4E76B2A-A0FF-D4FC-CDBA-9C7B5C758650}"/>
              </a:ext>
            </a:extLst>
          </p:cNvPr>
          <p:cNvCxnSpPr>
            <a:cxnSpLocks/>
          </p:cNvCxnSpPr>
          <p:nvPr/>
        </p:nvCxnSpPr>
        <p:spPr>
          <a:xfrm flipH="1">
            <a:off x="9532529" y="5384063"/>
            <a:ext cx="308346" cy="648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A822D4D9-EFA1-CB91-C575-DC9E4663F7CB}"/>
              </a:ext>
            </a:extLst>
          </p:cNvPr>
          <p:cNvCxnSpPr>
            <a:cxnSpLocks/>
          </p:cNvCxnSpPr>
          <p:nvPr/>
        </p:nvCxnSpPr>
        <p:spPr>
          <a:xfrm>
            <a:off x="9832015" y="5410644"/>
            <a:ext cx="311885" cy="84351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5FF06A9-F2BC-8747-B75D-B7207BF4D787}"/>
              </a:ext>
            </a:extLst>
          </p:cNvPr>
          <p:cNvCxnSpPr>
            <a:cxnSpLocks/>
          </p:cNvCxnSpPr>
          <p:nvPr/>
        </p:nvCxnSpPr>
        <p:spPr>
          <a:xfrm>
            <a:off x="9849735" y="5410645"/>
            <a:ext cx="1144769" cy="71946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다이아몬드 118">
            <a:extLst>
              <a:ext uri="{FF2B5EF4-FFF2-40B4-BE49-F238E27FC236}">
                <a16:creationId xmlns:a16="http://schemas.microsoft.com/office/drawing/2014/main" id="{DD49E3A8-F14B-1481-DD9B-027B8E3F96BA}"/>
              </a:ext>
            </a:extLst>
          </p:cNvPr>
          <p:cNvSpPr/>
          <p:nvPr/>
        </p:nvSpPr>
        <p:spPr>
          <a:xfrm>
            <a:off x="4820093" y="1816395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소유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321BDB71-1612-B30B-1167-8E9C3F024942}"/>
              </a:ext>
            </a:extLst>
          </p:cNvPr>
          <p:cNvCxnSpPr/>
          <p:nvPr/>
        </p:nvCxnSpPr>
        <p:spPr>
          <a:xfrm>
            <a:off x="2806774" y="2142239"/>
            <a:ext cx="2013098" cy="17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F386D2D-B41D-9400-9278-834748EA2CE8}"/>
              </a:ext>
            </a:extLst>
          </p:cNvPr>
          <p:cNvCxnSpPr>
            <a:cxnSpLocks/>
          </p:cNvCxnSpPr>
          <p:nvPr/>
        </p:nvCxnSpPr>
        <p:spPr>
          <a:xfrm flipV="1">
            <a:off x="5181377" y="992151"/>
            <a:ext cx="72659" cy="84883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B2777EE-D422-55EB-911A-E6F3576D23D2}"/>
              </a:ext>
            </a:extLst>
          </p:cNvPr>
          <p:cNvCxnSpPr>
            <a:cxnSpLocks/>
          </p:cNvCxnSpPr>
          <p:nvPr/>
        </p:nvCxnSpPr>
        <p:spPr>
          <a:xfrm flipH="1">
            <a:off x="5254038" y="760007"/>
            <a:ext cx="512129" cy="23214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81F5801-6454-C62B-EF7F-9CBA34899F75}"/>
              </a:ext>
            </a:extLst>
          </p:cNvPr>
          <p:cNvCxnSpPr>
            <a:cxnSpLocks/>
          </p:cNvCxnSpPr>
          <p:nvPr/>
        </p:nvCxnSpPr>
        <p:spPr>
          <a:xfrm>
            <a:off x="5278842" y="2354890"/>
            <a:ext cx="1490331" cy="125995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D662AAC-2135-5676-525A-D9073038A9B5}"/>
              </a:ext>
            </a:extLst>
          </p:cNvPr>
          <p:cNvCxnSpPr>
            <a:cxnSpLocks/>
          </p:cNvCxnSpPr>
          <p:nvPr/>
        </p:nvCxnSpPr>
        <p:spPr>
          <a:xfrm>
            <a:off x="5163656" y="2408053"/>
            <a:ext cx="1490330" cy="130426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73F0867-5631-4834-53D9-6E6D113834AB}"/>
              </a:ext>
            </a:extLst>
          </p:cNvPr>
          <p:cNvCxnSpPr>
            <a:cxnSpLocks/>
          </p:cNvCxnSpPr>
          <p:nvPr/>
        </p:nvCxnSpPr>
        <p:spPr>
          <a:xfrm flipV="1">
            <a:off x="4233308" y="2259197"/>
            <a:ext cx="816936" cy="15399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42C0BCE-0352-05F3-238F-544EF9A0D1C0}"/>
              </a:ext>
            </a:extLst>
          </p:cNvPr>
          <p:cNvCxnSpPr>
            <a:cxnSpLocks/>
          </p:cNvCxnSpPr>
          <p:nvPr/>
        </p:nvCxnSpPr>
        <p:spPr>
          <a:xfrm flipH="1" flipV="1">
            <a:off x="2861709" y="2135151"/>
            <a:ext cx="848832" cy="742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다이아몬드 126">
            <a:extLst>
              <a:ext uri="{FF2B5EF4-FFF2-40B4-BE49-F238E27FC236}">
                <a16:creationId xmlns:a16="http://schemas.microsoft.com/office/drawing/2014/main" id="{FF1E1B50-6CC1-C499-79D4-DD3BD7DA5914}"/>
              </a:ext>
            </a:extLst>
          </p:cNvPr>
          <p:cNvSpPr/>
          <p:nvPr/>
        </p:nvSpPr>
        <p:spPr>
          <a:xfrm>
            <a:off x="3491023" y="2764464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구매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338D37D-5EEB-CAD4-4749-75B7521EF36E}"/>
              </a:ext>
            </a:extLst>
          </p:cNvPr>
          <p:cNvCxnSpPr>
            <a:cxnSpLocks/>
          </p:cNvCxnSpPr>
          <p:nvPr/>
        </p:nvCxnSpPr>
        <p:spPr>
          <a:xfrm flipV="1">
            <a:off x="3223215" y="3162964"/>
            <a:ext cx="435936" cy="574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1B3521D8-5B36-09E0-BA2D-33E13AF52EA8}"/>
              </a:ext>
            </a:extLst>
          </p:cNvPr>
          <p:cNvCxnSpPr>
            <a:cxnSpLocks/>
          </p:cNvCxnSpPr>
          <p:nvPr/>
        </p:nvCxnSpPr>
        <p:spPr>
          <a:xfrm flipH="1" flipV="1">
            <a:off x="3862941" y="3366753"/>
            <a:ext cx="7087" cy="3437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1CA07D9-AA13-5A80-96BF-AFEDF3505BB0}"/>
              </a:ext>
            </a:extLst>
          </p:cNvPr>
          <p:cNvCxnSpPr>
            <a:cxnSpLocks/>
          </p:cNvCxnSpPr>
          <p:nvPr/>
        </p:nvCxnSpPr>
        <p:spPr>
          <a:xfrm flipV="1">
            <a:off x="5580099" y="2099708"/>
            <a:ext cx="1118191" cy="2481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F148D29-F30E-978A-BCCF-49884FF3046B}"/>
              </a:ext>
            </a:extLst>
          </p:cNvPr>
          <p:cNvCxnSpPr>
            <a:cxnSpLocks/>
          </p:cNvCxnSpPr>
          <p:nvPr/>
        </p:nvCxnSpPr>
        <p:spPr>
          <a:xfrm flipV="1">
            <a:off x="5526936" y="1337708"/>
            <a:ext cx="2624469" cy="8399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586892A-D657-2B00-6542-75B9B2B7B253}"/>
              </a:ext>
            </a:extLst>
          </p:cNvPr>
          <p:cNvCxnSpPr>
            <a:cxnSpLocks/>
          </p:cNvCxnSpPr>
          <p:nvPr/>
        </p:nvCxnSpPr>
        <p:spPr>
          <a:xfrm flipV="1">
            <a:off x="5588959" y="1266824"/>
            <a:ext cx="2562446" cy="813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F2B13A1C-0186-DA29-8B30-EEEBC85876B8}"/>
              </a:ext>
            </a:extLst>
          </p:cNvPr>
          <p:cNvCxnSpPr>
            <a:cxnSpLocks/>
          </p:cNvCxnSpPr>
          <p:nvPr/>
        </p:nvCxnSpPr>
        <p:spPr>
          <a:xfrm>
            <a:off x="2824495" y="2133379"/>
            <a:ext cx="2411819" cy="120679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다이아몬드 133">
            <a:extLst>
              <a:ext uri="{FF2B5EF4-FFF2-40B4-BE49-F238E27FC236}">
                <a16:creationId xmlns:a16="http://schemas.microsoft.com/office/drawing/2014/main" id="{DC15120A-9DA7-3D36-52FE-1AE99079A13D}"/>
              </a:ext>
            </a:extLst>
          </p:cNvPr>
          <p:cNvSpPr/>
          <p:nvPr/>
        </p:nvSpPr>
        <p:spPr>
          <a:xfrm>
            <a:off x="4944139" y="3278371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PVE</a:t>
            </a: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3B010367-877C-D63D-2B26-7EDBAF4F8F80}"/>
              </a:ext>
            </a:extLst>
          </p:cNvPr>
          <p:cNvCxnSpPr>
            <a:cxnSpLocks/>
          </p:cNvCxnSpPr>
          <p:nvPr/>
        </p:nvCxnSpPr>
        <p:spPr>
          <a:xfrm flipV="1">
            <a:off x="4419378" y="3889523"/>
            <a:ext cx="887820" cy="12209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A3AD1711-313F-DE30-404C-A89C393DA2A4}"/>
              </a:ext>
            </a:extLst>
          </p:cNvPr>
          <p:cNvCxnSpPr>
            <a:cxnSpLocks/>
          </p:cNvCxnSpPr>
          <p:nvPr/>
        </p:nvCxnSpPr>
        <p:spPr>
          <a:xfrm flipV="1">
            <a:off x="5305424" y="3907244"/>
            <a:ext cx="19495" cy="10349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49F1A715-23A5-D10D-97FA-85317C482B8C}"/>
              </a:ext>
            </a:extLst>
          </p:cNvPr>
          <p:cNvCxnSpPr>
            <a:cxnSpLocks/>
          </p:cNvCxnSpPr>
          <p:nvPr/>
        </p:nvCxnSpPr>
        <p:spPr>
          <a:xfrm flipH="1" flipV="1">
            <a:off x="5324919" y="4917336"/>
            <a:ext cx="1424760" cy="2197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267C6DF-017D-0D0F-0E2A-C23106213AB0}"/>
              </a:ext>
            </a:extLst>
          </p:cNvPr>
          <p:cNvCxnSpPr>
            <a:cxnSpLocks/>
          </p:cNvCxnSpPr>
          <p:nvPr/>
        </p:nvCxnSpPr>
        <p:spPr>
          <a:xfrm flipH="1" flipV="1">
            <a:off x="5324918" y="3871801"/>
            <a:ext cx="751365" cy="901994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B8510FC-C437-EBD2-5F5F-7AC17E666B4A}"/>
              </a:ext>
            </a:extLst>
          </p:cNvPr>
          <p:cNvCxnSpPr>
            <a:cxnSpLocks/>
          </p:cNvCxnSpPr>
          <p:nvPr/>
        </p:nvCxnSpPr>
        <p:spPr>
          <a:xfrm flipH="1" flipV="1">
            <a:off x="6060336" y="4775567"/>
            <a:ext cx="3772783" cy="3615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다이아몬드 139">
            <a:extLst>
              <a:ext uri="{FF2B5EF4-FFF2-40B4-BE49-F238E27FC236}">
                <a16:creationId xmlns:a16="http://schemas.microsoft.com/office/drawing/2014/main" id="{1C9E87F1-8D56-BCC2-0D68-FB00AC19E7EF}"/>
              </a:ext>
            </a:extLst>
          </p:cNvPr>
          <p:cNvSpPr/>
          <p:nvPr/>
        </p:nvSpPr>
        <p:spPr>
          <a:xfrm>
            <a:off x="9188302" y="2401186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각인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36A565E0-7E36-E502-08B5-B4148EA994CF}"/>
              </a:ext>
            </a:extLst>
          </p:cNvPr>
          <p:cNvCxnSpPr>
            <a:cxnSpLocks/>
          </p:cNvCxnSpPr>
          <p:nvPr/>
        </p:nvCxnSpPr>
        <p:spPr>
          <a:xfrm flipH="1" flipV="1">
            <a:off x="7594304" y="2065374"/>
            <a:ext cx="1974108" cy="334924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825994B-387A-0E39-FD1B-B9D930BCE203}"/>
              </a:ext>
            </a:extLst>
          </p:cNvPr>
          <p:cNvCxnSpPr>
            <a:cxnSpLocks/>
          </p:cNvCxnSpPr>
          <p:nvPr/>
        </p:nvCxnSpPr>
        <p:spPr>
          <a:xfrm flipH="1">
            <a:off x="7337350" y="2985088"/>
            <a:ext cx="2186759" cy="79921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9ACB9A7-99DB-70BB-63A3-7A04880709CC}"/>
              </a:ext>
            </a:extLst>
          </p:cNvPr>
          <p:cNvCxnSpPr>
            <a:cxnSpLocks/>
          </p:cNvCxnSpPr>
          <p:nvPr/>
        </p:nvCxnSpPr>
        <p:spPr>
          <a:xfrm flipH="1">
            <a:off x="7355071" y="3029389"/>
            <a:ext cx="2257642" cy="790355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15EADCA-BE32-2876-C63F-C46822A82D2E}"/>
              </a:ext>
            </a:extLst>
          </p:cNvPr>
          <p:cNvCxnSpPr>
            <a:cxnSpLocks/>
          </p:cNvCxnSpPr>
          <p:nvPr/>
        </p:nvCxnSpPr>
        <p:spPr>
          <a:xfrm flipV="1">
            <a:off x="5349725" y="2037688"/>
            <a:ext cx="1366286" cy="122982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다이아몬드 144">
            <a:extLst>
              <a:ext uri="{FF2B5EF4-FFF2-40B4-BE49-F238E27FC236}">
                <a16:creationId xmlns:a16="http://schemas.microsoft.com/office/drawing/2014/main" id="{7481F655-51FA-C9A2-80AB-3266FE2DF459}"/>
              </a:ext>
            </a:extLst>
          </p:cNvPr>
          <p:cNvSpPr/>
          <p:nvPr/>
        </p:nvSpPr>
        <p:spPr>
          <a:xfrm>
            <a:off x="3030278" y="97464"/>
            <a:ext cx="1001231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ea typeface="맑은 고딕"/>
              </a:rPr>
              <a:t>점령전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D7E65AFF-A432-CAF5-7DED-A609566EFD1D}"/>
              </a:ext>
            </a:extLst>
          </p:cNvPr>
          <p:cNvCxnSpPr>
            <a:cxnSpLocks/>
          </p:cNvCxnSpPr>
          <p:nvPr/>
        </p:nvCxnSpPr>
        <p:spPr>
          <a:xfrm flipH="1">
            <a:off x="3744434" y="393405"/>
            <a:ext cx="308343" cy="56884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C0B87E9-5588-BEE0-ADED-1FABD1CB84E9}"/>
              </a:ext>
            </a:extLst>
          </p:cNvPr>
          <p:cNvCxnSpPr>
            <a:cxnSpLocks/>
          </p:cNvCxnSpPr>
          <p:nvPr/>
        </p:nvCxnSpPr>
        <p:spPr>
          <a:xfrm>
            <a:off x="3538870" y="721241"/>
            <a:ext cx="1774" cy="214423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60B3BF0-BAF7-8DC9-9E67-640463E7BD78}"/>
              </a:ext>
            </a:extLst>
          </p:cNvPr>
          <p:cNvCxnSpPr>
            <a:cxnSpLocks/>
          </p:cNvCxnSpPr>
          <p:nvPr/>
        </p:nvCxnSpPr>
        <p:spPr>
          <a:xfrm>
            <a:off x="3024963" y="393405"/>
            <a:ext cx="338470" cy="568841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다이아몬드 148">
            <a:extLst>
              <a:ext uri="{FF2B5EF4-FFF2-40B4-BE49-F238E27FC236}">
                <a16:creationId xmlns:a16="http://schemas.microsoft.com/office/drawing/2014/main" id="{D4E5BA94-7058-8010-5ABB-5DFD88C6D7FC}"/>
              </a:ext>
            </a:extLst>
          </p:cNvPr>
          <p:cNvSpPr/>
          <p:nvPr/>
        </p:nvSpPr>
        <p:spPr>
          <a:xfrm>
            <a:off x="1718930" y="691115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친구</a:t>
            </a:r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DE4D6CF-330F-B655-3E95-298068320B71}"/>
              </a:ext>
            </a:extLst>
          </p:cNvPr>
          <p:cNvCxnSpPr>
            <a:cxnSpLocks/>
          </p:cNvCxnSpPr>
          <p:nvPr/>
        </p:nvCxnSpPr>
        <p:spPr>
          <a:xfrm flipH="1">
            <a:off x="2459665" y="995916"/>
            <a:ext cx="33670" cy="94098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4838378-A787-00AE-3DFF-0AE20969339F}"/>
              </a:ext>
            </a:extLst>
          </p:cNvPr>
          <p:cNvCxnSpPr>
            <a:cxnSpLocks/>
          </p:cNvCxnSpPr>
          <p:nvPr/>
        </p:nvCxnSpPr>
        <p:spPr>
          <a:xfrm>
            <a:off x="1757916" y="1031358"/>
            <a:ext cx="692890" cy="914398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다이아몬드 151">
            <a:extLst>
              <a:ext uri="{FF2B5EF4-FFF2-40B4-BE49-F238E27FC236}">
                <a16:creationId xmlns:a16="http://schemas.microsoft.com/office/drawing/2014/main" id="{89A0D614-E90B-1CC9-B7BC-6942D7F80452}"/>
              </a:ext>
            </a:extLst>
          </p:cNvPr>
          <p:cNvSpPr/>
          <p:nvPr/>
        </p:nvSpPr>
        <p:spPr>
          <a:xfrm>
            <a:off x="17721" y="1435393"/>
            <a:ext cx="983509" cy="61137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아레나</a:t>
            </a:r>
          </a:p>
        </p:txBody>
      </p:sp>
      <p:sp>
        <p:nvSpPr>
          <p:cNvPr id="153" name="다이아몬드 152">
            <a:extLst>
              <a:ext uri="{FF2B5EF4-FFF2-40B4-BE49-F238E27FC236}">
                <a16:creationId xmlns:a16="http://schemas.microsoft.com/office/drawing/2014/main" id="{A16BAF0E-B43C-36FC-F0E8-81C11E0DB80A}"/>
              </a:ext>
            </a:extLst>
          </p:cNvPr>
          <p:cNvSpPr/>
          <p:nvPr/>
        </p:nvSpPr>
        <p:spPr>
          <a:xfrm>
            <a:off x="416440" y="558207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멘토</a:t>
            </a: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940766D-F0B8-B78A-2A76-AEE843BDCA4F}"/>
              </a:ext>
            </a:extLst>
          </p:cNvPr>
          <p:cNvCxnSpPr>
            <a:cxnSpLocks/>
          </p:cNvCxnSpPr>
          <p:nvPr/>
        </p:nvCxnSpPr>
        <p:spPr>
          <a:xfrm>
            <a:off x="1173125" y="863009"/>
            <a:ext cx="958705" cy="1082746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18F8E60-1BE2-312E-EB0B-EB74FC7E5820}"/>
              </a:ext>
            </a:extLst>
          </p:cNvPr>
          <p:cNvCxnSpPr>
            <a:cxnSpLocks/>
          </p:cNvCxnSpPr>
          <p:nvPr/>
        </p:nvCxnSpPr>
        <p:spPr>
          <a:xfrm>
            <a:off x="836428" y="1173124"/>
            <a:ext cx="1242238" cy="887818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4C25ABA7-627F-B6E6-F035-5084E5689FB7}"/>
              </a:ext>
            </a:extLst>
          </p:cNvPr>
          <p:cNvCxnSpPr>
            <a:cxnSpLocks/>
          </p:cNvCxnSpPr>
          <p:nvPr/>
        </p:nvCxnSpPr>
        <p:spPr>
          <a:xfrm>
            <a:off x="526312" y="1456658"/>
            <a:ext cx="1490331" cy="737191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6F6D485-B0D6-F160-2E36-269FB4DB32C8}"/>
              </a:ext>
            </a:extLst>
          </p:cNvPr>
          <p:cNvCxnSpPr>
            <a:cxnSpLocks/>
          </p:cNvCxnSpPr>
          <p:nvPr/>
        </p:nvCxnSpPr>
        <p:spPr>
          <a:xfrm>
            <a:off x="508591" y="2023727"/>
            <a:ext cx="1508051" cy="17012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다이아몬드 158">
            <a:extLst>
              <a:ext uri="{FF2B5EF4-FFF2-40B4-BE49-F238E27FC236}">
                <a16:creationId xmlns:a16="http://schemas.microsoft.com/office/drawing/2014/main" id="{05481CD2-60D5-0EC5-7414-160D6E0323B5}"/>
              </a:ext>
            </a:extLst>
          </p:cNvPr>
          <p:cNvSpPr/>
          <p:nvPr/>
        </p:nvSpPr>
        <p:spPr>
          <a:xfrm>
            <a:off x="2941674" y="1382232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소속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DC90BF7-206C-D4D7-77DA-10DBDA7393C8}"/>
              </a:ext>
            </a:extLst>
          </p:cNvPr>
          <p:cNvCxnSpPr>
            <a:cxnSpLocks/>
          </p:cNvCxnSpPr>
          <p:nvPr/>
        </p:nvCxnSpPr>
        <p:spPr>
          <a:xfrm flipH="1">
            <a:off x="2760921" y="1784496"/>
            <a:ext cx="352645" cy="152400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0745235-0FD6-6C52-FDC4-8049117E9E11}"/>
              </a:ext>
            </a:extLst>
          </p:cNvPr>
          <p:cNvCxnSpPr>
            <a:cxnSpLocks/>
          </p:cNvCxnSpPr>
          <p:nvPr/>
        </p:nvCxnSpPr>
        <p:spPr>
          <a:xfrm flipH="1">
            <a:off x="3398874" y="1252868"/>
            <a:ext cx="113413" cy="18784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다이아몬드 162">
            <a:extLst>
              <a:ext uri="{FF2B5EF4-FFF2-40B4-BE49-F238E27FC236}">
                <a16:creationId xmlns:a16="http://schemas.microsoft.com/office/drawing/2014/main" id="{E77B4035-655F-1F68-F0C1-148CD16F6345}"/>
              </a:ext>
            </a:extLst>
          </p:cNvPr>
          <p:cNvSpPr/>
          <p:nvPr/>
        </p:nvSpPr>
        <p:spPr>
          <a:xfrm>
            <a:off x="2073348" y="97464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설립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408429FB-026A-1FFE-4A5A-0A759727353E}"/>
              </a:ext>
            </a:extLst>
          </p:cNvPr>
          <p:cNvCxnSpPr>
            <a:cxnSpLocks/>
          </p:cNvCxnSpPr>
          <p:nvPr/>
        </p:nvCxnSpPr>
        <p:spPr>
          <a:xfrm flipH="1">
            <a:off x="2628013" y="570614"/>
            <a:ext cx="15950" cy="136628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FCD8F33-5522-A2B0-C27C-5C8AD144ADEA}"/>
              </a:ext>
            </a:extLst>
          </p:cNvPr>
          <p:cNvCxnSpPr>
            <a:cxnSpLocks/>
          </p:cNvCxnSpPr>
          <p:nvPr/>
        </p:nvCxnSpPr>
        <p:spPr>
          <a:xfrm>
            <a:off x="2776869" y="490870"/>
            <a:ext cx="373910" cy="613142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27F27E3-8E37-F32D-84CB-547665966EE9}"/>
              </a:ext>
            </a:extLst>
          </p:cNvPr>
          <p:cNvSpPr txBox="1"/>
          <p:nvPr/>
        </p:nvSpPr>
        <p:spPr>
          <a:xfrm>
            <a:off x="0" y="761999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멘토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656F538-86FB-43E9-131C-1F383C7B2115}"/>
              </a:ext>
            </a:extLst>
          </p:cNvPr>
          <p:cNvSpPr txBox="1"/>
          <p:nvPr/>
        </p:nvSpPr>
        <p:spPr>
          <a:xfrm>
            <a:off x="1205023" y="67339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멘티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C174DBE-E5CD-ED19-0426-22770E6E7F60}"/>
              </a:ext>
            </a:extLst>
          </p:cNvPr>
          <p:cNvSpPr txBox="1"/>
          <p:nvPr/>
        </p:nvSpPr>
        <p:spPr>
          <a:xfrm>
            <a:off x="1098698" y="221511"/>
            <a:ext cx="708836" cy="302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800" b="1" dirty="0" err="1">
                <a:ea typeface="맑은 고딕"/>
              </a:rPr>
              <a:t>길드장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FF3A25C1-8C78-CF6F-73BF-5273A2F5A830}"/>
              </a:ext>
            </a:extLst>
          </p:cNvPr>
          <p:cNvCxnSpPr>
            <a:cxnSpLocks/>
          </p:cNvCxnSpPr>
          <p:nvPr/>
        </p:nvCxnSpPr>
        <p:spPr>
          <a:xfrm>
            <a:off x="1811078" y="411125"/>
            <a:ext cx="294168" cy="1771"/>
          </a:xfrm>
          <a:prstGeom prst="straightConnector1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다이아몬드 169">
            <a:extLst>
              <a:ext uri="{FF2B5EF4-FFF2-40B4-BE49-F238E27FC236}">
                <a16:creationId xmlns:a16="http://schemas.microsoft.com/office/drawing/2014/main" id="{261D81FB-DAB8-6165-8D82-4148DD21CF45}"/>
              </a:ext>
            </a:extLst>
          </p:cNvPr>
          <p:cNvSpPr/>
          <p:nvPr/>
        </p:nvSpPr>
        <p:spPr>
          <a:xfrm>
            <a:off x="115185" y="2401184"/>
            <a:ext cx="797440" cy="620233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ea typeface="맑은 고딕"/>
              </a:rPr>
              <a:t>수행</a:t>
            </a: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2D569796-8807-36C8-DDD1-EA6C7908CE61}"/>
              </a:ext>
            </a:extLst>
          </p:cNvPr>
          <p:cNvCxnSpPr>
            <a:cxnSpLocks/>
          </p:cNvCxnSpPr>
          <p:nvPr/>
        </p:nvCxnSpPr>
        <p:spPr>
          <a:xfrm flipH="1">
            <a:off x="759563" y="2166607"/>
            <a:ext cx="1309575" cy="4182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F027B700-8ECB-797A-50CA-C9BCE15577DC}"/>
              </a:ext>
            </a:extLst>
          </p:cNvPr>
          <p:cNvCxnSpPr>
            <a:cxnSpLocks/>
          </p:cNvCxnSpPr>
          <p:nvPr/>
        </p:nvCxnSpPr>
        <p:spPr>
          <a:xfrm flipH="1">
            <a:off x="502609" y="2964047"/>
            <a:ext cx="24808" cy="1878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7858318-A1BC-5517-3C46-EED31C196389}"/>
              </a:ext>
            </a:extLst>
          </p:cNvPr>
          <p:cNvSpPr txBox="1"/>
          <p:nvPr/>
        </p:nvSpPr>
        <p:spPr>
          <a:xfrm>
            <a:off x="744279" y="1231603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M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0EE2842-B2A5-BE60-2397-82FAF2CBBE53}"/>
              </a:ext>
            </a:extLst>
          </p:cNvPr>
          <p:cNvSpPr txBox="1"/>
          <p:nvPr/>
        </p:nvSpPr>
        <p:spPr>
          <a:xfrm>
            <a:off x="1178441" y="106325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FC15FC7-E218-3CB0-4D10-B39472A76709}"/>
              </a:ext>
            </a:extLst>
          </p:cNvPr>
          <p:cNvSpPr txBox="1"/>
          <p:nvPr/>
        </p:nvSpPr>
        <p:spPr>
          <a:xfrm>
            <a:off x="1027813" y="1515137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1A536B0-D3B2-DB66-7DA7-347B4174EF43}"/>
              </a:ext>
            </a:extLst>
          </p:cNvPr>
          <p:cNvSpPr txBox="1"/>
          <p:nvPr/>
        </p:nvSpPr>
        <p:spPr>
          <a:xfrm>
            <a:off x="699975" y="1887276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2926C1-7C75-2001-26BB-B17F5876979A}"/>
              </a:ext>
            </a:extLst>
          </p:cNvPr>
          <p:cNvSpPr txBox="1"/>
          <p:nvPr/>
        </p:nvSpPr>
        <p:spPr>
          <a:xfrm>
            <a:off x="2596114" y="691113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AC29665-8402-DDBA-0C9B-5663619CE9A2}"/>
              </a:ext>
            </a:extLst>
          </p:cNvPr>
          <p:cNvSpPr txBox="1"/>
          <p:nvPr/>
        </p:nvSpPr>
        <p:spPr>
          <a:xfrm>
            <a:off x="2773323" y="744275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F9DC71C-46CD-6A4B-D87B-C6927E8A3742}"/>
              </a:ext>
            </a:extLst>
          </p:cNvPr>
          <p:cNvSpPr txBox="1"/>
          <p:nvPr/>
        </p:nvSpPr>
        <p:spPr>
          <a:xfrm>
            <a:off x="2985974" y="567065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188F5CD-7DFD-667F-F114-1B0A0F596D3B}"/>
              </a:ext>
            </a:extLst>
          </p:cNvPr>
          <p:cNvSpPr txBox="1"/>
          <p:nvPr/>
        </p:nvSpPr>
        <p:spPr>
          <a:xfrm>
            <a:off x="3313811" y="673390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37765A4-82AE-762F-26BD-3E1E467E5255}"/>
              </a:ext>
            </a:extLst>
          </p:cNvPr>
          <p:cNvSpPr txBox="1"/>
          <p:nvPr/>
        </p:nvSpPr>
        <p:spPr>
          <a:xfrm>
            <a:off x="3677090" y="56706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ADC8BA1-28D8-520B-33E7-4CE780425150}"/>
              </a:ext>
            </a:extLst>
          </p:cNvPr>
          <p:cNvSpPr txBox="1"/>
          <p:nvPr/>
        </p:nvSpPr>
        <p:spPr>
          <a:xfrm>
            <a:off x="1816395" y="1329068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M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13D65FD-D81E-5EA8-11E5-8CFFBDF340F4}"/>
              </a:ext>
            </a:extLst>
          </p:cNvPr>
          <p:cNvSpPr txBox="1"/>
          <p:nvPr/>
        </p:nvSpPr>
        <p:spPr>
          <a:xfrm>
            <a:off x="2250557" y="1293626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95EC9C0-12D0-9BCF-1DA0-12FB80830D56}"/>
              </a:ext>
            </a:extLst>
          </p:cNvPr>
          <p:cNvSpPr txBox="1"/>
          <p:nvPr/>
        </p:nvSpPr>
        <p:spPr>
          <a:xfrm>
            <a:off x="3499880" y="1240459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74AB07D-730C-535C-61E6-8E8753CAE1D6}"/>
              </a:ext>
            </a:extLst>
          </p:cNvPr>
          <p:cNvSpPr txBox="1"/>
          <p:nvPr/>
        </p:nvSpPr>
        <p:spPr>
          <a:xfrm>
            <a:off x="2764464" y="163918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6F97A99-B8F9-913E-E17E-EFCB7AD1DD5C}"/>
              </a:ext>
            </a:extLst>
          </p:cNvPr>
          <p:cNvSpPr txBox="1"/>
          <p:nvPr/>
        </p:nvSpPr>
        <p:spPr>
          <a:xfrm>
            <a:off x="1027812" y="223283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E036587-0341-527F-3F43-6DE080445702}"/>
              </a:ext>
            </a:extLst>
          </p:cNvPr>
          <p:cNvSpPr txBox="1"/>
          <p:nvPr/>
        </p:nvSpPr>
        <p:spPr>
          <a:xfrm>
            <a:off x="558208" y="2932812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336AAE8-8B87-8590-F6B9-A9DB3F39F631}"/>
              </a:ext>
            </a:extLst>
          </p:cNvPr>
          <p:cNvSpPr txBox="1"/>
          <p:nvPr/>
        </p:nvSpPr>
        <p:spPr>
          <a:xfrm>
            <a:off x="3127742" y="2454345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6D5C340-FD63-A172-42C1-D0EC17E6B5C5}"/>
              </a:ext>
            </a:extLst>
          </p:cNvPr>
          <p:cNvSpPr txBox="1"/>
          <p:nvPr/>
        </p:nvSpPr>
        <p:spPr>
          <a:xfrm>
            <a:off x="3632789" y="3428998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D87A99-5A7A-CD80-3EAC-C65FE9C340D8}"/>
              </a:ext>
            </a:extLst>
          </p:cNvPr>
          <p:cNvSpPr txBox="1"/>
          <p:nvPr/>
        </p:nvSpPr>
        <p:spPr>
          <a:xfrm>
            <a:off x="5289695" y="637949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1:N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97EC23C-D38C-CB9C-2919-C7803206AF1C}"/>
              </a:ext>
            </a:extLst>
          </p:cNvPr>
          <p:cNvSpPr txBox="1"/>
          <p:nvPr/>
        </p:nvSpPr>
        <p:spPr>
          <a:xfrm>
            <a:off x="6618764" y="1470832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1:N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DFB7E03-D4F0-1F6F-191F-592CC1272671}"/>
              </a:ext>
            </a:extLst>
          </p:cNvPr>
          <p:cNvSpPr txBox="1"/>
          <p:nvPr/>
        </p:nvSpPr>
        <p:spPr>
          <a:xfrm>
            <a:off x="5954229" y="2082204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1:N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B784A9A-8119-2E2B-B68B-FE5A0ADBFC64}"/>
              </a:ext>
            </a:extLst>
          </p:cNvPr>
          <p:cNvSpPr txBox="1"/>
          <p:nvPr/>
        </p:nvSpPr>
        <p:spPr>
          <a:xfrm>
            <a:off x="5830182" y="2950529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1:N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116F82A-45E4-2570-ACE8-129BA3000B28}"/>
              </a:ext>
            </a:extLst>
          </p:cNvPr>
          <p:cNvSpPr txBox="1"/>
          <p:nvPr/>
        </p:nvSpPr>
        <p:spPr>
          <a:xfrm>
            <a:off x="4190996" y="4616296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N:1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8836514-0A6E-65A2-A1D1-82D58B3C4454}"/>
              </a:ext>
            </a:extLst>
          </p:cNvPr>
          <p:cNvSpPr txBox="1"/>
          <p:nvPr/>
        </p:nvSpPr>
        <p:spPr>
          <a:xfrm>
            <a:off x="5954228" y="5121342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1:1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AEF5C0A-6198-7EF4-5D45-47429FD0A49E}"/>
              </a:ext>
            </a:extLst>
          </p:cNvPr>
          <p:cNvSpPr txBox="1"/>
          <p:nvPr/>
        </p:nvSpPr>
        <p:spPr>
          <a:xfrm>
            <a:off x="7947832" y="4758063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>
                <a:ea typeface="맑은 고딕"/>
              </a:rPr>
              <a:t>1:1</a:t>
            </a:r>
            <a:endParaRPr lang="ko-KR" altLang="en-US" sz="900" dirty="0">
              <a:ea typeface="맑은 고딕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201083-EA34-6C02-5F2B-E7D8915DA5A8}"/>
              </a:ext>
            </a:extLst>
          </p:cNvPr>
          <p:cNvSpPr txBox="1"/>
          <p:nvPr/>
        </p:nvSpPr>
        <p:spPr>
          <a:xfrm>
            <a:off x="8373136" y="2170808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>
                <a:ea typeface="맑은 고딕"/>
              </a:rPr>
              <a:t>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E3B1C20-4053-1F6C-4EC4-2D3D885FCFEC}"/>
              </a:ext>
            </a:extLst>
          </p:cNvPr>
          <p:cNvSpPr txBox="1"/>
          <p:nvPr/>
        </p:nvSpPr>
        <p:spPr>
          <a:xfrm>
            <a:off x="8674394" y="3304951"/>
            <a:ext cx="51390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900" dirty="0" err="1">
                <a:ea typeface="맑은 고딕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455</cp:revision>
  <dcterms:created xsi:type="dcterms:W3CDTF">2023-11-11T11:11:57Z</dcterms:created>
  <dcterms:modified xsi:type="dcterms:W3CDTF">2023-11-11T17:00:59Z</dcterms:modified>
</cp:coreProperties>
</file>