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62" r:id="rId2"/>
  </p:sldMasterIdLst>
  <p:notesMasterIdLst>
    <p:notesMasterId r:id="rId33"/>
  </p:notesMasterIdLst>
  <p:handoutMasterIdLst>
    <p:handoutMasterId r:id="rId34"/>
  </p:handoutMasterIdLst>
  <p:sldIdLst>
    <p:sldId id="256" r:id="rId3"/>
    <p:sldId id="292" r:id="rId4"/>
    <p:sldId id="293" r:id="rId5"/>
    <p:sldId id="29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64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90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D33CE9-3ED1-4BE6-9FB4-AD7285A9F2E5}" type="datetime1">
              <a:rPr lang="en-US" altLang="ko-KR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Dept. of Game &amp; Multimedia Engineering</a:t>
            </a:r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/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058802-95D8-4CB1-96F0-0E02059B003C}" type="datetime1">
              <a:rPr lang="en-US" altLang="ko-KR" smtClean="0">
                <a:solidFill>
                  <a:prstClr val="black"/>
                </a:solidFill>
              </a:rPr>
              <a:t>4/2/2020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Dept. of Game &amp; Multimedia Engineering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/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017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17DD-165E-4FA2-8899-1B942B354029}" type="datetime1">
              <a:rPr lang="en-US" altLang="ko-KR" smtClean="0">
                <a:solidFill>
                  <a:prstClr val="black"/>
                </a:solidFill>
              </a:rPr>
              <a:t>4/2/2020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4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784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1231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2484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37B28-8A11-43AB-ABF4-F18075227DE2}" type="datetime1">
              <a:rPr lang="en-US" altLang="ko-KR" smtClean="0">
                <a:solidFill>
                  <a:prstClr val="black"/>
                </a:solidFill>
              </a:rPr>
              <a:t>4/2/2020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2169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9177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743073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3362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rgbClr val="696464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696464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696464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latinLnBrk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696464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696464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696464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352124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2070-A2C3-4FCB-ABB3-6246273FBC64}" type="datetime1">
              <a:rPr lang="en-US" altLang="ko-KR" smtClean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7E286-C090-4B72-8C86-2B2CECBF9BA3}" type="datetime1">
              <a:rPr lang="en-US" altLang="ko-KR" smtClean="0"/>
              <a:t>4/2/2020</a:t>
            </a:fld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30337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592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CF296B-A1AE-41FE-8842-B939F2DB707C}" type="datetime1">
              <a:rPr lang="en-US" altLang="ko-KR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dirty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11"/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b="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35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126BB1-CF94-42CE-8A54-FBF5F1E56827}" type="datetime1">
              <a:rPr lang="en-US" altLang="ko-KR" smtClean="0">
                <a:solidFill>
                  <a:prstClr val="black"/>
                </a:solidFill>
              </a:rPr>
              <a:t>4/2/2020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12"/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6"/>
          <p:cNvSpPr/>
          <p:nvPr userDrawn="1"/>
        </p:nvSpPr>
        <p:spPr>
          <a:xfrm>
            <a:off x="261257" y="655528"/>
            <a:ext cx="7772400" cy="45719"/>
          </a:xfrm>
          <a:prstGeom prst="rect">
            <a:avLst/>
          </a:prstGeom>
          <a:blipFill dpi="0" rotWithShape="1">
            <a:blip r:embed="rId13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38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선형대수학</a:t>
            </a:r>
            <a:br>
              <a:rPr lang="en-US" altLang="ko-KR" dirty="0"/>
            </a:br>
            <a:r>
              <a:rPr lang="ko-KR" altLang="en-US" sz="5400" dirty="0"/>
              <a:t>내적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Game &amp; Multimedia Engineering</a:t>
            </a:r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218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b="58921"/>
          <a:stretch>
            <a:fillRect/>
          </a:stretch>
        </p:blipFill>
        <p:spPr bwMode="auto">
          <a:xfrm>
            <a:off x="0" y="3284984"/>
            <a:ext cx="91144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060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41079"/>
          <a:stretch>
            <a:fillRect/>
          </a:stretch>
        </p:blipFill>
        <p:spPr bwMode="auto">
          <a:xfrm>
            <a:off x="0" y="1309177"/>
            <a:ext cx="9144000" cy="435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868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9050"/>
            <a:ext cx="9144000" cy="395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065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944432"/>
            <a:ext cx="9144000" cy="5292880"/>
            <a:chOff x="0" y="840876"/>
            <a:chExt cx="9144000" cy="529288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86906"/>
            <a:stretch>
              <a:fillRect/>
            </a:stretch>
          </p:blipFill>
          <p:spPr bwMode="auto">
            <a:xfrm>
              <a:off x="0" y="840876"/>
              <a:ext cx="9144000" cy="787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7951" b="55721"/>
            <a:stretch>
              <a:fillRect/>
            </a:stretch>
          </p:blipFill>
          <p:spPr bwMode="auto">
            <a:xfrm>
              <a:off x="0" y="1628800"/>
              <a:ext cx="9144000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49066" b="27000"/>
            <a:stretch>
              <a:fillRect/>
            </a:stretch>
          </p:blipFill>
          <p:spPr bwMode="auto">
            <a:xfrm>
              <a:off x="0" y="3356992"/>
              <a:ext cx="9144000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77787"/>
            <a:stretch>
              <a:fillRect/>
            </a:stretch>
          </p:blipFill>
          <p:spPr bwMode="auto">
            <a:xfrm>
              <a:off x="0" y="4797152"/>
              <a:ext cx="9144000" cy="1336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3212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6563"/>
            <a:ext cx="9144000" cy="538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345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151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2896"/>
            <a:ext cx="9144000" cy="387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69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189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79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0" y="857840"/>
            <a:ext cx="9144000" cy="5167786"/>
            <a:chOff x="0" y="1377880"/>
            <a:chExt cx="9144000" cy="5167786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32092"/>
            <a:stretch/>
          </p:blipFill>
          <p:spPr bwMode="auto">
            <a:xfrm>
              <a:off x="0" y="1377880"/>
              <a:ext cx="9144000" cy="840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b="93613"/>
            <a:stretch>
              <a:fillRect/>
            </a:stretch>
          </p:blipFill>
          <p:spPr bwMode="auto">
            <a:xfrm>
              <a:off x="0" y="2204864"/>
              <a:ext cx="914400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12775" b="80838"/>
            <a:stretch>
              <a:fillRect/>
            </a:stretch>
          </p:blipFill>
          <p:spPr bwMode="auto">
            <a:xfrm>
              <a:off x="0" y="2564904"/>
              <a:ext cx="914400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5549" b="68064"/>
            <a:stretch>
              <a:fillRect/>
            </a:stretch>
          </p:blipFill>
          <p:spPr bwMode="auto">
            <a:xfrm>
              <a:off x="0" y="2924944"/>
              <a:ext cx="914400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37046" b="55721"/>
            <a:stretch>
              <a:fillRect/>
            </a:stretch>
          </p:blipFill>
          <p:spPr bwMode="auto">
            <a:xfrm>
              <a:off x="0" y="3309286"/>
              <a:ext cx="9144000" cy="40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49820"/>
            <a:stretch>
              <a:fillRect/>
            </a:stretch>
          </p:blipFill>
          <p:spPr bwMode="auto">
            <a:xfrm>
              <a:off x="0" y="3717032"/>
              <a:ext cx="9144000" cy="2828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911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68470"/>
            <a:ext cx="9150428" cy="492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568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1700808"/>
            <a:ext cx="8532440" cy="37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718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그림 3" descr="캡처_2017_04_14_02_51_17_385"/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r="14374" b="56276"/>
          <a:stretch/>
        </p:blipFill>
        <p:spPr>
          <a:xfrm>
            <a:off x="751384" y="980728"/>
            <a:ext cx="76073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캡처_2017_04_14_02_51_21_536"/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40730" b="48535"/>
          <a:stretch/>
        </p:blipFill>
        <p:spPr>
          <a:xfrm>
            <a:off x="3038475" y="3514725"/>
            <a:ext cx="2828925" cy="234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87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2736"/>
            <a:ext cx="9144000" cy="529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452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13845"/>
            <a:ext cx="9144000" cy="29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667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40454"/>
            <a:ext cx="9144000" cy="270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970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68760"/>
            <a:ext cx="9144000" cy="490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568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4460"/>
            <a:ext cx="9096375" cy="425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89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8800"/>
            <a:ext cx="9144000" cy="368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53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84784"/>
            <a:ext cx="9144000" cy="44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578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556792"/>
            <a:ext cx="3648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4333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내적의 활용</a:t>
            </a:r>
            <a:endParaRPr lang="ko-KR" alt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01411" y="872123"/>
            <a:ext cx="7887013" cy="402161"/>
            <a:chOff x="429403" y="897523"/>
            <a:chExt cx="7887013" cy="402161"/>
          </a:xfrm>
        </p:grpSpPr>
        <p:sp>
          <p:nvSpPr>
            <p:cNvPr id="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7574538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방향코사인</a:t>
              </a:r>
            </a:p>
          </p:txBody>
        </p:sp>
        <p:pic>
          <p:nvPicPr>
            <p:cNvPr id="6" name="Picture 2" descr="C:\Users\Administrator\Desktop\images\02_03.jpg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03" y="972934"/>
              <a:ext cx="315664" cy="28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 descr="캡처_2017_04_14_02_52_28_916"/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6" t="32217" r="6875" b="48327"/>
          <a:stretch/>
        </p:blipFill>
        <p:spPr>
          <a:xfrm>
            <a:off x="828675" y="1428750"/>
            <a:ext cx="7496176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캡처_2017_04_14_02_52_31_776"/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8" r="26042" b="23013"/>
          <a:stretch/>
        </p:blipFill>
        <p:spPr>
          <a:xfrm>
            <a:off x="2771775" y="2505075"/>
            <a:ext cx="37719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795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캡처_2017_04_14_02_52_36_296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t="29079" r="9844"/>
          <a:stretch/>
        </p:blipFill>
        <p:spPr>
          <a:xfrm>
            <a:off x="827409" y="920105"/>
            <a:ext cx="7993063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내적의 활용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그림 3" descr="캡처_2017_04_14_02_52_39_892"/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1" r="16420" b="66527"/>
          <a:stretch/>
        </p:blipFill>
        <p:spPr>
          <a:xfrm>
            <a:off x="457844" y="4483968"/>
            <a:ext cx="7642548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1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캡처_2017_04_14_02_51_33_350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38703" r="6042" b="23640"/>
          <a:stretch/>
        </p:blipFill>
        <p:spPr>
          <a:xfrm>
            <a:off x="771525" y="1138435"/>
            <a:ext cx="7600950" cy="17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86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캡처_2017_04_14_02_52_43_705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" r="14687" b="24686"/>
          <a:stretch/>
        </p:blipFill>
        <p:spPr>
          <a:xfrm>
            <a:off x="524694" y="836907"/>
            <a:ext cx="7800975" cy="34044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내적의 활용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그림 3" descr="캡처_2017_04_14_02_52_47_893"/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r="14271" b="50000"/>
          <a:stretch/>
        </p:blipFill>
        <p:spPr>
          <a:xfrm>
            <a:off x="530299" y="4293096"/>
            <a:ext cx="7839075" cy="2174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54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그림 3" descr="캡처_2017_04_14_02_51_46_477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r="14896" b="28452"/>
          <a:stretch/>
        </p:blipFill>
        <p:spPr>
          <a:xfrm>
            <a:off x="785316" y="1164116"/>
            <a:ext cx="753110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00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44824"/>
            <a:ext cx="9104937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87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346" b="2121"/>
          <a:stretch>
            <a:fillRect/>
          </a:stretch>
        </p:blipFill>
        <p:spPr bwMode="auto">
          <a:xfrm>
            <a:off x="9526" y="980728"/>
            <a:ext cx="913447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175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4269" y="1036946"/>
            <a:ext cx="8906731" cy="4741685"/>
            <a:chOff x="0" y="1376312"/>
            <a:chExt cx="9144000" cy="47691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9913"/>
            <a:stretch/>
          </p:blipFill>
          <p:spPr bwMode="auto">
            <a:xfrm>
              <a:off x="0" y="1376312"/>
              <a:ext cx="9144000" cy="3594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3" y="4973750"/>
              <a:ext cx="7056783" cy="1171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0066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097733" cy="419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30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내적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77C-7A30-4C68-B1DB-03D7C8599E3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56792"/>
            <a:ext cx="9144000" cy="427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9261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802</TotalTime>
  <Words>282</Words>
  <Application>Microsoft Office PowerPoint</Application>
  <PresentationFormat>On-screen Show (4:3)</PresentationFormat>
  <Paragraphs>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HY견고딕</vt:lpstr>
      <vt:lpstr>맑은 고딕</vt:lpstr>
      <vt:lpstr>바탕</vt:lpstr>
      <vt:lpstr>Arial</vt:lpstr>
      <vt:lpstr>Calibri</vt:lpstr>
      <vt:lpstr>Georgia</vt:lpstr>
      <vt:lpstr>Rockwell</vt:lpstr>
      <vt:lpstr>Rockwell Condensed</vt:lpstr>
      <vt:lpstr>Wingdings</vt:lpstr>
      <vt:lpstr>목판</vt:lpstr>
      <vt:lpstr>1_목판</vt:lpstr>
      <vt:lpstr>선형대수학 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</vt:lpstr>
      <vt:lpstr>내적의 활용</vt:lpstr>
      <vt:lpstr>내적의 활용</vt:lpstr>
      <vt:lpstr>내적의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210</cp:revision>
  <dcterms:created xsi:type="dcterms:W3CDTF">2017-02-28T02:06:20Z</dcterms:created>
  <dcterms:modified xsi:type="dcterms:W3CDTF">2020-04-02T11:50:08Z</dcterms:modified>
</cp:coreProperties>
</file>