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C4A22-E7F9-46CD-8D53-8E9752ED76C2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5A63-6628-4FA3-8A5F-39EBAF9FA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1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C4A22-E7F9-46CD-8D53-8E9752ED76C2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75A63-6628-4FA3-8A5F-39EBAF9FA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44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b="1" smtClean="0">
                <a:solidFill>
                  <a:srgbClr val="FF0066"/>
                </a:solidFill>
                <a:latin typeface="Lucida Sans Unicode" pitchFamily="34" charset="0"/>
              </a:rPr>
              <a:t>Game Programming with DirectX</a:t>
            </a:r>
            <a:endParaRPr lang="en-US" altLang="ko-KR" sz="3200" b="1" dirty="0" smtClean="0">
              <a:solidFill>
                <a:srgbClr val="FF0066"/>
              </a:solidFill>
              <a:latin typeface="Lucida Sans Unicode" pitchFamily="34" charset="0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8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0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5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5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9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9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1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7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2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9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프레임 계층 구조</a:t>
            </a:r>
            <a:r>
              <a:rPr lang="en-US" altLang="ko-KR" smtClean="0"/>
              <a:t>(Frame Hierarchy)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7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화면 슬라이드 쇼(4:3)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Lucida Sans Unicode</vt:lpstr>
      <vt:lpstr>Office 테마</vt:lpstr>
      <vt:lpstr>Game Programming with DirectX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  <vt:lpstr>프레임 계층 구조(Frame Hierarchy)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 with DirectX</dc:title>
  <dc:creator>Louis</dc:creator>
  <cp:lastModifiedBy>Louis</cp:lastModifiedBy>
  <cp:revision>1</cp:revision>
  <dcterms:created xsi:type="dcterms:W3CDTF">2017-11-16T16:29:58Z</dcterms:created>
  <dcterms:modified xsi:type="dcterms:W3CDTF">2017-11-16T16:29:58Z</dcterms:modified>
</cp:coreProperties>
</file>