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98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645C0-4064-4736-8EAA-020054591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6F525D-1A5E-42AE-9F62-93BEBE109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CCF030-9AA0-4F8F-B21F-764B89BC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F08B-5910-4A28-9CF3-7909E4BEAE0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12E0E3-8489-4AD6-8E99-17747547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AD75C6-4240-416F-882B-10B8C2F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CA58-F789-4692-B2AC-028856B60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10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8E8D1-F5FF-4321-9B93-D889BB51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C38FC0-DA7B-4663-BF69-3EBC82A3E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2A302-B16D-4B3E-B1EE-B4C9EE85D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F08B-5910-4A28-9CF3-7909E4BEAE0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2C27E-9BC2-49FA-93C8-00DB9EBB0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6F062E-A346-4815-85A4-4128099E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CA58-F789-4692-B2AC-028856B60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04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9D8FAF-D3E2-4351-8A81-3E7C6142F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ABBC7F-8023-426B-9D8C-89EB1ABEA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48EA0E-06DA-4ECC-AA65-7ECF9CD7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F08B-5910-4A28-9CF3-7909E4BEAE0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AB5892-15FE-45C6-904D-BF5AC14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06B0F-67CE-45AA-8AF0-DF7B12FF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CA58-F789-4692-B2AC-028856B60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50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F4293-E16C-490D-9FD8-A9B0C7FE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C29062-421B-4694-BA87-FB28628B2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9C0D2-92B0-4914-89E6-85523AE34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F08B-5910-4A28-9CF3-7909E4BEAE0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D0B582-2645-4854-B353-F9462EA0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79B610-B74C-4DD2-8F58-36D888C89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CA58-F789-4692-B2AC-028856B60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14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387E9-5870-4B7B-9C12-F1F679F89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B99C8D-331B-4795-9DEF-AF5BD7A29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F9EDCD-80DF-4284-922A-99B669B55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F08B-5910-4A28-9CF3-7909E4BEAE0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4F32E6-D703-4C2F-881C-17339FD7C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5579CB-51B9-4FD2-B462-4E879760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CA58-F789-4692-B2AC-028856B60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AC11D-B8A2-47CA-BDA9-6BEC85C6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53E95-AFA5-42E3-8AC7-A364BD05B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79F2C8-9004-424E-8F08-145481513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AB1693-A128-42C1-97FF-A86B62A69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F08B-5910-4A28-9CF3-7909E4BEAE0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DD7FA7-09AB-4689-A4E9-2CF4F70E2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D4CE63-E799-4CB9-A108-497A8583D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CA58-F789-4692-B2AC-028856B60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30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7BBFB-E9E3-4A7D-B7BB-E98DF5995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273E4E-64DA-448A-9DEB-B019A18B1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F9A924-3BD2-428B-92BC-070287AA9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25C3B3-647C-4DA1-AE45-326F68172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5EC0A2-3EA1-449E-B6A6-884BBC221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0AF76B-13DD-492F-8D64-0886E4D59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F08B-5910-4A28-9CF3-7909E4BEAE0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83284F-CACB-4BF3-B206-A2BDCB41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4E860B-4F37-4222-83A7-B7BC8222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CA58-F789-4692-B2AC-028856B60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49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B0511-EC2B-433E-9A2E-216A10CF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D2107E-B12B-4A83-AAC0-738DC04F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F08B-5910-4A28-9CF3-7909E4BEAE0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8B050F-6B07-4B68-9571-88FEC59C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D0E78D-0BC5-4B7B-BD84-6D2C789E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CA58-F789-4692-B2AC-028856B60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6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997DAD-0F99-496E-B33E-F1BAD9EF0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F08B-5910-4A28-9CF3-7909E4BEAE0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C7DA0F-D25C-4814-82C4-A4D17260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717F00-BA06-4340-B5DA-82C8B561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CA58-F789-4692-B2AC-028856B60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231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5D636-8A02-4FCD-81F5-50FF33658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C469C-38C1-452E-A442-DE8BB03C1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DB32F3-36D3-4A4E-B7B4-E8FE42FA8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FA3BA5-FD9D-4FDF-8760-86EB6D79D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F08B-5910-4A28-9CF3-7909E4BEAE0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C9E200-18AC-4D89-B895-F47894BB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51D762-A208-4FCF-AA5B-5999791F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CA58-F789-4692-B2AC-028856B60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92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E2DBB-FA66-46BD-8BFD-24A863827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BB8BCF-E59E-48F4-9466-196E267F1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9BC289-92FA-4D91-9014-6185530C6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0B20A2-8509-4166-9702-75CC0263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F08B-5910-4A28-9CF3-7909E4BEAE0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3DAAE4-5F10-4CAF-94D6-4E76BD4E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567276-474A-4DA3-B3C8-1F2086EB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CA58-F789-4692-B2AC-028856B60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02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C431DF-1608-4B6D-881F-C4CAE926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4434A8-209C-4F6D-9AFE-05FF0B8A4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B232F-E2BE-4D19-8C88-7F0A02AE4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4F08B-5910-4A28-9CF3-7909E4BEAE0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9A9A93-5BBE-4D85-A47A-8F769AB76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D983C2-A3E8-4C02-AD08-74E84B9C9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6CA58-F789-4692-B2AC-028856B60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50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8282-68A0-43E7-9B95-A27CEB04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162" y="2361704"/>
            <a:ext cx="7181676" cy="1325563"/>
          </a:xfrm>
        </p:spPr>
        <p:txBody>
          <a:bodyPr/>
          <a:lstStyle/>
          <a:p>
            <a:r>
              <a:rPr lang="en-US" altLang="zh-CN" dirty="0"/>
              <a:t>Sledge Meeting 10/22/2021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2999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8282-68A0-43E7-9B95-A27CEB04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33" y="45268"/>
            <a:ext cx="7181676" cy="1325563"/>
          </a:xfrm>
        </p:spPr>
        <p:txBody>
          <a:bodyPr/>
          <a:lstStyle/>
          <a:p>
            <a:r>
              <a:rPr lang="en-US" altLang="zh-CN" dirty="0"/>
              <a:t>EDF vs SRSF(C=152)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68C759-4E2C-4673-9895-359C27A87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90" y="1224160"/>
            <a:ext cx="4860716" cy="7407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EBE5DEA-7C6C-41BE-91CE-170C61B36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43" y="2135008"/>
            <a:ext cx="3700528" cy="829429"/>
          </a:xfrm>
          <a:prstGeom prst="rect">
            <a:avLst/>
          </a:prstGeom>
        </p:spPr>
      </p:pic>
      <p:pic>
        <p:nvPicPr>
          <p:cNvPr id="32770" name="Picture 2">
            <a:extLst>
              <a:ext uri="{FF2B5EF4-FFF2-40B4-BE49-F238E27FC236}">
                <a16:creationId xmlns:a16="http://schemas.microsoft.com/office/drawing/2014/main" id="{AF263255-1CBF-4F1A-955F-51F1E2BCD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531" y="791983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2" name="Picture 4">
            <a:extLst>
              <a:ext uri="{FF2B5EF4-FFF2-40B4-BE49-F238E27FC236}">
                <a16:creationId xmlns:a16="http://schemas.microsoft.com/office/drawing/2014/main" id="{D8F8F13F-D9F1-4AF9-A72A-208AAD946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283" y="3910210"/>
            <a:ext cx="37338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4" name="Picture 6">
            <a:extLst>
              <a:ext uri="{FF2B5EF4-FFF2-40B4-BE49-F238E27FC236}">
                <a16:creationId xmlns:a16="http://schemas.microsoft.com/office/drawing/2014/main" id="{BDCF4017-8A27-4BD1-B51C-911602748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563" y="3950242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6" name="Picture 8">
            <a:extLst>
              <a:ext uri="{FF2B5EF4-FFF2-40B4-BE49-F238E27FC236}">
                <a16:creationId xmlns:a16="http://schemas.microsoft.com/office/drawing/2014/main" id="{F15F70C2-D722-4D1C-96FC-FAE8A54B7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080" y="742950"/>
            <a:ext cx="37623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3397084-A497-4140-A58D-263660C8D9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616" y="3404392"/>
            <a:ext cx="4894464" cy="72700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96C0B2A-8F2D-4AF5-A5F3-FD50FB9FFD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490" y="4343482"/>
            <a:ext cx="4256638" cy="95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2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8282-68A0-43E7-9B95-A27CEB04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9874" y="1283516"/>
            <a:ext cx="4818427" cy="813732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Single Request  - Single Function (</a:t>
            </a:r>
            <a:r>
              <a:rPr lang="en-US" altLang="zh-CN" sz="2400" b="1" dirty="0" err="1"/>
              <a:t>img</a:t>
            </a:r>
            <a:r>
              <a:rPr lang="en-US" altLang="zh-CN" sz="2400" b="1" dirty="0"/>
              <a:t> Resize)</a:t>
            </a:r>
            <a:endParaRPr lang="zh-CN" altLang="en-US" sz="2400" b="1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85E5612-7EF9-490A-BDF9-F826B3ABD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28" y="1387000"/>
            <a:ext cx="3467400" cy="113534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8F5698D-22B9-4F13-9882-1E9E7C224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65" y="2547396"/>
            <a:ext cx="3467400" cy="117358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225494B-09CF-48B1-8251-50EF209D7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65" y="3784356"/>
            <a:ext cx="3497883" cy="119644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8153FCC-299E-4A32-BE1A-1076B29347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585" y="5069230"/>
            <a:ext cx="3459780" cy="1173582"/>
          </a:xfrm>
          <a:prstGeom prst="rect">
            <a:avLst/>
          </a:prstGeom>
        </p:spPr>
      </p:pic>
      <p:sp>
        <p:nvSpPr>
          <p:cNvPr id="24" name="标题 1">
            <a:extLst>
              <a:ext uri="{FF2B5EF4-FFF2-40B4-BE49-F238E27FC236}">
                <a16:creationId xmlns:a16="http://schemas.microsoft.com/office/drawing/2014/main" id="{B36834C6-FBD6-4B4F-9A63-78E561EE4D70}"/>
              </a:ext>
            </a:extLst>
          </p:cNvPr>
          <p:cNvSpPr txBox="1">
            <a:spLocks/>
          </p:cNvSpPr>
          <p:nvPr/>
        </p:nvSpPr>
        <p:spPr>
          <a:xfrm>
            <a:off x="568703" y="563461"/>
            <a:ext cx="4440923" cy="813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Single Request  - Chain Function</a:t>
            </a:r>
            <a:endParaRPr lang="zh-CN" altLang="en-US" sz="2400" b="1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297185D5-1CE2-4066-8897-A102C44B98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8552" y="2497176"/>
            <a:ext cx="3934717" cy="290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0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8282-68A0-43E7-9B95-A27CEB04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33" y="45268"/>
            <a:ext cx="7181676" cy="1325563"/>
          </a:xfrm>
        </p:spPr>
        <p:txBody>
          <a:bodyPr/>
          <a:lstStyle/>
          <a:p>
            <a:r>
              <a:rPr lang="en-US" altLang="zh-CN" dirty="0"/>
              <a:t>EDF vs SRSF(C=12)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D214E55-17C9-4E80-83F2-8E3CB3FA6BFD}"/>
              </a:ext>
            </a:extLst>
          </p:cNvPr>
          <p:cNvSpPr txBox="1"/>
          <p:nvPr/>
        </p:nvSpPr>
        <p:spPr>
          <a:xfrm>
            <a:off x="254479" y="1006021"/>
            <a:ext cx="491313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/>
              <a:t>SRSF:</a:t>
            </a:r>
          </a:p>
          <a:p>
            <a:r>
              <a:rPr lang="en-US" altLang="zh-CN" sz="1600" dirty="0"/>
              <a:t>5k</a:t>
            </a:r>
            <a:r>
              <a:rPr lang="zh-CN" altLang="en-US" sz="1600" dirty="0"/>
              <a:t> </a:t>
            </a:r>
            <a:r>
              <a:rPr lang="en-US" altLang="zh-CN" sz="1600" dirty="0"/>
              <a:t>request </a:t>
            </a:r>
            <a:r>
              <a:rPr lang="zh-CN" altLang="en-US" sz="1600" dirty="0"/>
              <a:t> </a:t>
            </a:r>
            <a:r>
              <a:rPr lang="en-US" altLang="zh-CN" sz="1600" dirty="0"/>
              <a:t>proportion</a:t>
            </a:r>
            <a:r>
              <a:rPr lang="zh-CN" altLang="en-US" sz="1600" dirty="0"/>
              <a:t>: 59.00</a:t>
            </a:r>
          </a:p>
          <a:p>
            <a:r>
              <a:rPr lang="en-US" altLang="zh-CN" sz="1600" dirty="0"/>
              <a:t>40k</a:t>
            </a:r>
            <a:r>
              <a:rPr lang="zh-CN" altLang="en-US" sz="1600" dirty="0"/>
              <a:t> </a:t>
            </a:r>
            <a:r>
              <a:rPr lang="en-US" altLang="zh-CN" sz="1600" dirty="0"/>
              <a:t>requests proportion</a:t>
            </a:r>
            <a:r>
              <a:rPr lang="zh-CN" altLang="en-US" sz="1600" dirty="0"/>
              <a:t>: 21.87</a:t>
            </a:r>
          </a:p>
          <a:p>
            <a:r>
              <a:rPr lang="en-US" altLang="zh-CN" sz="1600" dirty="0"/>
              <a:t>105k</a:t>
            </a:r>
            <a:r>
              <a:rPr lang="zh-CN" altLang="en-US" sz="1600" dirty="0"/>
              <a:t> </a:t>
            </a:r>
            <a:r>
              <a:rPr lang="en-US" altLang="zh-CN" sz="1600" dirty="0"/>
              <a:t>requests proportion</a:t>
            </a:r>
            <a:r>
              <a:rPr lang="zh-CN" altLang="en-US" sz="1600" dirty="0"/>
              <a:t>: 13.48</a:t>
            </a:r>
          </a:p>
          <a:p>
            <a:r>
              <a:rPr lang="en-US" altLang="zh-CN" sz="1600" dirty="0"/>
              <a:t>305k</a:t>
            </a:r>
            <a:r>
              <a:rPr lang="zh-CN" altLang="en-US" sz="1600" dirty="0"/>
              <a:t> </a:t>
            </a:r>
            <a:r>
              <a:rPr lang="en-US" altLang="zh-CN" sz="1600" dirty="0"/>
              <a:t>requests proportion</a:t>
            </a:r>
            <a:r>
              <a:rPr lang="zh-CN" altLang="en-US" sz="1600" dirty="0"/>
              <a:t>: 5.63</a:t>
            </a:r>
            <a:endParaRPr lang="en-US" altLang="zh-CN" sz="1600" dirty="0"/>
          </a:p>
          <a:p>
            <a:r>
              <a:rPr lang="en-US" altLang="zh-CN" sz="1600" b="1" dirty="0"/>
              <a:t>EDF:</a:t>
            </a:r>
          </a:p>
          <a:p>
            <a:r>
              <a:rPr lang="en-US" altLang="zh-CN" sz="1600" dirty="0"/>
              <a:t>5k</a:t>
            </a:r>
            <a:r>
              <a:rPr lang="zh-CN" altLang="en-US" sz="1600" dirty="0"/>
              <a:t> </a:t>
            </a:r>
            <a:r>
              <a:rPr lang="en-US" altLang="zh-CN" sz="1600" dirty="0"/>
              <a:t>request </a:t>
            </a:r>
            <a:r>
              <a:rPr lang="zh-CN" altLang="en-US" sz="1600" dirty="0"/>
              <a:t> </a:t>
            </a:r>
            <a:r>
              <a:rPr lang="en-US" altLang="zh-CN" sz="1600" dirty="0"/>
              <a:t>proportion : 59.04</a:t>
            </a:r>
          </a:p>
          <a:p>
            <a:r>
              <a:rPr lang="en-US" altLang="zh-CN" sz="1600" dirty="0"/>
              <a:t>40k</a:t>
            </a:r>
            <a:r>
              <a:rPr lang="zh-CN" altLang="en-US" sz="1600" dirty="0"/>
              <a:t> </a:t>
            </a:r>
            <a:r>
              <a:rPr lang="en-US" altLang="zh-CN" sz="1600" dirty="0"/>
              <a:t>requests proportion : 21.85</a:t>
            </a:r>
          </a:p>
          <a:p>
            <a:r>
              <a:rPr lang="en-US" altLang="zh-CN" sz="1600" dirty="0"/>
              <a:t>105k</a:t>
            </a:r>
            <a:r>
              <a:rPr lang="zh-CN" altLang="en-US" sz="1600" dirty="0"/>
              <a:t> </a:t>
            </a:r>
            <a:r>
              <a:rPr lang="en-US" altLang="zh-CN" sz="1600" dirty="0"/>
              <a:t>requests proportion : 13.46</a:t>
            </a:r>
          </a:p>
          <a:p>
            <a:r>
              <a:rPr lang="en-US" altLang="zh-CN" sz="1600" dirty="0"/>
              <a:t>305k</a:t>
            </a:r>
            <a:r>
              <a:rPr lang="zh-CN" altLang="en-US" sz="1600" dirty="0"/>
              <a:t> </a:t>
            </a:r>
            <a:r>
              <a:rPr lang="en-US" altLang="zh-CN" sz="1600" dirty="0"/>
              <a:t>requests proportion : 5.63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For the light workload, the requests distribution are the same, all requests meet their deadline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58628028-B40C-48C7-B24E-1BF0EA17F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657" y="542931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>
            <a:extLst>
              <a:ext uri="{FF2B5EF4-FFF2-40B4-BE49-F238E27FC236}">
                <a16:creationId xmlns:a16="http://schemas.microsoft.com/office/drawing/2014/main" id="{2C2AC117-3B84-4FE2-B66D-07FE16223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001" y="452441"/>
            <a:ext cx="37528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6" name="Picture 6">
            <a:extLst>
              <a:ext uri="{FF2B5EF4-FFF2-40B4-BE49-F238E27FC236}">
                <a16:creationId xmlns:a16="http://schemas.microsoft.com/office/drawing/2014/main" id="{11F896B3-6AEA-4566-A800-0545D4755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881" y="3312131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10" name="Picture 10">
            <a:extLst>
              <a:ext uri="{FF2B5EF4-FFF2-40B4-BE49-F238E27FC236}">
                <a16:creationId xmlns:a16="http://schemas.microsoft.com/office/drawing/2014/main" id="{B2D87159-9D12-49D8-B489-E12C5C92E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656" y="3270556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7D57B46-CF35-44E1-9976-27A1145EB773}"/>
              </a:ext>
            </a:extLst>
          </p:cNvPr>
          <p:cNvSpPr txBox="1"/>
          <p:nvPr/>
        </p:nvSpPr>
        <p:spPr>
          <a:xfrm>
            <a:off x="254479" y="4082877"/>
            <a:ext cx="6187856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/>
              <a:t>SRSF:</a:t>
            </a:r>
          </a:p>
          <a:p>
            <a:r>
              <a:rPr lang="zh-CN" altLang="en-US" sz="1600" dirty="0"/>
              <a:t>cifar10_3 </a:t>
            </a:r>
            <a:r>
              <a:rPr lang="en-US" altLang="zh-CN" sz="1600" dirty="0"/>
              <a:t>:</a:t>
            </a:r>
            <a:r>
              <a:rPr lang="zh-CN" altLang="en-US" sz="1600" dirty="0"/>
              <a:t>max latency is:16662 </a:t>
            </a:r>
            <a:r>
              <a:rPr lang="en-US" altLang="zh-CN" sz="1600" dirty="0"/>
              <a:t>us</a:t>
            </a:r>
            <a:endParaRPr lang="zh-CN" altLang="en-US" sz="1600" dirty="0"/>
          </a:p>
          <a:p>
            <a:r>
              <a:rPr lang="zh-CN" altLang="en-US" sz="1600" dirty="0"/>
              <a:t>cifar10_</a:t>
            </a:r>
            <a:r>
              <a:rPr lang="en-US" altLang="zh-CN" sz="1600" dirty="0"/>
              <a:t>4: </a:t>
            </a:r>
            <a:r>
              <a:rPr lang="zh-CN" altLang="en-US" sz="1600" dirty="0"/>
              <a:t>max latency is:39746 </a:t>
            </a:r>
            <a:r>
              <a:rPr lang="en-US" altLang="zh-CN" sz="1600" dirty="0"/>
              <a:t>us</a:t>
            </a:r>
            <a:endParaRPr lang="zh-CN" altLang="en-US" sz="1600" dirty="0"/>
          </a:p>
          <a:p>
            <a:r>
              <a:rPr lang="zh-CN" altLang="en-US" sz="1600" dirty="0"/>
              <a:t>cifar10_1 </a:t>
            </a:r>
            <a:r>
              <a:rPr lang="en-US" altLang="zh-CN" sz="1600" dirty="0"/>
              <a:t>: </a:t>
            </a:r>
            <a:r>
              <a:rPr lang="zh-CN" altLang="en-US" sz="1600" dirty="0"/>
              <a:t>max latency is:68361 </a:t>
            </a:r>
            <a:r>
              <a:rPr lang="en-US" altLang="zh-CN" sz="1600" dirty="0"/>
              <a:t>us </a:t>
            </a:r>
            <a:endParaRPr lang="zh-CN" altLang="en-US" sz="1600" dirty="0"/>
          </a:p>
          <a:p>
            <a:r>
              <a:rPr lang="zh-CN" altLang="en-US" sz="1600" dirty="0"/>
              <a:t>cifar10_2 </a:t>
            </a:r>
            <a:r>
              <a:rPr lang="en-US" altLang="zh-CN" sz="1600" dirty="0"/>
              <a:t>: </a:t>
            </a:r>
            <a:r>
              <a:rPr lang="zh-CN" altLang="en-US" sz="1600" dirty="0"/>
              <a:t>max latency is:159235 </a:t>
            </a:r>
            <a:r>
              <a:rPr lang="en-US" altLang="zh-CN" sz="1600" dirty="0"/>
              <a:t>us</a:t>
            </a:r>
          </a:p>
          <a:p>
            <a:r>
              <a:rPr lang="en-US" altLang="zh-CN" sz="1600" b="1" dirty="0"/>
              <a:t>EDF:</a:t>
            </a:r>
          </a:p>
          <a:p>
            <a:r>
              <a:rPr lang="en-US" altLang="zh-CN" sz="1600" dirty="0"/>
              <a:t>cifar10_3 max latency is:14436 us </a:t>
            </a:r>
          </a:p>
          <a:p>
            <a:r>
              <a:rPr lang="en-US" altLang="zh-CN" sz="1600" dirty="0"/>
              <a:t>cifar10_4 max latency is:39674 us </a:t>
            </a:r>
          </a:p>
          <a:p>
            <a:r>
              <a:rPr lang="en-US" altLang="zh-CN" sz="1600" dirty="0"/>
              <a:t>cifar10_1 max latency is:70873 us</a:t>
            </a:r>
          </a:p>
          <a:p>
            <a:r>
              <a:rPr lang="en-US" altLang="zh-CN" sz="1600" dirty="0"/>
              <a:t>cifar10_2 max latency is:161617 us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0010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8282-68A0-43E7-9B95-A27CEB04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33" y="45268"/>
            <a:ext cx="7181676" cy="1325563"/>
          </a:xfrm>
        </p:spPr>
        <p:txBody>
          <a:bodyPr/>
          <a:lstStyle/>
          <a:p>
            <a:r>
              <a:rPr lang="en-US" altLang="zh-CN" dirty="0"/>
              <a:t>EDF vs SRSF(c=20)</a:t>
            </a:r>
            <a:endParaRPr lang="zh-CN" altLang="en-US" dirty="0"/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B6A21E41-05F3-4622-ACBC-6E7825173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43" y="377815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8" name="Picture 4">
            <a:extLst>
              <a:ext uri="{FF2B5EF4-FFF2-40B4-BE49-F238E27FC236}">
                <a16:creationId xmlns:a16="http://schemas.microsoft.com/office/drawing/2014/main" id="{6265732F-6353-4D8B-B9C8-CF4ABC4F4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368" y="330915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0" name="Picture 6">
            <a:extLst>
              <a:ext uri="{FF2B5EF4-FFF2-40B4-BE49-F238E27FC236}">
                <a16:creationId xmlns:a16="http://schemas.microsoft.com/office/drawing/2014/main" id="{D3CF714B-8918-4063-9A43-F9EEA682D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105" y="3463447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2" name="Picture 8">
            <a:extLst>
              <a:ext uri="{FF2B5EF4-FFF2-40B4-BE49-F238E27FC236}">
                <a16:creationId xmlns:a16="http://schemas.microsoft.com/office/drawing/2014/main" id="{BA1867C9-328B-43BF-A547-45487CEBC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805" y="3463447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9161C48-E194-4C03-8712-CE37B2774D4A}"/>
              </a:ext>
            </a:extLst>
          </p:cNvPr>
          <p:cNvSpPr txBox="1"/>
          <p:nvPr/>
        </p:nvSpPr>
        <p:spPr>
          <a:xfrm>
            <a:off x="237731" y="1938696"/>
            <a:ext cx="4152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light workload, all requests meet their deadline, it seems SRSF has a shorter tail latency then EDF, but don’t know if this is randomness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80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8282-68A0-43E7-9B95-A27CEB04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33" y="45268"/>
            <a:ext cx="7181676" cy="1325563"/>
          </a:xfrm>
        </p:spPr>
        <p:txBody>
          <a:bodyPr/>
          <a:lstStyle/>
          <a:p>
            <a:r>
              <a:rPr lang="en-US" altLang="zh-CN" dirty="0"/>
              <a:t>EDF vs SRSF(C=28)</a:t>
            </a:r>
            <a:endParaRPr lang="zh-CN" altLang="en-US" dirty="0"/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B51FD4D6-0475-4E48-9ACA-353D079C1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743" y="295627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4">
            <a:extLst>
              <a:ext uri="{FF2B5EF4-FFF2-40B4-BE49-F238E27FC236}">
                <a16:creationId xmlns:a16="http://schemas.microsoft.com/office/drawing/2014/main" id="{0074FCF6-F6E1-4150-90A6-57001173B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968" y="377815"/>
            <a:ext cx="38385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4" name="Picture 6">
            <a:extLst>
              <a:ext uri="{FF2B5EF4-FFF2-40B4-BE49-F238E27FC236}">
                <a16:creationId xmlns:a16="http://schemas.microsoft.com/office/drawing/2014/main" id="{1C7F85DB-29C7-4C9F-8A39-74322154D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002" y="3438126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6" name="Picture 8">
            <a:extLst>
              <a:ext uri="{FF2B5EF4-FFF2-40B4-BE49-F238E27FC236}">
                <a16:creationId xmlns:a16="http://schemas.microsoft.com/office/drawing/2014/main" id="{7C89A430-EF25-465E-999D-196FDFE11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2" y="3520314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90984DF-C0AA-48E5-AC6C-97196D87556E}"/>
              </a:ext>
            </a:extLst>
          </p:cNvPr>
          <p:cNvSpPr txBox="1"/>
          <p:nvPr/>
        </p:nvSpPr>
        <p:spPr>
          <a:xfrm>
            <a:off x="312533" y="1778466"/>
            <a:ext cx="4796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light workload, SRSF has a shorter tail latency then EDF with 5k, 40k and 105k requests, but longer tail latency than EDF with 305k requests, but don’t know if this is randomness.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0070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8282-68A0-43E7-9B95-A27CEB04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33" y="45268"/>
            <a:ext cx="7181676" cy="1325563"/>
          </a:xfrm>
        </p:spPr>
        <p:txBody>
          <a:bodyPr/>
          <a:lstStyle/>
          <a:p>
            <a:r>
              <a:rPr lang="en-US" altLang="zh-CN" dirty="0"/>
              <a:t>EDF vs SRSF(C=40)</a:t>
            </a:r>
            <a:endParaRPr lang="zh-CN" alt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E9ED1B8-D1AE-4646-AB49-210D05F16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099" y="953462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8C093C2F-CAB1-45BC-9A58-89F115EB9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809" y="953462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5932A506-0EC1-437D-8BB7-2645DCB15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614" y="4126682"/>
            <a:ext cx="38766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CE5AD7B7-2D55-4EE9-8642-D87695B87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809" y="4126682"/>
            <a:ext cx="38766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182A4B9-82EC-4DB7-9594-2A1EA8638E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199" y="1370831"/>
            <a:ext cx="4515235" cy="6858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83A6389-DE96-4FFC-B251-45C40AC40D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199" y="2567264"/>
            <a:ext cx="3868240" cy="86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74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8282-68A0-43E7-9B95-A27CEB04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33" y="45268"/>
            <a:ext cx="7181676" cy="1325563"/>
          </a:xfrm>
        </p:spPr>
        <p:txBody>
          <a:bodyPr/>
          <a:lstStyle/>
          <a:p>
            <a:r>
              <a:rPr lang="en-US" altLang="zh-CN" dirty="0"/>
              <a:t>EDF vs SRSF(C=60)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4061F0-0800-4F7A-A43C-E377D6B37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33" y="1370831"/>
            <a:ext cx="4115081" cy="6099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D1BC8A-8506-476B-AE59-2C7956E8F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33" y="2558642"/>
            <a:ext cx="3261298" cy="747712"/>
          </a:xfrm>
          <a:prstGeom prst="rect">
            <a:avLst/>
          </a:prstGeom>
        </p:spPr>
      </p:pic>
      <p:pic>
        <p:nvPicPr>
          <p:cNvPr id="28682" name="Picture 10">
            <a:extLst>
              <a:ext uri="{FF2B5EF4-FFF2-40B4-BE49-F238E27FC236}">
                <a16:creationId xmlns:a16="http://schemas.microsoft.com/office/drawing/2014/main" id="{2CFA629B-27F8-4A15-88AE-260D3DE3F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619" y="1215617"/>
            <a:ext cx="37719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84" name="Picture 12">
            <a:extLst>
              <a:ext uri="{FF2B5EF4-FFF2-40B4-BE49-F238E27FC236}">
                <a16:creationId xmlns:a16="http://schemas.microsoft.com/office/drawing/2014/main" id="{D0256A8D-20DE-4A7A-9170-ECEBBB97A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997" y="1215617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86" name="Picture 14">
            <a:extLst>
              <a:ext uri="{FF2B5EF4-FFF2-40B4-BE49-F238E27FC236}">
                <a16:creationId xmlns:a16="http://schemas.microsoft.com/office/drawing/2014/main" id="{5828457B-A749-41F9-BD5D-5BCA9CD3B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294" y="4126682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88" name="Picture 16">
            <a:extLst>
              <a:ext uri="{FF2B5EF4-FFF2-40B4-BE49-F238E27FC236}">
                <a16:creationId xmlns:a16="http://schemas.microsoft.com/office/drawing/2014/main" id="{5EFB7E5E-EC1A-4645-BF34-5C59B68D9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728" y="4126682"/>
            <a:ext cx="37338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17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8282-68A0-43E7-9B95-A27CEB04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33" y="45268"/>
            <a:ext cx="7181676" cy="1325563"/>
          </a:xfrm>
        </p:spPr>
        <p:txBody>
          <a:bodyPr/>
          <a:lstStyle/>
          <a:p>
            <a:r>
              <a:rPr lang="en-US" altLang="zh-CN" dirty="0"/>
              <a:t>EDF vs SRSF(C=88)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4FCD58-81E1-42C2-A7C1-FF70ADB08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8" y="1325767"/>
            <a:ext cx="4856812" cy="7112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3E0775-3A00-4023-9C07-68E7AEC99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8" y="2651330"/>
            <a:ext cx="3934766" cy="890348"/>
          </a:xfrm>
          <a:prstGeom prst="rect">
            <a:avLst/>
          </a:prstGeom>
        </p:spPr>
      </p:pic>
      <p:pic>
        <p:nvPicPr>
          <p:cNvPr id="30722" name="Picture 2">
            <a:extLst>
              <a:ext uri="{FF2B5EF4-FFF2-40B4-BE49-F238E27FC236}">
                <a16:creationId xmlns:a16="http://schemas.microsoft.com/office/drawing/2014/main" id="{8CA1DA10-477B-4CF7-90BA-F41A7C4A9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531" y="855628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4" name="Picture 4">
            <a:extLst>
              <a:ext uri="{FF2B5EF4-FFF2-40B4-BE49-F238E27FC236}">
                <a16:creationId xmlns:a16="http://schemas.microsoft.com/office/drawing/2014/main" id="{1EBC0848-FBC6-415C-B35F-7586FFDE5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196" y="855628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6" name="Picture 6">
            <a:extLst>
              <a:ext uri="{FF2B5EF4-FFF2-40B4-BE49-F238E27FC236}">
                <a16:creationId xmlns:a16="http://schemas.microsoft.com/office/drawing/2014/main" id="{026FAEDE-5AE5-4D6A-A9C3-87F47E686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531" y="3989841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8" name="Picture 8">
            <a:extLst>
              <a:ext uri="{FF2B5EF4-FFF2-40B4-BE49-F238E27FC236}">
                <a16:creationId xmlns:a16="http://schemas.microsoft.com/office/drawing/2014/main" id="{29421D61-7745-4A3C-9F66-0A4AD1B2E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873" y="3989841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015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8282-68A0-43E7-9B95-A27CEB04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33" y="45268"/>
            <a:ext cx="7181676" cy="1325563"/>
          </a:xfrm>
        </p:spPr>
        <p:txBody>
          <a:bodyPr/>
          <a:lstStyle/>
          <a:p>
            <a:r>
              <a:rPr lang="en-US" altLang="zh-CN" dirty="0"/>
              <a:t>EDF vs SRSF(C=120)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E9CE5D-D638-4EC2-B4C9-CD652F993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" y="2755521"/>
            <a:ext cx="5769301" cy="9006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045B20E-9CA9-4256-B09A-D06293391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6" y="5040904"/>
            <a:ext cx="4695667" cy="1029346"/>
          </a:xfrm>
          <a:prstGeom prst="rect">
            <a:avLst/>
          </a:prstGeom>
        </p:spPr>
      </p:pic>
      <p:pic>
        <p:nvPicPr>
          <p:cNvPr id="31746" name="Picture 2">
            <a:extLst>
              <a:ext uri="{FF2B5EF4-FFF2-40B4-BE49-F238E27FC236}">
                <a16:creationId xmlns:a16="http://schemas.microsoft.com/office/drawing/2014/main" id="{614CC95D-3333-4519-908B-D7FA60842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761" y="680886"/>
            <a:ext cx="37528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8" name="Picture 4">
            <a:extLst>
              <a:ext uri="{FF2B5EF4-FFF2-40B4-BE49-F238E27FC236}">
                <a16:creationId xmlns:a16="http://schemas.microsoft.com/office/drawing/2014/main" id="{8161BCC2-8BA7-4B82-B747-5E61F696C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212" y="708049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0" name="Picture 6">
            <a:extLst>
              <a:ext uri="{FF2B5EF4-FFF2-40B4-BE49-F238E27FC236}">
                <a16:creationId xmlns:a16="http://schemas.microsoft.com/office/drawing/2014/main" id="{98FF155C-FDD3-4543-B394-01E9EC111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915" y="4002554"/>
            <a:ext cx="37623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2" name="Picture 8">
            <a:extLst>
              <a:ext uri="{FF2B5EF4-FFF2-40B4-BE49-F238E27FC236}">
                <a16:creationId xmlns:a16="http://schemas.microsoft.com/office/drawing/2014/main" id="{7B94F530-085E-4EF7-9A65-3DF7D3151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290" y="3951654"/>
            <a:ext cx="37433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91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宽屏</PresentationFormat>
  <Paragraphs>34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Sledge Meeting 10/22/2021</vt:lpstr>
      <vt:lpstr>Single Request  - Single Function (img Resize)</vt:lpstr>
      <vt:lpstr>EDF vs SRSF(C=12)</vt:lpstr>
      <vt:lpstr>EDF vs SRSF(c=20)</vt:lpstr>
      <vt:lpstr>EDF vs SRSF(C=28)</vt:lpstr>
      <vt:lpstr>EDF vs SRSF(C=40)</vt:lpstr>
      <vt:lpstr>EDF vs SRSF(C=60)</vt:lpstr>
      <vt:lpstr>EDF vs SRSF(C=88)</vt:lpstr>
      <vt:lpstr>EDF vs SRSF(C=120)</vt:lpstr>
      <vt:lpstr>EDF vs SRSF(C=152)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Lyu, Xiaosu</dc:creator>
  <cp:lastModifiedBy>Lyu, Xiaosu</cp:lastModifiedBy>
  <cp:revision>2</cp:revision>
  <dcterms:created xsi:type="dcterms:W3CDTF">2021-10-26T18:40:18Z</dcterms:created>
  <dcterms:modified xsi:type="dcterms:W3CDTF">2021-10-26T18:41:06Z</dcterms:modified>
</cp:coreProperties>
</file>