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95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5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7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7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23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8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7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2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56924" y="1868706"/>
            <a:ext cx="7077310" cy="246727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2400" dirty="0" smtClean="0"/>
              <a:t>manager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992682" y="3284834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data_generator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473525" y="3284834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75531" y="328483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</a:t>
            </a:r>
            <a:r>
              <a:rPr lang="en-US" altLang="ja-JP" dirty="0" err="1" smtClean="0"/>
              <a:t>_update.py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077537" y="328483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jubaannomaly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077537" y="2240095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jubatus_analyze.py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2102153" y="3489223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68785" y="3489223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上矢印 11"/>
          <p:cNvSpPr/>
          <p:nvPr/>
        </p:nvSpPr>
        <p:spPr>
          <a:xfrm>
            <a:off x="6408647" y="2992849"/>
            <a:ext cx="277367" cy="291985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/>
          <p:cNvSpPr/>
          <p:nvPr/>
        </p:nvSpPr>
        <p:spPr>
          <a:xfrm rot="10800000">
            <a:off x="6838413" y="2992849"/>
            <a:ext cx="277367" cy="291985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>
            <a:off x="3697555" y="3489223"/>
            <a:ext cx="577976" cy="463918"/>
          </a:xfrm>
          <a:prstGeom prst="curvedRightArrow">
            <a:avLst>
              <a:gd name="adj1" fmla="val 25000"/>
              <a:gd name="adj2" fmla="val 63275"/>
              <a:gd name="adj3" fmla="val 58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56924" y="1868706"/>
            <a:ext cx="1883177" cy="439038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400" dirty="0" smtClean="0"/>
              <a:t>manager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992682" y="3533021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92682" y="2467276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data_generator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92682" y="5057751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zookeeper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2838485" y="1868706"/>
            <a:ext cx="3190606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c1</a:t>
            </a:r>
            <a:endParaRPr kumimoji="1" lang="ja-JP" altLang="en-US" sz="2400" dirty="0"/>
          </a:p>
        </p:txBody>
      </p:sp>
      <p:sp>
        <p:nvSpPr>
          <p:cNvPr id="9" name="角丸四角形 8"/>
          <p:cNvSpPr/>
          <p:nvPr/>
        </p:nvSpPr>
        <p:spPr>
          <a:xfrm>
            <a:off x="2838485" y="4215196"/>
            <a:ext cx="3190606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c2</a:t>
            </a:r>
            <a:endParaRPr kumimoji="1" lang="ja-JP" altLang="en-US" sz="2400" dirty="0"/>
          </a:p>
        </p:txBody>
      </p:sp>
      <p:sp>
        <p:nvSpPr>
          <p:cNvPr id="10" name="角丸四角形 9"/>
          <p:cNvSpPr/>
          <p:nvPr/>
        </p:nvSpPr>
        <p:spPr>
          <a:xfrm>
            <a:off x="6290098" y="1868706"/>
            <a:ext cx="2396702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s1</a:t>
            </a:r>
            <a:endParaRPr kumimoji="1"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6290098" y="4215196"/>
            <a:ext cx="2396702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s2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6742642" y="2627867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jubaannomaly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6742642" y="5057751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jubaannomaly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3005479" y="2715463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</a:t>
            </a:r>
            <a:r>
              <a:rPr lang="en-US" altLang="ja-JP" dirty="0" err="1" smtClean="0"/>
              <a:t>_update.py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005479" y="501395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</a:t>
            </a:r>
            <a:r>
              <a:rPr lang="en-US" altLang="ja-JP" dirty="0" err="1" smtClean="0"/>
              <a:t>_update.py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4604876" y="2715463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jubaanomaly_proxy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4567498" y="501395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jubaanomaly_proxy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 rot="5400000">
            <a:off x="1384177" y="3233736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カーブ矢印 18"/>
          <p:cNvSpPr/>
          <p:nvPr/>
        </p:nvSpPr>
        <p:spPr>
          <a:xfrm rot="19983831">
            <a:off x="2087386" y="3428249"/>
            <a:ext cx="937600" cy="463918"/>
          </a:xfrm>
          <a:prstGeom prst="curvedRightArrow">
            <a:avLst>
              <a:gd name="adj1" fmla="val 25000"/>
              <a:gd name="adj2" fmla="val 63275"/>
              <a:gd name="adj3" fmla="val 58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カーブ矢印 19"/>
          <p:cNvSpPr/>
          <p:nvPr/>
        </p:nvSpPr>
        <p:spPr>
          <a:xfrm rot="2615526">
            <a:off x="2037202" y="4474485"/>
            <a:ext cx="937600" cy="463918"/>
          </a:xfrm>
          <a:prstGeom prst="curvedRightArrow">
            <a:avLst>
              <a:gd name="adj1" fmla="val 25000"/>
              <a:gd name="adj2" fmla="val 63275"/>
              <a:gd name="adj3" fmla="val 58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4283968" y="2924944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4283968" y="5231983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8105484">
            <a:off x="5439538" y="4034613"/>
            <a:ext cx="1842565" cy="37294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3666001">
            <a:off x="5438141" y="4105055"/>
            <a:ext cx="1779637" cy="37294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21145371">
            <a:off x="5883481" y="2913652"/>
            <a:ext cx="877747" cy="36016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555923">
            <a:off x="5917622" y="5312401"/>
            <a:ext cx="877747" cy="36016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00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Macintosh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海野 裕也</dc:creator>
  <cp:lastModifiedBy>海野 裕也</cp:lastModifiedBy>
  <cp:revision>4</cp:revision>
  <dcterms:created xsi:type="dcterms:W3CDTF">2014-04-21T03:56:27Z</dcterms:created>
  <dcterms:modified xsi:type="dcterms:W3CDTF">2014-04-21T04:37:50Z</dcterms:modified>
</cp:coreProperties>
</file>