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7"/>
  </p:notesMasterIdLst>
  <p:handoutMasterIdLst>
    <p:handoutMasterId r:id="rId48"/>
  </p:handoutMasterIdLst>
  <p:sldIdLst>
    <p:sldId id="259" r:id="rId2"/>
    <p:sldId id="257"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308"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9" r:id="rId42"/>
    <p:sldId id="304" r:id="rId43"/>
    <p:sldId id="305" r:id="rId44"/>
    <p:sldId id="306" r:id="rId45"/>
    <p:sldId id="307" r:id="rId46"/>
  </p:sldIdLst>
  <p:sldSz cx="9144000" cy="6858000" type="screen4x3"/>
  <p:notesSz cx="6858000" cy="9144000"/>
  <p:defaultTextStyle>
    <a:defPPr>
      <a:defRPr lang="zh-CN"/>
    </a:defPPr>
    <a:lvl1pPr algn="ctr" rtl="0" fontAlgn="base">
      <a:spcBef>
        <a:spcPct val="50000"/>
      </a:spcBef>
      <a:spcAft>
        <a:spcPct val="0"/>
      </a:spcAft>
      <a:buClr>
        <a:schemeClr val="accent2"/>
      </a:buClr>
      <a:buSzPct val="80000"/>
      <a:buFont typeface="Wingdings" pitchFamily="2" charset="2"/>
      <a:defRPr kumimoji="1" sz="2000" kern="1200">
        <a:solidFill>
          <a:schemeClr val="tx1"/>
        </a:solidFill>
        <a:latin typeface="Times New Roman" charset="0"/>
        <a:ea typeface="楷体_GB2312" pitchFamily="49" charset="-122"/>
        <a:cs typeface="+mn-cs"/>
      </a:defRPr>
    </a:lvl1pPr>
    <a:lvl2pPr marL="457200" algn="ctr" rtl="0" fontAlgn="base">
      <a:spcBef>
        <a:spcPct val="50000"/>
      </a:spcBef>
      <a:spcAft>
        <a:spcPct val="0"/>
      </a:spcAft>
      <a:buClr>
        <a:schemeClr val="accent2"/>
      </a:buClr>
      <a:buSzPct val="80000"/>
      <a:buFont typeface="Wingdings" pitchFamily="2" charset="2"/>
      <a:defRPr kumimoji="1" sz="2000" kern="1200">
        <a:solidFill>
          <a:schemeClr val="tx1"/>
        </a:solidFill>
        <a:latin typeface="Times New Roman" charset="0"/>
        <a:ea typeface="楷体_GB2312" pitchFamily="49" charset="-122"/>
        <a:cs typeface="+mn-cs"/>
      </a:defRPr>
    </a:lvl2pPr>
    <a:lvl3pPr marL="914400" algn="ctr" rtl="0" fontAlgn="base">
      <a:spcBef>
        <a:spcPct val="50000"/>
      </a:spcBef>
      <a:spcAft>
        <a:spcPct val="0"/>
      </a:spcAft>
      <a:buClr>
        <a:schemeClr val="accent2"/>
      </a:buClr>
      <a:buSzPct val="80000"/>
      <a:buFont typeface="Wingdings" pitchFamily="2" charset="2"/>
      <a:defRPr kumimoji="1" sz="2000" kern="1200">
        <a:solidFill>
          <a:schemeClr val="tx1"/>
        </a:solidFill>
        <a:latin typeface="Times New Roman" charset="0"/>
        <a:ea typeface="楷体_GB2312" pitchFamily="49" charset="-122"/>
        <a:cs typeface="+mn-cs"/>
      </a:defRPr>
    </a:lvl3pPr>
    <a:lvl4pPr marL="1371600" algn="ctr" rtl="0" fontAlgn="base">
      <a:spcBef>
        <a:spcPct val="50000"/>
      </a:spcBef>
      <a:spcAft>
        <a:spcPct val="0"/>
      </a:spcAft>
      <a:buClr>
        <a:schemeClr val="accent2"/>
      </a:buClr>
      <a:buSzPct val="80000"/>
      <a:buFont typeface="Wingdings" pitchFamily="2" charset="2"/>
      <a:defRPr kumimoji="1" sz="2000" kern="1200">
        <a:solidFill>
          <a:schemeClr val="tx1"/>
        </a:solidFill>
        <a:latin typeface="Times New Roman" charset="0"/>
        <a:ea typeface="楷体_GB2312" pitchFamily="49" charset="-122"/>
        <a:cs typeface="+mn-cs"/>
      </a:defRPr>
    </a:lvl4pPr>
    <a:lvl5pPr marL="1828800" algn="ctr" rtl="0" fontAlgn="base">
      <a:spcBef>
        <a:spcPct val="50000"/>
      </a:spcBef>
      <a:spcAft>
        <a:spcPct val="0"/>
      </a:spcAft>
      <a:buClr>
        <a:schemeClr val="accent2"/>
      </a:buClr>
      <a:buSzPct val="80000"/>
      <a:buFont typeface="Wingdings" pitchFamily="2" charset="2"/>
      <a:defRPr kumimoji="1" sz="2000" kern="1200">
        <a:solidFill>
          <a:schemeClr val="tx1"/>
        </a:solidFill>
        <a:latin typeface="Times New Roman" charset="0"/>
        <a:ea typeface="楷体_GB2312" pitchFamily="49" charset="-122"/>
        <a:cs typeface="+mn-cs"/>
      </a:defRPr>
    </a:lvl5pPr>
    <a:lvl6pPr marL="2286000" algn="l" defTabSz="914400" rtl="0" eaLnBrk="1" latinLnBrk="0" hangingPunct="1">
      <a:defRPr kumimoji="1" sz="2000" kern="1200">
        <a:solidFill>
          <a:schemeClr val="tx1"/>
        </a:solidFill>
        <a:latin typeface="Times New Roman" charset="0"/>
        <a:ea typeface="楷体_GB2312" pitchFamily="49" charset="-122"/>
        <a:cs typeface="+mn-cs"/>
      </a:defRPr>
    </a:lvl6pPr>
    <a:lvl7pPr marL="2743200" algn="l" defTabSz="914400" rtl="0" eaLnBrk="1" latinLnBrk="0" hangingPunct="1">
      <a:defRPr kumimoji="1" sz="2000" kern="1200">
        <a:solidFill>
          <a:schemeClr val="tx1"/>
        </a:solidFill>
        <a:latin typeface="Times New Roman" charset="0"/>
        <a:ea typeface="楷体_GB2312" pitchFamily="49" charset="-122"/>
        <a:cs typeface="+mn-cs"/>
      </a:defRPr>
    </a:lvl7pPr>
    <a:lvl8pPr marL="3200400" algn="l" defTabSz="914400" rtl="0" eaLnBrk="1" latinLnBrk="0" hangingPunct="1">
      <a:defRPr kumimoji="1" sz="2000" kern="1200">
        <a:solidFill>
          <a:schemeClr val="tx1"/>
        </a:solidFill>
        <a:latin typeface="Times New Roman" charset="0"/>
        <a:ea typeface="楷体_GB2312" pitchFamily="49" charset="-122"/>
        <a:cs typeface="+mn-cs"/>
      </a:defRPr>
    </a:lvl8pPr>
    <a:lvl9pPr marL="3657600" algn="l" defTabSz="914400" rtl="0" eaLnBrk="1" latinLnBrk="0" hangingPunct="1">
      <a:defRPr kumimoji="1" sz="2000" kern="1200">
        <a:solidFill>
          <a:schemeClr val="tx1"/>
        </a:solidFill>
        <a:latin typeface="Times New Roman"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FF00FF"/>
    <a:srgbClr val="006600"/>
    <a:srgbClr val="008000"/>
    <a:srgbClr val="009900"/>
    <a:srgbClr val="CC00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96" autoAdjust="0"/>
    <p:restoredTop sz="94660"/>
  </p:normalViewPr>
  <p:slideViewPr>
    <p:cSldViewPr>
      <p:cViewPr varScale="1">
        <p:scale>
          <a:sx n="155" d="100"/>
          <a:sy n="155" d="100"/>
        </p:scale>
        <p:origin x="-618" y="-78"/>
      </p:cViewPr>
      <p:guideLst>
        <p:guide orient="horz" pos="2160"/>
        <p:guide pos="2880"/>
      </p:guideLst>
    </p:cSldViewPr>
  </p:slideViewPr>
  <p:notesTextViewPr>
    <p:cViewPr>
      <p:scale>
        <a:sx n="100" d="100"/>
        <a:sy n="100" d="100"/>
      </p:scale>
      <p:origin x="0" y="0"/>
    </p:cViewPr>
  </p:notesTextViewPr>
  <p:notesViewPr>
    <p:cSldViewPr>
      <p:cViewPr varScale="1">
        <p:scale>
          <a:sx n="45" d="100"/>
          <a:sy n="45" d="100"/>
        </p:scale>
        <p:origin x="-869" y="-9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ClrTx/>
              <a:buSzTx/>
              <a:buFontTx/>
              <a:buNone/>
              <a:defRPr kumimoji="0" sz="1200">
                <a:latin typeface="Arial" charset="0"/>
                <a:ea typeface="宋体" charset="-122"/>
              </a:defRPr>
            </a:lvl1pPr>
          </a:lstStyle>
          <a:p>
            <a:endParaRPr lang="en-US" altLang="zh-CN"/>
          </a:p>
        </p:txBody>
      </p:sp>
      <p:sp>
        <p:nvSpPr>
          <p:cNvPr id="81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kumimoji="0" sz="1200">
                <a:latin typeface="Arial" charset="0"/>
                <a:ea typeface="宋体" charset="-122"/>
              </a:defRPr>
            </a:lvl1pPr>
          </a:lstStyle>
          <a:p>
            <a:endParaRPr lang="en-US" altLang="zh-CN"/>
          </a:p>
        </p:txBody>
      </p:sp>
      <p:sp>
        <p:nvSpPr>
          <p:cNvPr id="81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ClrTx/>
              <a:buSzTx/>
              <a:buFontTx/>
              <a:buNone/>
              <a:defRPr kumimoji="0" sz="1200">
                <a:latin typeface="Arial" charset="0"/>
                <a:ea typeface="宋体" charset="-122"/>
              </a:defRPr>
            </a:lvl1pPr>
          </a:lstStyle>
          <a:p>
            <a:endParaRPr lang="en-US" altLang="zh-CN"/>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1200">
                <a:latin typeface="Arial" charset="0"/>
                <a:ea typeface="宋体" charset="-122"/>
              </a:defRPr>
            </a:lvl1pPr>
          </a:lstStyle>
          <a:p>
            <a:fld id="{72848AEE-B2AF-4069-91C2-A727DB2D2642}" type="slidenum">
              <a:rPr lang="en-US" altLang="zh-CN"/>
              <a:pPr/>
              <a:t>‹#›</a:t>
            </a:fld>
            <a:endParaRPr lang="en-US" altLang="zh-CN"/>
          </a:p>
        </p:txBody>
      </p:sp>
    </p:spTree>
    <p:extLst>
      <p:ext uri="{BB962C8B-B14F-4D97-AF65-F5344CB8AC3E}">
        <p14:creationId xmlns:p14="http://schemas.microsoft.com/office/powerpoint/2010/main" val="936737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ClrTx/>
              <a:buSzTx/>
              <a:buFontTx/>
              <a:buNone/>
              <a:defRPr kumimoji="0" sz="1200">
                <a:latin typeface="Arial" charset="0"/>
                <a:ea typeface="宋体" charset="-122"/>
              </a:defRPr>
            </a:lvl1pPr>
          </a:lstStyle>
          <a:p>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kumimoji="0" sz="1200">
                <a:latin typeface="Arial" charset="0"/>
                <a:ea typeface="宋体" charset="-122"/>
              </a:defRPr>
            </a:lvl1pPr>
          </a:lstStyle>
          <a:p>
            <a:endParaRPr lang="en-US" altLang="zh-CN"/>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ClrTx/>
              <a:buSzTx/>
              <a:buFontTx/>
              <a:buNone/>
              <a:defRPr kumimoji="0" sz="1200">
                <a:latin typeface="Arial" charset="0"/>
                <a:ea typeface="宋体" charset="-122"/>
              </a:defRPr>
            </a:lvl1pPr>
          </a:lstStyle>
          <a:p>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1200">
                <a:latin typeface="Arial" charset="0"/>
                <a:ea typeface="宋体" charset="-122"/>
              </a:defRPr>
            </a:lvl1pPr>
          </a:lstStyle>
          <a:p>
            <a:fld id="{A5A3A5E9-4D2F-4489-A0CE-BB5100F31A2D}" type="slidenum">
              <a:rPr lang="en-US" altLang="zh-CN"/>
              <a:pPr/>
              <a:t>‹#›</a:t>
            </a:fld>
            <a:endParaRPr lang="en-US" altLang="zh-CN"/>
          </a:p>
        </p:txBody>
      </p:sp>
    </p:spTree>
    <p:extLst>
      <p:ext uri="{BB962C8B-B14F-4D97-AF65-F5344CB8AC3E}">
        <p14:creationId xmlns:p14="http://schemas.microsoft.com/office/powerpoint/2010/main" val="10360626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2438400"/>
            <a:ext cx="9009063" cy="1052513"/>
            <a:chOff x="0" y="1536"/>
            <a:chExt cx="5675" cy="663"/>
          </a:xfrm>
        </p:grpSpPr>
        <p:grpSp>
          <p:nvGrpSpPr>
            <p:cNvPr id="5123" name="Group 3"/>
            <p:cNvGrpSpPr>
              <a:grpSpLocks/>
            </p:cNvGrpSpPr>
            <p:nvPr/>
          </p:nvGrpSpPr>
          <p:grpSpPr bwMode="auto">
            <a:xfrm>
              <a:off x="183" y="1604"/>
              <a:ext cx="448" cy="299"/>
              <a:chOff x="720" y="336"/>
              <a:chExt cx="624" cy="432"/>
            </a:xfrm>
          </p:grpSpPr>
          <p:sp>
            <p:nvSpPr>
              <p:cNvPr id="51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6" name="Group 6"/>
            <p:cNvGrpSpPr>
              <a:grpSpLocks/>
            </p:cNvGrpSpPr>
            <p:nvPr/>
          </p:nvGrpSpPr>
          <p:grpSpPr bwMode="auto">
            <a:xfrm>
              <a:off x="261" y="1870"/>
              <a:ext cx="465" cy="299"/>
              <a:chOff x="912" y="2640"/>
              <a:chExt cx="672" cy="432"/>
            </a:xfrm>
          </p:grpSpPr>
          <p:sp>
            <p:nvSpPr>
              <p:cNvPr id="51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51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51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51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10F3676-099C-470D-8974-256A63629099}"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B658AA8-F838-4AB2-9381-95B369BBCCAC}" type="slidenum">
              <a:rPr lang="en-US" altLang="zh-CN"/>
              <a:pPr/>
              <a:t>‹#›</a:t>
            </a:fld>
            <a:endParaRPr lang="en-US" altLang="zh-CN"/>
          </a:p>
        </p:txBody>
      </p:sp>
    </p:spTree>
    <p:extLst>
      <p:ext uri="{BB962C8B-B14F-4D97-AF65-F5344CB8AC3E}">
        <p14:creationId xmlns:p14="http://schemas.microsoft.com/office/powerpoint/2010/main" val="74043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9FE7337-7FCD-409D-B3CE-8F01A1E1E18A}" type="slidenum">
              <a:rPr lang="en-US" altLang="zh-CN"/>
              <a:pPr/>
              <a:t>‹#›</a:t>
            </a:fld>
            <a:endParaRPr lang="en-US" altLang="zh-CN"/>
          </a:p>
        </p:txBody>
      </p:sp>
    </p:spTree>
    <p:extLst>
      <p:ext uri="{BB962C8B-B14F-4D97-AF65-F5344CB8AC3E}">
        <p14:creationId xmlns:p14="http://schemas.microsoft.com/office/powerpoint/2010/main" val="1738183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237412" cy="7667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75138" cy="5006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125538"/>
            <a:ext cx="4276725" cy="5006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A785694C-CA1F-4B5B-8ACA-83BF0C5C7ED9}" type="slidenum">
              <a:rPr lang="en-US" altLang="zh-CN"/>
              <a:pPr/>
              <a:t>‹#›</a:t>
            </a:fld>
            <a:endParaRPr lang="en-US" altLang="zh-CN"/>
          </a:p>
        </p:txBody>
      </p:sp>
    </p:spTree>
    <p:extLst>
      <p:ext uri="{BB962C8B-B14F-4D97-AF65-F5344CB8AC3E}">
        <p14:creationId xmlns:p14="http://schemas.microsoft.com/office/powerpoint/2010/main" val="22713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3B87177-2F42-4266-B93C-930DFAFEAFF0}" type="slidenum">
              <a:rPr lang="en-US" altLang="zh-CN"/>
              <a:pPr/>
              <a:t>‹#›</a:t>
            </a:fld>
            <a:endParaRPr lang="en-US" altLang="zh-CN"/>
          </a:p>
        </p:txBody>
      </p:sp>
    </p:spTree>
    <p:extLst>
      <p:ext uri="{BB962C8B-B14F-4D97-AF65-F5344CB8AC3E}">
        <p14:creationId xmlns:p14="http://schemas.microsoft.com/office/powerpoint/2010/main" val="342790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199081C-268A-4379-B0B2-F02D4E9431D1}" type="slidenum">
              <a:rPr lang="en-US" altLang="zh-CN"/>
              <a:pPr/>
              <a:t>‹#›</a:t>
            </a:fld>
            <a:endParaRPr lang="en-US" altLang="zh-CN"/>
          </a:p>
        </p:txBody>
      </p:sp>
    </p:spTree>
    <p:extLst>
      <p:ext uri="{BB962C8B-B14F-4D97-AF65-F5344CB8AC3E}">
        <p14:creationId xmlns:p14="http://schemas.microsoft.com/office/powerpoint/2010/main" val="2391733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25538"/>
            <a:ext cx="4275138"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125538"/>
            <a:ext cx="4276725"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D121044-69A0-4B86-989F-8A24BA2DF327}" type="slidenum">
              <a:rPr lang="en-US" altLang="zh-CN"/>
              <a:pPr/>
              <a:t>‹#›</a:t>
            </a:fld>
            <a:endParaRPr lang="en-US" altLang="zh-CN"/>
          </a:p>
        </p:txBody>
      </p:sp>
    </p:spTree>
    <p:extLst>
      <p:ext uri="{BB962C8B-B14F-4D97-AF65-F5344CB8AC3E}">
        <p14:creationId xmlns:p14="http://schemas.microsoft.com/office/powerpoint/2010/main" val="307554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0DBC728-9F2E-4146-849A-7D65A6F8F90E}" type="slidenum">
              <a:rPr lang="en-US" altLang="zh-CN"/>
              <a:pPr/>
              <a:t>‹#›</a:t>
            </a:fld>
            <a:endParaRPr lang="en-US" altLang="zh-CN"/>
          </a:p>
        </p:txBody>
      </p:sp>
    </p:spTree>
    <p:extLst>
      <p:ext uri="{BB962C8B-B14F-4D97-AF65-F5344CB8AC3E}">
        <p14:creationId xmlns:p14="http://schemas.microsoft.com/office/powerpoint/2010/main" val="176746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BBB74AC-C967-468F-9BF5-14F0191A4CE0}" type="slidenum">
              <a:rPr lang="en-US" altLang="zh-CN"/>
              <a:pPr/>
              <a:t>‹#›</a:t>
            </a:fld>
            <a:endParaRPr lang="en-US" altLang="zh-CN"/>
          </a:p>
        </p:txBody>
      </p:sp>
    </p:spTree>
    <p:extLst>
      <p:ext uri="{BB962C8B-B14F-4D97-AF65-F5344CB8AC3E}">
        <p14:creationId xmlns:p14="http://schemas.microsoft.com/office/powerpoint/2010/main" val="318015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F9D423A-2810-4F54-8873-9527AEDC89B9}" type="slidenum">
              <a:rPr lang="en-US" altLang="zh-CN"/>
              <a:pPr/>
              <a:t>‹#›</a:t>
            </a:fld>
            <a:endParaRPr lang="en-US" altLang="zh-CN"/>
          </a:p>
        </p:txBody>
      </p:sp>
    </p:spTree>
    <p:extLst>
      <p:ext uri="{BB962C8B-B14F-4D97-AF65-F5344CB8AC3E}">
        <p14:creationId xmlns:p14="http://schemas.microsoft.com/office/powerpoint/2010/main" val="403696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0C02C77-222D-496F-A68C-8D159AAFBE66}" type="slidenum">
              <a:rPr lang="en-US" altLang="zh-CN"/>
              <a:pPr/>
              <a:t>‹#›</a:t>
            </a:fld>
            <a:endParaRPr lang="en-US" altLang="zh-CN"/>
          </a:p>
        </p:txBody>
      </p:sp>
    </p:spTree>
    <p:extLst>
      <p:ext uri="{BB962C8B-B14F-4D97-AF65-F5344CB8AC3E}">
        <p14:creationId xmlns:p14="http://schemas.microsoft.com/office/powerpoint/2010/main" val="124800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8402F62-6E34-4EFB-B9B3-8EAEDA3BC23C}" type="slidenum">
              <a:rPr lang="en-US" altLang="zh-CN"/>
              <a:pPr/>
              <a:t>‹#›</a:t>
            </a:fld>
            <a:endParaRPr lang="en-US" altLang="zh-CN"/>
          </a:p>
        </p:txBody>
      </p:sp>
    </p:spTree>
    <p:extLst>
      <p:ext uri="{BB962C8B-B14F-4D97-AF65-F5344CB8AC3E}">
        <p14:creationId xmlns:p14="http://schemas.microsoft.com/office/powerpoint/2010/main" val="2743302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346075" y="117475"/>
            <a:ext cx="6096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zh-CN" sz="2400">
              <a:latin typeface="Tahoma" pitchFamily="34" charset="0"/>
              <a:ea typeface="宋体" charset="-122"/>
            </a:endParaRPr>
          </a:p>
        </p:txBody>
      </p:sp>
      <p:sp>
        <p:nvSpPr>
          <p:cNvPr id="4099" name="Rectangle 3"/>
          <p:cNvSpPr>
            <a:spLocks noChangeArrowheads="1"/>
          </p:cNvSpPr>
          <p:nvPr/>
        </p:nvSpPr>
        <p:spPr bwMode="ltGray">
          <a:xfrm>
            <a:off x="728663" y="117475"/>
            <a:ext cx="457200"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zh-CN" sz="2400">
              <a:latin typeface="Tahoma" pitchFamily="34" charset="0"/>
              <a:ea typeface="宋体" charset="-122"/>
            </a:endParaRPr>
          </a:p>
        </p:txBody>
      </p:sp>
      <p:sp>
        <p:nvSpPr>
          <p:cNvPr id="4100" name="Rectangle 4"/>
          <p:cNvSpPr>
            <a:spLocks noChangeArrowheads="1"/>
          </p:cNvSpPr>
          <p:nvPr/>
        </p:nvSpPr>
        <p:spPr bwMode="ltGray">
          <a:xfrm>
            <a:off x="469900" y="539750"/>
            <a:ext cx="5873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zh-CN" sz="2400">
              <a:latin typeface="Tahoma" pitchFamily="34" charset="0"/>
              <a:ea typeface="宋体" charset="-122"/>
            </a:endParaRPr>
          </a:p>
        </p:txBody>
      </p:sp>
      <p:sp>
        <p:nvSpPr>
          <p:cNvPr id="4101" name="Rectangle 5"/>
          <p:cNvSpPr>
            <a:spLocks noChangeArrowheads="1"/>
          </p:cNvSpPr>
          <p:nvPr/>
        </p:nvSpPr>
        <p:spPr bwMode="ltGray">
          <a:xfrm>
            <a:off x="839788" y="539750"/>
            <a:ext cx="512762"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zh-CN" sz="2400">
              <a:latin typeface="Tahoma" pitchFamily="34" charset="0"/>
              <a:ea typeface="宋体" charset="-122"/>
            </a:endParaRPr>
          </a:p>
        </p:txBody>
      </p:sp>
      <p:sp>
        <p:nvSpPr>
          <p:cNvPr id="4102" name="Rectangle 6"/>
          <p:cNvSpPr>
            <a:spLocks noChangeArrowheads="1"/>
          </p:cNvSpPr>
          <p:nvPr/>
        </p:nvSpPr>
        <p:spPr bwMode="ltGray">
          <a:xfrm>
            <a:off x="0" y="8001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zh-CN" sz="2400">
              <a:latin typeface="Tahoma" pitchFamily="34" charset="0"/>
              <a:ea typeface="宋体" charset="-122"/>
            </a:endParaRPr>
          </a:p>
        </p:txBody>
      </p:sp>
      <p:sp>
        <p:nvSpPr>
          <p:cNvPr id="4103" name="Rectangle 7"/>
          <p:cNvSpPr>
            <a:spLocks noChangeArrowheads="1"/>
          </p:cNvSpPr>
          <p:nvPr/>
        </p:nvSpPr>
        <p:spPr bwMode="gray">
          <a:xfrm>
            <a:off x="684213" y="0"/>
            <a:ext cx="698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zh-CN" sz="2400">
              <a:latin typeface="Tahoma" pitchFamily="34" charset="0"/>
              <a:ea typeface="宋体" charset="-122"/>
            </a:endParaRPr>
          </a:p>
        </p:txBody>
      </p:sp>
      <p:sp>
        <p:nvSpPr>
          <p:cNvPr id="4104" name="Rectangle 8"/>
          <p:cNvSpPr>
            <a:spLocks noChangeArrowheads="1"/>
          </p:cNvSpPr>
          <p:nvPr/>
        </p:nvSpPr>
        <p:spPr bwMode="gray">
          <a:xfrm>
            <a:off x="468313" y="10525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zh-CN" sz="2400">
              <a:latin typeface="Tahoma" pitchFamily="34" charset="0"/>
              <a:ea typeface="宋体" charset="-122"/>
            </a:endParaRPr>
          </a:p>
        </p:txBody>
      </p:sp>
      <p:sp>
        <p:nvSpPr>
          <p:cNvPr id="4105" name="Rectangle 9"/>
          <p:cNvSpPr>
            <a:spLocks noGrp="1" noChangeArrowheads="1"/>
          </p:cNvSpPr>
          <p:nvPr>
            <p:ph type="title"/>
          </p:nvPr>
        </p:nvSpPr>
        <p:spPr bwMode="auto">
          <a:xfrm>
            <a:off x="1150938" y="214313"/>
            <a:ext cx="7237412"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6" name="Rectangle 10"/>
          <p:cNvSpPr>
            <a:spLocks noGrp="1" noChangeArrowheads="1"/>
          </p:cNvSpPr>
          <p:nvPr>
            <p:ph type="body" idx="1"/>
          </p:nvPr>
        </p:nvSpPr>
        <p:spPr bwMode="auto">
          <a:xfrm>
            <a:off x="250825" y="1125538"/>
            <a:ext cx="8704263" cy="50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ClrTx/>
              <a:buSzTx/>
              <a:buFontTx/>
              <a:buNone/>
              <a:defRPr kumimoji="0" sz="1400">
                <a:latin typeface="Tahoma" pitchFamily="34" charset="0"/>
                <a:ea typeface="+mn-ea"/>
              </a:defRPr>
            </a:lvl1pPr>
          </a:lstStyle>
          <a:p>
            <a:endParaRPr lang="en-US" altLang="zh-C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kumimoji="0" sz="1400">
                <a:latin typeface="Tahoma" pitchFamily="34" charset="0"/>
                <a:ea typeface="+mn-ea"/>
              </a:defRPr>
            </a:lvl1pPr>
          </a:lstStyle>
          <a:p>
            <a:endParaRPr lang="en-US" altLang="zh-C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1400">
                <a:latin typeface="Tahoma" pitchFamily="34" charset="0"/>
                <a:ea typeface="+mn-ea"/>
              </a:defRPr>
            </a:lvl1pPr>
          </a:lstStyle>
          <a:p>
            <a:fld id="{6B84FC36-EC31-4EAD-A3A3-7542EF5F471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6">
                                            <p:txEl>
                                              <p:pRg st="0" end="0"/>
                                            </p:txEl>
                                          </p:spTgt>
                                        </p:tgtEl>
                                        <p:attrNameLst>
                                          <p:attrName>style.visibility</p:attrName>
                                        </p:attrNameLst>
                                      </p:cBhvr>
                                      <p:to>
                                        <p:strVal val="visible"/>
                                      </p:to>
                                    </p:set>
                                    <p:animEffect transition="in" filter="wipe(left)">
                                      <p:cBhvr>
                                        <p:cTn id="7" dur="500"/>
                                        <p:tgtEl>
                                          <p:spTgt spid="41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6">
                                            <p:txEl>
                                              <p:pRg st="1" end="1"/>
                                            </p:txEl>
                                          </p:spTgt>
                                        </p:tgtEl>
                                        <p:attrNameLst>
                                          <p:attrName>style.visibility</p:attrName>
                                        </p:attrNameLst>
                                      </p:cBhvr>
                                      <p:to>
                                        <p:strVal val="visible"/>
                                      </p:to>
                                    </p:set>
                                    <p:animEffect transition="in" filter="wipe(left)">
                                      <p:cBhvr>
                                        <p:cTn id="12" dur="500"/>
                                        <p:tgtEl>
                                          <p:spTgt spid="4106">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106">
                                            <p:txEl>
                                              <p:pRg st="2" end="2"/>
                                            </p:txEl>
                                          </p:spTgt>
                                        </p:tgtEl>
                                        <p:attrNameLst>
                                          <p:attrName>style.visibility</p:attrName>
                                        </p:attrNameLst>
                                      </p:cBhvr>
                                      <p:to>
                                        <p:strVal val="visible"/>
                                      </p:to>
                                    </p:set>
                                    <p:animEffect transition="in" filter="wipe(left)">
                                      <p:cBhvr>
                                        <p:cTn id="16" dur="500"/>
                                        <p:tgtEl>
                                          <p:spTgt spid="4106">
                                            <p:txEl>
                                              <p:pRg st="2" end="2"/>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106">
                                            <p:txEl>
                                              <p:pRg st="3" end="3"/>
                                            </p:txEl>
                                          </p:spTgt>
                                        </p:tgtEl>
                                        <p:attrNameLst>
                                          <p:attrName>style.visibility</p:attrName>
                                        </p:attrNameLst>
                                      </p:cBhvr>
                                      <p:to>
                                        <p:strVal val="visible"/>
                                      </p:to>
                                    </p:set>
                                    <p:animEffect transition="in" filter="wipe(left)">
                                      <p:cBhvr>
                                        <p:cTn id="20" dur="500"/>
                                        <p:tgtEl>
                                          <p:spTgt spid="4106">
                                            <p:txEl>
                                              <p:pRg st="3" end="3"/>
                                            </p:txEl>
                                          </p:spTgt>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4106">
                                            <p:txEl>
                                              <p:pRg st="4" end="4"/>
                                            </p:txEl>
                                          </p:spTgt>
                                        </p:tgtEl>
                                        <p:attrNameLst>
                                          <p:attrName>style.visibility</p:attrName>
                                        </p:attrNameLst>
                                      </p:cBhvr>
                                      <p:to>
                                        <p:strVal val="visible"/>
                                      </p:to>
                                    </p:set>
                                    <p:animEffect transition="in" filter="wipe(left)">
                                      <p:cBhvr>
                                        <p:cTn id="24" dur="500"/>
                                        <p:tgtEl>
                                          <p:spTgt spid="41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uiExpand="1" build="p">
        <p:tmplLst>
          <p:tmpl lvl="1">
            <p:tnLst>
              <p:par>
                <p:cTn presetID="22" presetClass="entr" presetSubtype="8" fill="hold" nodeType="click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wipe(left)">
                      <p:cBhvr>
                        <p:cTn dur="500"/>
                        <p:tgtEl>
                          <p:spTgt spid="410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wipe(left)">
                      <p:cBhvr>
                        <p:cTn dur="500"/>
                        <p:tgtEl>
                          <p:spTgt spid="410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wipe(left)">
                      <p:cBhvr>
                        <p:cTn dur="500"/>
                        <p:tgtEl>
                          <p:spTgt spid="410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wipe(left)">
                      <p:cBhvr>
                        <p:cTn dur="500"/>
                        <p:tgtEl>
                          <p:spTgt spid="410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wipe(left)">
                      <p:cBhvr>
                        <p:cTn dur="500"/>
                        <p:tgtEl>
                          <p:spTgt spid="4106"/>
                        </p:tgtEl>
                      </p:cBhvr>
                    </p:animEffect>
                  </p:childTnLst>
                </p:cTn>
              </p:par>
            </p:tnLst>
          </p:tmpl>
        </p:tmplLst>
      </p:bldP>
    </p:bldLst>
  </p:timing>
  <p:hf hdr="0" ftr="0" dt="0"/>
  <p:txStyles>
    <p:titleStyle>
      <a:lvl1pPr algn="ctr" rtl="0" fontAlgn="base">
        <a:spcBef>
          <a:spcPct val="0"/>
        </a:spcBef>
        <a:spcAft>
          <a:spcPct val="0"/>
        </a:spcAft>
        <a:defRPr sz="4400" b="1">
          <a:solidFill>
            <a:srgbClr val="3333FF"/>
          </a:solidFill>
          <a:latin typeface="+mj-lt"/>
          <a:ea typeface="+mj-ea"/>
          <a:cs typeface="+mj-cs"/>
        </a:defRPr>
      </a:lvl1pPr>
      <a:lvl2pPr algn="ctr" rtl="0" fontAlgn="base">
        <a:spcBef>
          <a:spcPct val="0"/>
        </a:spcBef>
        <a:spcAft>
          <a:spcPct val="0"/>
        </a:spcAft>
        <a:defRPr sz="4400" b="1">
          <a:solidFill>
            <a:srgbClr val="3333FF"/>
          </a:solidFill>
          <a:latin typeface="Times New Roman" charset="0"/>
          <a:ea typeface="宋体" charset="-122"/>
        </a:defRPr>
      </a:lvl2pPr>
      <a:lvl3pPr algn="ctr" rtl="0" fontAlgn="base">
        <a:spcBef>
          <a:spcPct val="0"/>
        </a:spcBef>
        <a:spcAft>
          <a:spcPct val="0"/>
        </a:spcAft>
        <a:defRPr sz="4400" b="1">
          <a:solidFill>
            <a:srgbClr val="3333FF"/>
          </a:solidFill>
          <a:latin typeface="Times New Roman" charset="0"/>
          <a:ea typeface="宋体" charset="-122"/>
        </a:defRPr>
      </a:lvl3pPr>
      <a:lvl4pPr algn="ctr" rtl="0" fontAlgn="base">
        <a:spcBef>
          <a:spcPct val="0"/>
        </a:spcBef>
        <a:spcAft>
          <a:spcPct val="0"/>
        </a:spcAft>
        <a:defRPr sz="4400" b="1">
          <a:solidFill>
            <a:srgbClr val="3333FF"/>
          </a:solidFill>
          <a:latin typeface="Times New Roman" charset="0"/>
          <a:ea typeface="宋体" charset="-122"/>
        </a:defRPr>
      </a:lvl4pPr>
      <a:lvl5pPr algn="ctr" rtl="0" fontAlgn="base">
        <a:spcBef>
          <a:spcPct val="0"/>
        </a:spcBef>
        <a:spcAft>
          <a:spcPct val="0"/>
        </a:spcAft>
        <a:defRPr sz="4400" b="1">
          <a:solidFill>
            <a:srgbClr val="3333FF"/>
          </a:solidFill>
          <a:latin typeface="Times New Roman" charset="0"/>
          <a:ea typeface="宋体" charset="-122"/>
        </a:defRPr>
      </a:lvl5pPr>
      <a:lvl6pPr marL="457200" algn="ctr" rtl="0" fontAlgn="base">
        <a:spcBef>
          <a:spcPct val="0"/>
        </a:spcBef>
        <a:spcAft>
          <a:spcPct val="0"/>
        </a:spcAft>
        <a:defRPr sz="4400" b="1">
          <a:solidFill>
            <a:srgbClr val="3333FF"/>
          </a:solidFill>
          <a:latin typeface="Times New Roman" charset="0"/>
          <a:ea typeface="宋体" charset="-122"/>
        </a:defRPr>
      </a:lvl6pPr>
      <a:lvl7pPr marL="914400" algn="ctr" rtl="0" fontAlgn="base">
        <a:spcBef>
          <a:spcPct val="0"/>
        </a:spcBef>
        <a:spcAft>
          <a:spcPct val="0"/>
        </a:spcAft>
        <a:defRPr sz="4400" b="1">
          <a:solidFill>
            <a:srgbClr val="3333FF"/>
          </a:solidFill>
          <a:latin typeface="Times New Roman" charset="0"/>
          <a:ea typeface="宋体" charset="-122"/>
        </a:defRPr>
      </a:lvl7pPr>
      <a:lvl8pPr marL="1371600" algn="ctr" rtl="0" fontAlgn="base">
        <a:spcBef>
          <a:spcPct val="0"/>
        </a:spcBef>
        <a:spcAft>
          <a:spcPct val="0"/>
        </a:spcAft>
        <a:defRPr sz="4400" b="1">
          <a:solidFill>
            <a:srgbClr val="3333FF"/>
          </a:solidFill>
          <a:latin typeface="Times New Roman" charset="0"/>
          <a:ea typeface="宋体" charset="-122"/>
        </a:defRPr>
      </a:lvl8pPr>
      <a:lvl9pPr marL="1828800" algn="ctr" rtl="0" fontAlgn="base">
        <a:spcBef>
          <a:spcPct val="0"/>
        </a:spcBef>
        <a:spcAft>
          <a:spcPct val="0"/>
        </a:spcAft>
        <a:defRPr sz="4400" b="1">
          <a:solidFill>
            <a:srgbClr val="3333FF"/>
          </a:solidFill>
          <a:latin typeface="Times New Roman" charset="0"/>
          <a:ea typeface="宋体" charset="-122"/>
        </a:defRPr>
      </a:lvl9pPr>
    </p:titleStyle>
    <p:bodyStyle>
      <a:lvl1pPr marL="342900" indent="-342900" algn="l" rtl="0" fontAlgn="base">
        <a:spcBef>
          <a:spcPct val="20000"/>
        </a:spcBef>
        <a:spcAft>
          <a:spcPct val="0"/>
        </a:spcAft>
        <a:buClr>
          <a:schemeClr val="hlink"/>
        </a:buClr>
        <a:buSzPct val="60000"/>
        <a:buFont typeface="Wingdings" pitchFamily="2" charset="2"/>
        <a:buChar char="l"/>
        <a:defRPr sz="2400" b="1">
          <a:solidFill>
            <a:schemeClr val="tx1"/>
          </a:solidFill>
          <a:latin typeface="+mn-lt"/>
          <a:ea typeface="+mn-ea"/>
          <a:cs typeface="+mn-cs"/>
        </a:defRPr>
      </a:lvl1pPr>
      <a:lvl2pPr marL="742950" indent="-285750" algn="l" rtl="0" fontAlgn="base">
        <a:spcBef>
          <a:spcPct val="20000"/>
        </a:spcBef>
        <a:spcAft>
          <a:spcPct val="0"/>
        </a:spcAft>
        <a:buClr>
          <a:srgbClr val="3333FF"/>
        </a:buClr>
        <a:buSzPct val="55000"/>
        <a:buFont typeface="Wingdings" pitchFamily="2" charset="2"/>
        <a:buChar char="Ø"/>
        <a:defRPr sz="2400" b="1">
          <a:solidFill>
            <a:schemeClr val="tx1"/>
          </a:solidFill>
          <a:latin typeface="+mn-lt"/>
          <a:ea typeface="+mn-ea"/>
        </a:defRPr>
      </a:lvl2pPr>
      <a:lvl3pPr marL="1143000" indent="-228600" algn="l" rtl="0" fontAlgn="base">
        <a:spcBef>
          <a:spcPct val="20000"/>
        </a:spcBef>
        <a:spcAft>
          <a:spcPct val="0"/>
        </a:spcAft>
        <a:buClr>
          <a:schemeClr val="folHlink"/>
        </a:buClr>
        <a:buChar char="•"/>
        <a:defRPr sz="20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sldNum" sz="quarter" idx="4"/>
          </p:nvPr>
        </p:nvSpPr>
        <p:spPr/>
        <p:txBody>
          <a:bodyPr/>
          <a:lstStyle/>
          <a:p>
            <a:fld id="{824A2F9E-176A-407A-9928-DE7EF14874B2}" type="slidenum">
              <a:rPr lang="en-US" altLang="zh-CN"/>
              <a:pPr/>
              <a:t>1</a:t>
            </a:fld>
            <a:endParaRPr lang="en-US" altLang="zh-CN"/>
          </a:p>
        </p:txBody>
      </p:sp>
      <p:sp>
        <p:nvSpPr>
          <p:cNvPr id="12290" name="Rectangle 2"/>
          <p:cNvSpPr>
            <a:spLocks noGrp="1" noChangeArrowheads="1"/>
          </p:cNvSpPr>
          <p:nvPr>
            <p:ph type="ctrTitle"/>
          </p:nvPr>
        </p:nvSpPr>
        <p:spPr>
          <a:xfrm>
            <a:off x="827088" y="981075"/>
            <a:ext cx="7777162" cy="1800225"/>
          </a:xfrm>
        </p:spPr>
        <p:txBody>
          <a:bodyPr/>
          <a:lstStyle/>
          <a:p>
            <a:r>
              <a:rPr lang="zh-CN" altLang="en-US">
                <a:solidFill>
                  <a:schemeClr val="hlink"/>
                </a:solidFill>
                <a:ea typeface="楷体_GB2312" pitchFamily="49" charset="-122"/>
              </a:rPr>
              <a:t>第</a:t>
            </a:r>
            <a:r>
              <a:rPr lang="en-US" altLang="zh-CN">
                <a:solidFill>
                  <a:schemeClr val="hlink"/>
                </a:solidFill>
                <a:ea typeface="楷体_GB2312" pitchFamily="49" charset="-122"/>
              </a:rPr>
              <a:t>3</a:t>
            </a:r>
            <a:r>
              <a:rPr lang="zh-CN" altLang="en-US">
                <a:solidFill>
                  <a:schemeClr val="hlink"/>
                </a:solidFill>
                <a:ea typeface="楷体_GB2312" pitchFamily="49" charset="-122"/>
              </a:rPr>
              <a:t>章 </a:t>
            </a:r>
            <a:r>
              <a:rPr lang="zh-CN" altLang="en-US">
                <a:solidFill>
                  <a:srgbClr val="FF3300"/>
                </a:solidFill>
                <a:ea typeface="楷体_GB2312" pitchFamily="49" charset="-122"/>
              </a:rPr>
              <a:t>文法和语言</a:t>
            </a:r>
            <a:r>
              <a:rPr lang="zh-CN" altLang="en-US" b="0">
                <a:solidFill>
                  <a:srgbClr val="FF3300"/>
                </a:solidFill>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1000" fill="hold"/>
                                        <p:tgtEl>
                                          <p:spTgt spid="12290"/>
                                        </p:tgtEl>
                                        <p:attrNameLst>
                                          <p:attrName>ppt_w</p:attrName>
                                        </p:attrNameLst>
                                      </p:cBhvr>
                                      <p:tavLst>
                                        <p:tav tm="0">
                                          <p:val>
                                            <p:fltVal val="0"/>
                                          </p:val>
                                        </p:tav>
                                        <p:tav tm="100000">
                                          <p:val>
                                            <p:strVal val="#ppt_w"/>
                                          </p:val>
                                        </p:tav>
                                      </p:tavLst>
                                    </p:anim>
                                    <p:anim calcmode="lin" valueType="num">
                                      <p:cBhvr>
                                        <p:cTn id="8" dur="1000" fill="hold"/>
                                        <p:tgtEl>
                                          <p:spTgt spid="12290"/>
                                        </p:tgtEl>
                                        <p:attrNameLst>
                                          <p:attrName>ppt_h</p:attrName>
                                        </p:attrNameLst>
                                      </p:cBhvr>
                                      <p:tavLst>
                                        <p:tav tm="0">
                                          <p:val>
                                            <p:fltVal val="0"/>
                                          </p:val>
                                        </p:tav>
                                        <p:tav tm="100000">
                                          <p:val>
                                            <p:strVal val="#ppt_h"/>
                                          </p:val>
                                        </p:tav>
                                      </p:tavLst>
                                    </p:anim>
                                    <p:anim calcmode="lin" valueType="num">
                                      <p:cBhvr>
                                        <p:cTn id="9" dur="1000" fill="hold"/>
                                        <p:tgtEl>
                                          <p:spTgt spid="1229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29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54A2D5-319E-4A61-9067-109FB3D6388D}" type="slidenum">
              <a:rPr lang="en-US" altLang="zh-CN"/>
              <a:pPr/>
              <a:t>10</a:t>
            </a:fld>
            <a:endParaRPr lang="en-US" altLang="zh-CN"/>
          </a:p>
        </p:txBody>
      </p:sp>
      <p:sp>
        <p:nvSpPr>
          <p:cNvPr id="59394" name="Rectangle 2"/>
          <p:cNvSpPr>
            <a:spLocks noGrp="1" noChangeArrowheads="1"/>
          </p:cNvSpPr>
          <p:nvPr>
            <p:ph type="title"/>
          </p:nvPr>
        </p:nvSpPr>
        <p:spPr/>
        <p:txBody>
          <a:bodyPr/>
          <a:lstStyle/>
          <a:p>
            <a:r>
              <a:rPr lang="en-US" altLang="zh-CN">
                <a:ea typeface="楷体_GB2312" pitchFamily="49" charset="-122"/>
              </a:rPr>
              <a:t>3. 3 </a:t>
            </a:r>
            <a:r>
              <a:rPr lang="zh-CN" altLang="en-US">
                <a:ea typeface="楷体_GB2312" pitchFamily="49" charset="-122"/>
              </a:rPr>
              <a:t>文法和语言的形式定义</a:t>
            </a:r>
          </a:p>
        </p:txBody>
      </p:sp>
      <p:sp>
        <p:nvSpPr>
          <p:cNvPr id="59395" name="Rectangle 3"/>
          <p:cNvSpPr>
            <a:spLocks noGrp="1" noChangeArrowheads="1"/>
          </p:cNvSpPr>
          <p:nvPr>
            <p:ph type="body" idx="1"/>
          </p:nvPr>
        </p:nvSpPr>
        <p:spPr/>
        <p:txBody>
          <a:bodyPr/>
          <a:lstStyle/>
          <a:p>
            <a:pPr algn="just"/>
            <a:r>
              <a:rPr lang="zh-CN" altLang="en-US">
                <a:solidFill>
                  <a:schemeClr val="hlink"/>
                </a:solidFill>
                <a:ea typeface="楷体_GB2312" pitchFamily="49" charset="-122"/>
              </a:rPr>
              <a:t>产生式</a:t>
            </a:r>
            <a:r>
              <a:rPr lang="en-US" altLang="zh-CN">
                <a:ea typeface="楷体_GB2312" pitchFamily="49" charset="-122"/>
              </a:rPr>
              <a:t>(</a:t>
            </a:r>
            <a:r>
              <a:rPr lang="zh-CN" altLang="en-US">
                <a:solidFill>
                  <a:srgbClr val="0000FF"/>
                </a:solidFill>
                <a:ea typeface="楷体_GB2312" pitchFamily="49" charset="-122"/>
              </a:rPr>
              <a:t>规则，重写规则、生成式</a:t>
            </a:r>
            <a:r>
              <a:rPr lang="en-US" altLang="zh-CN">
                <a:ea typeface="楷体_GB2312" pitchFamily="49" charset="-122"/>
              </a:rPr>
              <a:t>)</a:t>
            </a:r>
          </a:p>
          <a:p>
            <a:pPr lvl="1" algn="just">
              <a:buFont typeface="Wingdings" pitchFamily="2" charset="2"/>
              <a:buNone/>
            </a:pPr>
            <a:r>
              <a:rPr lang="zh-CN" altLang="en-US">
                <a:ea typeface="楷体_GB2312" pitchFamily="49" charset="-122"/>
              </a:rPr>
              <a:t>是形如</a:t>
            </a:r>
            <a:r>
              <a:rPr lang="zh-CN" altLang="en-US">
                <a:solidFill>
                  <a:srgbClr val="993366"/>
                </a:solidFill>
                <a:ea typeface="楷体_GB2312" pitchFamily="49" charset="-122"/>
                <a:sym typeface="Symbol" pitchFamily="18" charset="2"/>
              </a:rPr>
              <a:t></a:t>
            </a:r>
            <a:r>
              <a:rPr lang="zh-CN" altLang="en-US">
                <a:solidFill>
                  <a:srgbClr val="993366"/>
                </a:solidFill>
                <a:ea typeface="楷体_GB2312" pitchFamily="49" charset="-122"/>
                <a:sym typeface="Wingdings" pitchFamily="2" charset="2"/>
              </a:rPr>
              <a:t></a:t>
            </a:r>
            <a:r>
              <a:rPr lang="zh-CN" altLang="en-US">
                <a:solidFill>
                  <a:srgbClr val="993366"/>
                </a:solidFill>
                <a:cs typeface="Times New Roman" charset="0"/>
                <a:sym typeface="Symbol" pitchFamily="18" charset="2"/>
              </a:rPr>
              <a:t></a:t>
            </a:r>
            <a:r>
              <a:rPr lang="zh-CN" altLang="en-US">
                <a:ea typeface="楷体_GB2312" pitchFamily="49" charset="-122"/>
              </a:rPr>
              <a:t>或</a:t>
            </a:r>
            <a:r>
              <a:rPr lang="zh-CN" altLang="en-US">
                <a:solidFill>
                  <a:srgbClr val="993366"/>
                </a:solidFill>
                <a:ea typeface="楷体_GB2312" pitchFamily="49" charset="-122"/>
                <a:sym typeface="Symbol" pitchFamily="18" charset="2"/>
              </a:rPr>
              <a:t></a:t>
            </a:r>
            <a:r>
              <a:rPr lang="zh-CN" altLang="en-US">
                <a:solidFill>
                  <a:srgbClr val="993366"/>
                </a:solidFill>
                <a:ea typeface="楷体_GB2312" pitchFamily="49" charset="-122"/>
              </a:rPr>
              <a:t> </a:t>
            </a:r>
            <a:r>
              <a:rPr lang="en-US" altLang="zh-CN">
                <a:solidFill>
                  <a:srgbClr val="993366"/>
                </a:solidFill>
                <a:ea typeface="楷体_GB2312" pitchFamily="49" charset="-122"/>
              </a:rPr>
              <a:t>::= </a:t>
            </a:r>
            <a:r>
              <a:rPr lang="en-US" altLang="zh-CN">
                <a:solidFill>
                  <a:srgbClr val="993366"/>
                </a:solidFill>
                <a:cs typeface="Times New Roman" charset="0"/>
                <a:sym typeface="Symbol" pitchFamily="18" charset="2"/>
              </a:rPr>
              <a:t></a:t>
            </a:r>
            <a:r>
              <a:rPr lang="zh-CN" altLang="en-US">
                <a:ea typeface="楷体_GB2312" pitchFamily="49" charset="-122"/>
              </a:rPr>
              <a:t>的（</a:t>
            </a:r>
            <a:r>
              <a:rPr lang="zh-CN" altLang="en-US">
                <a:ea typeface="楷体_GB2312" pitchFamily="49" charset="-122"/>
                <a:sym typeface="Symbol" pitchFamily="18" charset="2"/>
              </a:rPr>
              <a:t></a:t>
            </a:r>
            <a:r>
              <a:rPr lang="en-US" altLang="zh-CN">
                <a:ea typeface="楷体_GB2312" pitchFamily="49" charset="-122"/>
              </a:rPr>
              <a:t>, </a:t>
            </a:r>
            <a:r>
              <a:rPr lang="en-US" altLang="zh-CN">
                <a:cs typeface="Times New Roman" charset="0"/>
                <a:sym typeface="Symbol" pitchFamily="18" charset="2"/>
              </a:rPr>
              <a:t></a:t>
            </a:r>
            <a:r>
              <a:rPr lang="zh-CN" altLang="en-US">
                <a:ea typeface="楷体_GB2312" pitchFamily="49" charset="-122"/>
              </a:rPr>
              <a:t>）有序对，其中</a:t>
            </a:r>
          </a:p>
          <a:p>
            <a:pPr lvl="1" algn="just">
              <a:buFont typeface="Wingdings" pitchFamily="2" charset="2"/>
              <a:buNone/>
            </a:pPr>
            <a:r>
              <a:rPr lang="zh-CN" altLang="en-US">
                <a:ea typeface="楷体_GB2312" pitchFamily="49" charset="-122"/>
                <a:sym typeface="Symbol" pitchFamily="18" charset="2"/>
              </a:rPr>
              <a:t></a:t>
            </a:r>
            <a:r>
              <a:rPr lang="zh-CN" altLang="en-US">
                <a:ea typeface="楷体_GB2312" pitchFamily="49" charset="-122"/>
              </a:rPr>
              <a:t>是某字母表</a:t>
            </a:r>
            <a:r>
              <a:rPr lang="en-US" altLang="zh-CN">
                <a:ea typeface="楷体_GB2312" pitchFamily="49" charset="-122"/>
              </a:rPr>
              <a:t>V</a:t>
            </a:r>
            <a:r>
              <a:rPr lang="zh-CN" altLang="en-US">
                <a:ea typeface="楷体_GB2312" pitchFamily="49" charset="-122"/>
              </a:rPr>
              <a:t>的正闭包</a:t>
            </a:r>
            <a:r>
              <a:rPr lang="en-US" altLang="zh-CN">
                <a:ea typeface="楷体_GB2312" pitchFamily="49" charset="-122"/>
              </a:rPr>
              <a:t>V</a:t>
            </a:r>
            <a:r>
              <a:rPr lang="en-US" altLang="zh-CN" baseline="30000">
                <a:solidFill>
                  <a:srgbClr val="FF3300"/>
                </a:solidFill>
                <a:ea typeface="楷体_GB2312" pitchFamily="49" charset="-122"/>
              </a:rPr>
              <a:t>+</a:t>
            </a:r>
            <a:r>
              <a:rPr lang="zh-CN" altLang="en-US">
                <a:ea typeface="楷体_GB2312" pitchFamily="49" charset="-122"/>
              </a:rPr>
              <a:t>中的一个符号</a:t>
            </a:r>
          </a:p>
          <a:p>
            <a:pPr lvl="1" algn="just">
              <a:buFont typeface="Wingdings" pitchFamily="2" charset="2"/>
              <a:buNone/>
            </a:pPr>
            <a:r>
              <a:rPr lang="zh-CN" altLang="en-US">
                <a:cs typeface="Times New Roman" charset="0"/>
                <a:sym typeface="Symbol" pitchFamily="18" charset="2"/>
              </a:rPr>
              <a:t></a:t>
            </a:r>
            <a:r>
              <a:rPr lang="zh-CN" altLang="en-US">
                <a:ea typeface="楷体_GB2312" pitchFamily="49" charset="-122"/>
              </a:rPr>
              <a:t>是</a:t>
            </a:r>
            <a:r>
              <a:rPr lang="en-US" altLang="zh-CN">
                <a:ea typeface="楷体_GB2312" pitchFamily="49" charset="-122"/>
              </a:rPr>
              <a:t>V</a:t>
            </a:r>
            <a:r>
              <a:rPr lang="en-US" altLang="zh-CN">
                <a:solidFill>
                  <a:srgbClr val="FF3300"/>
                </a:solidFill>
                <a:ea typeface="楷体_GB2312" pitchFamily="49" charset="-122"/>
              </a:rPr>
              <a:t>*</a:t>
            </a:r>
            <a:r>
              <a:rPr lang="zh-CN" altLang="en-US">
                <a:ea typeface="楷体_GB2312" pitchFamily="49" charset="-122"/>
              </a:rPr>
              <a:t>中的一个符号</a:t>
            </a:r>
          </a:p>
          <a:p>
            <a:pPr lvl="1" algn="just">
              <a:buFont typeface="Wingdings" pitchFamily="2" charset="2"/>
              <a:buNone/>
            </a:pPr>
            <a:r>
              <a:rPr lang="zh-CN" altLang="en-US">
                <a:ea typeface="楷体_GB2312" pitchFamily="49" charset="-122"/>
                <a:sym typeface="Symbol" pitchFamily="18" charset="2"/>
              </a:rPr>
              <a:t></a:t>
            </a:r>
            <a:r>
              <a:rPr lang="zh-CN" altLang="en-US">
                <a:ea typeface="楷体_GB2312" pitchFamily="49" charset="-122"/>
              </a:rPr>
              <a:t>称为</a:t>
            </a:r>
            <a:r>
              <a:rPr lang="zh-CN" altLang="en-US">
                <a:solidFill>
                  <a:srgbClr val="008000"/>
                </a:solidFill>
                <a:ea typeface="楷体_GB2312" pitchFamily="49" charset="-122"/>
              </a:rPr>
              <a:t>规则的左部</a:t>
            </a:r>
            <a:r>
              <a:rPr lang="zh-CN" altLang="en-US">
                <a:ea typeface="楷体_GB2312" pitchFamily="49" charset="-122"/>
              </a:rPr>
              <a:t>，</a:t>
            </a:r>
            <a:r>
              <a:rPr lang="zh-CN" altLang="en-US">
                <a:cs typeface="Times New Roman" charset="0"/>
                <a:sym typeface="Symbol" pitchFamily="18" charset="2"/>
              </a:rPr>
              <a:t></a:t>
            </a:r>
            <a:r>
              <a:rPr lang="zh-CN" altLang="en-US">
                <a:ea typeface="楷体_GB2312" pitchFamily="49" charset="-122"/>
              </a:rPr>
              <a:t>称作</a:t>
            </a:r>
            <a:r>
              <a:rPr lang="zh-CN" altLang="en-US">
                <a:solidFill>
                  <a:srgbClr val="008000"/>
                </a:solidFill>
                <a:ea typeface="楷体_GB2312" pitchFamily="49" charset="-122"/>
              </a:rPr>
              <a:t>规则的右部</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BF0CF30-8568-4DDF-8641-5E53D1CE6AA2}" type="slidenum">
              <a:rPr lang="en-US" altLang="zh-CN"/>
              <a:pPr/>
              <a:t>11</a:t>
            </a:fld>
            <a:endParaRPr lang="en-US" altLang="zh-CN"/>
          </a:p>
        </p:txBody>
      </p:sp>
      <p:sp>
        <p:nvSpPr>
          <p:cNvPr id="60418" name="Rectangle 2"/>
          <p:cNvSpPr>
            <a:spLocks noGrp="1" noChangeArrowheads="1"/>
          </p:cNvSpPr>
          <p:nvPr>
            <p:ph type="title"/>
          </p:nvPr>
        </p:nvSpPr>
        <p:spPr/>
        <p:txBody>
          <a:bodyPr/>
          <a:lstStyle/>
          <a:p>
            <a:r>
              <a:rPr lang="zh-CN" altLang="en-US" b="0">
                <a:solidFill>
                  <a:srgbClr val="0000FF"/>
                </a:solidFill>
                <a:ea typeface="楷体_GB2312" pitchFamily="49" charset="-122"/>
              </a:rPr>
              <a:t>文法</a:t>
            </a:r>
          </a:p>
        </p:txBody>
      </p:sp>
      <p:sp>
        <p:nvSpPr>
          <p:cNvPr id="60419" name="Rectangle 3"/>
          <p:cNvSpPr>
            <a:spLocks noGrp="1" noChangeArrowheads="1"/>
          </p:cNvSpPr>
          <p:nvPr>
            <p:ph type="body" idx="1"/>
          </p:nvPr>
        </p:nvSpPr>
        <p:spPr>
          <a:xfrm>
            <a:off x="250825" y="1125538"/>
            <a:ext cx="8704263" cy="5399087"/>
          </a:xfrm>
        </p:spPr>
        <p:txBody>
          <a:bodyPr/>
          <a:lstStyle/>
          <a:p>
            <a:pPr algn="just"/>
            <a:r>
              <a:rPr lang="zh-CN" altLang="en-US">
                <a:solidFill>
                  <a:schemeClr val="hlink"/>
                </a:solidFill>
                <a:ea typeface="楷体_GB2312" pitchFamily="49" charset="-122"/>
              </a:rPr>
              <a:t>文法</a:t>
            </a:r>
            <a:r>
              <a:rPr lang="en-US" altLang="zh-CN">
                <a:solidFill>
                  <a:schemeClr val="hlink"/>
                </a:solidFill>
                <a:ea typeface="楷体_GB2312" pitchFamily="49" charset="-122"/>
              </a:rPr>
              <a:t>G</a:t>
            </a:r>
            <a:r>
              <a:rPr lang="zh-CN" altLang="en-US">
                <a:ea typeface="楷体_GB2312" pitchFamily="49" charset="-122"/>
              </a:rPr>
              <a:t>定义为四元组（</a:t>
            </a:r>
            <a:r>
              <a:rPr lang="en-US" altLang="zh-CN">
                <a:solidFill>
                  <a:srgbClr val="FF3300"/>
                </a:solidFill>
                <a:ea typeface="楷体_GB2312" pitchFamily="49" charset="-122"/>
              </a:rPr>
              <a:t>V</a:t>
            </a:r>
            <a:r>
              <a:rPr lang="en-US" altLang="zh-CN" baseline="-25000">
                <a:solidFill>
                  <a:srgbClr val="FF3300"/>
                </a:solidFill>
                <a:ea typeface="楷体_GB2312" pitchFamily="49" charset="-122"/>
              </a:rPr>
              <a:t>N</a:t>
            </a:r>
            <a:r>
              <a:rPr lang="zh-CN" altLang="en-US">
                <a:ea typeface="楷体_GB2312" pitchFamily="49" charset="-122"/>
              </a:rPr>
              <a:t>，</a:t>
            </a:r>
            <a:r>
              <a:rPr lang="en-US" altLang="zh-CN">
                <a:solidFill>
                  <a:srgbClr val="CC00FF"/>
                </a:solidFill>
                <a:ea typeface="楷体_GB2312" pitchFamily="49" charset="-122"/>
              </a:rPr>
              <a:t>V</a:t>
            </a:r>
            <a:r>
              <a:rPr lang="en-US" altLang="zh-CN" baseline="-25000">
                <a:solidFill>
                  <a:srgbClr val="CC00FF"/>
                </a:solidFill>
                <a:ea typeface="楷体_GB2312" pitchFamily="49" charset="-122"/>
              </a:rPr>
              <a:t>T</a:t>
            </a:r>
            <a:r>
              <a:rPr lang="zh-CN" altLang="en-US">
                <a:ea typeface="楷体_GB2312" pitchFamily="49" charset="-122"/>
              </a:rPr>
              <a:t>，</a:t>
            </a:r>
            <a:r>
              <a:rPr lang="en-US" altLang="zh-CN">
                <a:solidFill>
                  <a:srgbClr val="660066"/>
                </a:solidFill>
                <a:ea typeface="楷体_GB2312" pitchFamily="49" charset="-122"/>
              </a:rPr>
              <a:t>P</a:t>
            </a:r>
            <a:r>
              <a:rPr lang="zh-CN" altLang="en-US">
                <a:ea typeface="楷体_GB2312" pitchFamily="49" charset="-122"/>
              </a:rPr>
              <a:t>，</a:t>
            </a:r>
            <a:r>
              <a:rPr lang="en-US" altLang="zh-CN">
                <a:solidFill>
                  <a:srgbClr val="008000"/>
                </a:solidFill>
                <a:ea typeface="楷体_GB2312" pitchFamily="49" charset="-122"/>
              </a:rPr>
              <a:t>S</a:t>
            </a:r>
            <a:r>
              <a:rPr lang="zh-CN" altLang="en-US">
                <a:ea typeface="楷体_GB2312" pitchFamily="49" charset="-122"/>
              </a:rPr>
              <a:t>）</a:t>
            </a:r>
          </a:p>
          <a:p>
            <a:pPr lvl="1" algn="just">
              <a:buFont typeface="Wingdings" pitchFamily="2" charset="2"/>
              <a:buNone/>
            </a:pPr>
            <a:r>
              <a:rPr lang="zh-CN" altLang="en-US">
                <a:ea typeface="楷体_GB2312" pitchFamily="49" charset="-122"/>
              </a:rPr>
              <a:t>其中</a:t>
            </a:r>
            <a:r>
              <a:rPr lang="en-US" altLang="zh-CN">
                <a:ea typeface="楷体_GB2312" pitchFamily="49" charset="-122"/>
              </a:rPr>
              <a:t>: </a:t>
            </a:r>
          </a:p>
          <a:p>
            <a:pPr lvl="1" algn="just">
              <a:buFont typeface="Wingdings" pitchFamily="2" charset="2"/>
              <a:buNone/>
            </a:pPr>
            <a:r>
              <a:rPr lang="en-US" altLang="zh-CN">
                <a:solidFill>
                  <a:srgbClr val="FF3300"/>
                </a:solidFill>
                <a:ea typeface="楷体_GB2312" pitchFamily="49" charset="-122"/>
              </a:rPr>
              <a:t>V</a:t>
            </a:r>
            <a:r>
              <a:rPr lang="en-US" altLang="zh-CN" baseline="-25000">
                <a:solidFill>
                  <a:srgbClr val="FF3300"/>
                </a:solidFill>
                <a:ea typeface="楷体_GB2312" pitchFamily="49" charset="-122"/>
              </a:rPr>
              <a:t>N</a:t>
            </a:r>
            <a:r>
              <a:rPr lang="zh-CN" altLang="en-US">
                <a:ea typeface="楷体_GB2312" pitchFamily="49" charset="-122"/>
              </a:rPr>
              <a:t>为</a:t>
            </a:r>
            <a:r>
              <a:rPr lang="zh-CN" altLang="en-US">
                <a:solidFill>
                  <a:srgbClr val="CC00FF"/>
                </a:solidFill>
                <a:ea typeface="楷体_GB2312" pitchFamily="49" charset="-122"/>
              </a:rPr>
              <a:t>非终结符号</a:t>
            </a:r>
            <a:r>
              <a:rPr lang="zh-CN" altLang="en-US">
                <a:ea typeface="楷体_GB2312" pitchFamily="49" charset="-122"/>
              </a:rPr>
              <a:t>集合</a:t>
            </a:r>
          </a:p>
          <a:p>
            <a:pPr lvl="1" algn="just">
              <a:buFont typeface="Wingdings" pitchFamily="2" charset="2"/>
              <a:buNone/>
            </a:pPr>
            <a:r>
              <a:rPr lang="en-US" altLang="zh-CN">
                <a:solidFill>
                  <a:srgbClr val="CC00FF"/>
                </a:solidFill>
                <a:ea typeface="楷体_GB2312" pitchFamily="49" charset="-122"/>
              </a:rPr>
              <a:t>V</a:t>
            </a:r>
            <a:r>
              <a:rPr lang="en-US" altLang="zh-CN" baseline="-25000">
                <a:solidFill>
                  <a:srgbClr val="CC00FF"/>
                </a:solidFill>
                <a:ea typeface="楷体_GB2312" pitchFamily="49" charset="-122"/>
              </a:rPr>
              <a:t>T</a:t>
            </a:r>
            <a:r>
              <a:rPr lang="zh-CN" altLang="en-US">
                <a:ea typeface="楷体_GB2312" pitchFamily="49" charset="-122"/>
              </a:rPr>
              <a:t>为</a:t>
            </a:r>
            <a:r>
              <a:rPr lang="zh-CN" altLang="en-US">
                <a:solidFill>
                  <a:srgbClr val="CC00CC"/>
                </a:solidFill>
                <a:ea typeface="楷体_GB2312" pitchFamily="49" charset="-122"/>
              </a:rPr>
              <a:t>终结符号</a:t>
            </a:r>
            <a:r>
              <a:rPr lang="zh-CN" altLang="en-US">
                <a:ea typeface="楷体_GB2312" pitchFamily="49" charset="-122"/>
              </a:rPr>
              <a:t>集合</a:t>
            </a:r>
          </a:p>
          <a:p>
            <a:pPr lvl="1" algn="just">
              <a:buFont typeface="Wingdings" pitchFamily="2" charset="2"/>
              <a:buNone/>
            </a:pPr>
            <a:r>
              <a:rPr lang="en-US" altLang="zh-CN">
                <a:solidFill>
                  <a:srgbClr val="660066"/>
                </a:solidFill>
                <a:ea typeface="楷体_GB2312" pitchFamily="49" charset="-122"/>
              </a:rPr>
              <a:t>P</a:t>
            </a:r>
            <a:r>
              <a:rPr lang="zh-CN" altLang="en-US">
                <a:ea typeface="楷体_GB2312" pitchFamily="49" charset="-122"/>
              </a:rPr>
              <a:t>为</a:t>
            </a:r>
            <a:r>
              <a:rPr lang="zh-CN" altLang="en-US">
                <a:solidFill>
                  <a:srgbClr val="CC00CC"/>
                </a:solidFill>
                <a:ea typeface="楷体_GB2312" pitchFamily="49" charset="-122"/>
              </a:rPr>
              <a:t>产生式</a:t>
            </a:r>
            <a:r>
              <a:rPr lang="zh-CN" altLang="en-US">
                <a:ea typeface="楷体_GB2312" pitchFamily="49" charset="-122"/>
              </a:rPr>
              <a:t>集合</a:t>
            </a:r>
          </a:p>
          <a:p>
            <a:pPr lvl="1" algn="just">
              <a:buFont typeface="Wingdings" pitchFamily="2" charset="2"/>
              <a:buNone/>
            </a:pPr>
            <a:r>
              <a:rPr lang="en-US" altLang="zh-CN">
                <a:solidFill>
                  <a:srgbClr val="008000"/>
                </a:solidFill>
                <a:ea typeface="楷体_GB2312" pitchFamily="49" charset="-122"/>
              </a:rPr>
              <a:t>S</a:t>
            </a:r>
            <a:r>
              <a:rPr lang="zh-CN" altLang="en-US">
                <a:ea typeface="楷体_GB2312" pitchFamily="49" charset="-122"/>
              </a:rPr>
              <a:t>称作</a:t>
            </a:r>
            <a:r>
              <a:rPr lang="zh-CN" altLang="en-US">
                <a:solidFill>
                  <a:srgbClr val="CC00CC"/>
                </a:solidFill>
                <a:ea typeface="楷体_GB2312" pitchFamily="49" charset="-122"/>
              </a:rPr>
              <a:t>识别符号</a:t>
            </a:r>
            <a:r>
              <a:rPr lang="zh-CN" altLang="en-US">
                <a:ea typeface="楷体_GB2312" pitchFamily="49" charset="-122"/>
              </a:rPr>
              <a:t>或</a:t>
            </a:r>
            <a:r>
              <a:rPr lang="zh-CN" altLang="en-US">
                <a:solidFill>
                  <a:srgbClr val="CC00CC"/>
                </a:solidFill>
                <a:ea typeface="楷体_GB2312" pitchFamily="49" charset="-122"/>
              </a:rPr>
              <a:t>开始符号</a:t>
            </a:r>
            <a:r>
              <a:rPr lang="zh-CN" altLang="en-US">
                <a:ea typeface="楷体_GB2312" pitchFamily="49" charset="-122"/>
              </a:rPr>
              <a:t>，它是一个非终结符，至少要在一条规则中作为左部出现。</a:t>
            </a:r>
          </a:p>
          <a:p>
            <a:pPr algn="just"/>
            <a:r>
              <a:rPr lang="zh-CN" altLang="en-US">
                <a:ea typeface="楷体_GB2312" pitchFamily="49" charset="-122"/>
              </a:rPr>
              <a:t>例</a:t>
            </a:r>
            <a:r>
              <a:rPr lang="en-US" altLang="zh-CN">
                <a:ea typeface="楷体_GB2312" pitchFamily="49" charset="-122"/>
              </a:rPr>
              <a:t>3</a:t>
            </a:r>
            <a:r>
              <a:rPr lang="zh-CN" altLang="en-US">
                <a:ea typeface="楷体_GB2312" pitchFamily="49" charset="-122"/>
              </a:rPr>
              <a:t>．</a:t>
            </a:r>
            <a:r>
              <a:rPr lang="en-US" altLang="zh-CN">
                <a:ea typeface="楷体_GB2312" pitchFamily="49" charset="-122"/>
              </a:rPr>
              <a:t>1 </a:t>
            </a:r>
            <a:r>
              <a:rPr lang="zh-CN" altLang="en-US">
                <a:ea typeface="楷体_GB2312" pitchFamily="49" charset="-122"/>
              </a:rPr>
              <a:t>文法</a:t>
            </a:r>
            <a:r>
              <a:rPr lang="en-US" altLang="zh-CN">
                <a:ea typeface="楷体_GB2312" pitchFamily="49" charset="-122"/>
              </a:rPr>
              <a:t>G=(V</a:t>
            </a:r>
            <a:r>
              <a:rPr lang="en-US" altLang="zh-CN" baseline="-25000">
                <a:ea typeface="楷体_GB2312" pitchFamily="49" charset="-122"/>
              </a:rPr>
              <a:t>N</a:t>
            </a:r>
            <a:r>
              <a:rPr lang="zh-CN" altLang="en-US">
                <a:ea typeface="楷体_GB2312" pitchFamily="49" charset="-122"/>
              </a:rPr>
              <a:t>，</a:t>
            </a:r>
            <a:r>
              <a:rPr lang="en-US" altLang="zh-CN">
                <a:ea typeface="楷体_GB2312" pitchFamily="49" charset="-122"/>
              </a:rPr>
              <a:t>V</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P</a:t>
            </a:r>
            <a:r>
              <a:rPr lang="zh-CN" altLang="en-US">
                <a:ea typeface="楷体_GB2312" pitchFamily="49" charset="-122"/>
              </a:rPr>
              <a:t>，</a:t>
            </a:r>
            <a:r>
              <a:rPr lang="en-US" altLang="zh-CN">
                <a:ea typeface="楷体_GB2312" pitchFamily="49" charset="-122"/>
              </a:rPr>
              <a:t>S)</a:t>
            </a:r>
            <a:r>
              <a:rPr lang="zh-CN" altLang="en-US">
                <a:ea typeface="楷体_GB2312" pitchFamily="49" charset="-122"/>
              </a:rPr>
              <a:t>，其中</a:t>
            </a:r>
          </a:p>
          <a:p>
            <a:pPr lvl="1" algn="just">
              <a:buFont typeface="Wingdings" pitchFamily="2" charset="2"/>
              <a:buNone/>
            </a:pPr>
            <a:r>
              <a:rPr lang="en-US" altLang="zh-CN">
                <a:ea typeface="楷体_GB2312" pitchFamily="49" charset="-122"/>
              </a:rPr>
              <a:t>V</a:t>
            </a:r>
            <a:r>
              <a:rPr lang="en-US" altLang="zh-CN" baseline="-25000">
                <a:ea typeface="楷体_GB2312" pitchFamily="49" charset="-122"/>
              </a:rPr>
              <a:t>N</a:t>
            </a:r>
            <a:r>
              <a:rPr lang="en-US" altLang="zh-CN">
                <a:ea typeface="楷体_GB2312" pitchFamily="49" charset="-122"/>
              </a:rPr>
              <a:t>={S}</a:t>
            </a:r>
          </a:p>
          <a:p>
            <a:pPr lvl="1" algn="just">
              <a:buFont typeface="Wingdings" pitchFamily="2" charset="2"/>
              <a:buNone/>
            </a:pPr>
            <a:r>
              <a:rPr lang="en-US" altLang="zh-CN">
                <a:ea typeface="楷体_GB2312" pitchFamily="49" charset="-122"/>
              </a:rPr>
              <a:t>V</a:t>
            </a:r>
            <a:r>
              <a:rPr lang="en-US" altLang="zh-CN" baseline="-25000">
                <a:ea typeface="楷体_GB2312" pitchFamily="49" charset="-122"/>
              </a:rPr>
              <a:t>T</a:t>
            </a:r>
            <a:r>
              <a:rPr lang="en-US" altLang="zh-CN">
                <a:ea typeface="楷体_GB2312" pitchFamily="49" charset="-122"/>
              </a:rPr>
              <a:t>={0</a:t>
            </a:r>
            <a:r>
              <a:rPr lang="zh-CN" altLang="en-US">
                <a:ea typeface="楷体_GB2312" pitchFamily="49" charset="-122"/>
              </a:rPr>
              <a:t>，</a:t>
            </a:r>
            <a:r>
              <a:rPr lang="en-US" altLang="zh-CN">
                <a:ea typeface="楷体_GB2312" pitchFamily="49" charset="-122"/>
              </a:rPr>
              <a:t>l}</a:t>
            </a:r>
          </a:p>
          <a:p>
            <a:pPr lvl="1" algn="just">
              <a:buFont typeface="Wingdings" pitchFamily="2" charset="2"/>
              <a:buNone/>
            </a:pPr>
            <a:r>
              <a:rPr lang="en-US" altLang="zh-CN">
                <a:ea typeface="楷体_GB2312" pitchFamily="49" charset="-122"/>
              </a:rPr>
              <a:t>P={S</a:t>
            </a:r>
            <a:r>
              <a:rPr lang="en-US" altLang="zh-CN">
                <a:ea typeface="楷体_GB2312" pitchFamily="49" charset="-122"/>
                <a:sym typeface="Wingdings" pitchFamily="2" charset="2"/>
              </a:rPr>
              <a:t></a:t>
            </a:r>
            <a:r>
              <a:rPr lang="en-US" altLang="zh-CN">
                <a:ea typeface="楷体_GB2312" pitchFamily="49" charset="-122"/>
              </a:rPr>
              <a:t>0S1</a:t>
            </a:r>
            <a:r>
              <a:rPr lang="zh-CN" altLang="en-US">
                <a:ea typeface="楷体_GB2312" pitchFamily="49" charset="-122"/>
              </a:rPr>
              <a:t>，</a:t>
            </a:r>
            <a:r>
              <a:rPr lang="en-US" altLang="zh-CN">
                <a:ea typeface="楷体_GB2312" pitchFamily="49" charset="-122"/>
              </a:rPr>
              <a:t>S</a:t>
            </a:r>
            <a:r>
              <a:rPr lang="en-US" altLang="zh-CN">
                <a:ea typeface="楷体_GB2312" pitchFamily="49" charset="-122"/>
                <a:sym typeface="Wingdings" pitchFamily="2" charset="2"/>
              </a:rPr>
              <a:t></a:t>
            </a:r>
            <a:r>
              <a:rPr lang="en-US" altLang="zh-CN">
                <a:ea typeface="楷体_GB2312" pitchFamily="49" charset="-122"/>
              </a:rPr>
              <a:t>01}</a:t>
            </a:r>
          </a:p>
          <a:p>
            <a:pPr lvl="1" algn="just">
              <a:buFont typeface="Wingdings" pitchFamily="2" charset="2"/>
              <a:buNone/>
            </a:pPr>
            <a:r>
              <a:rPr lang="zh-CN" altLang="en-US">
                <a:ea typeface="楷体_GB2312" pitchFamily="49" charset="-122"/>
              </a:rPr>
              <a:t>也可写为</a:t>
            </a:r>
            <a:r>
              <a:rPr lang="en-US" altLang="zh-CN">
                <a:ea typeface="楷体_GB2312" pitchFamily="49" charset="-122"/>
              </a:rPr>
              <a:t>G=({S}</a:t>
            </a:r>
            <a:r>
              <a:rPr lang="zh-CN" altLang="en-US">
                <a:ea typeface="楷体_GB2312" pitchFamily="49" charset="-122"/>
              </a:rPr>
              <a:t>，</a:t>
            </a:r>
            <a:r>
              <a:rPr lang="en-US" altLang="zh-CN">
                <a:ea typeface="楷体_GB2312" pitchFamily="49" charset="-122"/>
              </a:rPr>
              <a:t>{0</a:t>
            </a:r>
            <a:r>
              <a:rPr lang="zh-CN" altLang="en-US">
                <a:ea typeface="楷体_GB2312" pitchFamily="49" charset="-122"/>
              </a:rPr>
              <a:t>，</a:t>
            </a:r>
            <a:r>
              <a:rPr lang="en-US" altLang="zh-CN">
                <a:ea typeface="楷体_GB2312" pitchFamily="49" charset="-122"/>
              </a:rPr>
              <a:t>l}</a:t>
            </a:r>
            <a:r>
              <a:rPr lang="zh-CN" altLang="en-US">
                <a:ea typeface="楷体_GB2312" pitchFamily="49" charset="-122"/>
              </a:rPr>
              <a:t>，</a:t>
            </a:r>
            <a:r>
              <a:rPr lang="en-US" altLang="zh-CN">
                <a:ea typeface="楷体_GB2312" pitchFamily="49" charset="-122"/>
              </a:rPr>
              <a:t>{S</a:t>
            </a:r>
            <a:r>
              <a:rPr lang="en-US" altLang="zh-CN">
                <a:ea typeface="楷体_GB2312" pitchFamily="49" charset="-122"/>
                <a:sym typeface="Wingdings" pitchFamily="2" charset="2"/>
              </a:rPr>
              <a:t></a:t>
            </a:r>
            <a:r>
              <a:rPr lang="en-US" altLang="zh-CN">
                <a:ea typeface="楷体_GB2312" pitchFamily="49" charset="-122"/>
              </a:rPr>
              <a:t>0S1</a:t>
            </a:r>
            <a:r>
              <a:rPr lang="zh-CN" altLang="en-US">
                <a:ea typeface="楷体_GB2312" pitchFamily="49" charset="-122"/>
              </a:rPr>
              <a:t>，</a:t>
            </a:r>
            <a:r>
              <a:rPr lang="en-US" altLang="zh-CN">
                <a:ea typeface="楷体_GB2312" pitchFamily="49" charset="-122"/>
              </a:rPr>
              <a:t>S</a:t>
            </a:r>
            <a:r>
              <a:rPr lang="en-US" altLang="zh-CN">
                <a:ea typeface="楷体_GB2312" pitchFamily="49" charset="-122"/>
                <a:sym typeface="Wingdings" pitchFamily="2" charset="2"/>
              </a:rPr>
              <a:t></a:t>
            </a:r>
            <a:r>
              <a:rPr lang="en-US" altLang="zh-CN">
                <a:ea typeface="楷体_GB2312" pitchFamily="49" charset="-122"/>
              </a:rPr>
              <a:t>01}</a:t>
            </a:r>
            <a:r>
              <a:rPr lang="zh-CN" altLang="en-US">
                <a:ea typeface="楷体_GB2312" pitchFamily="49" charset="-122"/>
              </a:rPr>
              <a:t>，</a:t>
            </a:r>
            <a:r>
              <a:rPr lang="en-US" altLang="zh-CN">
                <a:ea typeface="楷体_GB2312" pitchFamily="49" charset="-122"/>
              </a:rPr>
              <a: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8EFD552-94A4-42B0-BD70-47496BAE568D}" type="slidenum">
              <a:rPr lang="en-US" altLang="zh-CN"/>
              <a:pPr/>
              <a:t>12</a:t>
            </a:fld>
            <a:endParaRPr lang="en-US" altLang="zh-CN"/>
          </a:p>
        </p:txBody>
      </p:sp>
      <p:sp>
        <p:nvSpPr>
          <p:cNvPr id="61442" name="Rectangle 2"/>
          <p:cNvSpPr>
            <a:spLocks noGrp="1" noChangeArrowheads="1"/>
          </p:cNvSpPr>
          <p:nvPr>
            <p:ph type="title"/>
          </p:nvPr>
        </p:nvSpPr>
        <p:spPr/>
        <p:txBody>
          <a:bodyPr/>
          <a:lstStyle/>
          <a:p>
            <a:r>
              <a:rPr lang="zh-CN" altLang="en-US">
                <a:solidFill>
                  <a:srgbClr val="0000FF"/>
                </a:solidFill>
                <a:ea typeface="楷体_GB2312" pitchFamily="49" charset="-122"/>
              </a:rPr>
              <a:t>直接推导、直接归约</a:t>
            </a:r>
          </a:p>
        </p:txBody>
      </p:sp>
      <p:sp>
        <p:nvSpPr>
          <p:cNvPr id="61443" name="Rectangle 3"/>
          <p:cNvSpPr>
            <a:spLocks noGrp="1" noChangeArrowheads="1"/>
          </p:cNvSpPr>
          <p:nvPr>
            <p:ph type="body" idx="1"/>
          </p:nvPr>
        </p:nvSpPr>
        <p:spPr/>
        <p:txBody>
          <a:bodyPr/>
          <a:lstStyle/>
          <a:p>
            <a:pPr algn="just"/>
            <a:r>
              <a:rPr lang="zh-CN" altLang="en-US">
                <a:ea typeface="楷体_GB2312" pitchFamily="49" charset="-122"/>
              </a:rPr>
              <a:t>如果 </a:t>
            </a:r>
            <a:r>
              <a:rPr lang="zh-CN" altLang="en-US">
                <a:solidFill>
                  <a:srgbClr val="CC00FF"/>
                </a:solidFill>
                <a:ea typeface="楷体_GB2312" pitchFamily="49" charset="-122"/>
                <a:sym typeface="Symbol" pitchFamily="18" charset="2"/>
              </a:rPr>
              <a:t></a:t>
            </a:r>
            <a:r>
              <a:rPr lang="zh-CN" altLang="en-US">
                <a:ea typeface="楷体_GB2312" pitchFamily="49" charset="-122"/>
                <a:sym typeface="Wingdings" pitchFamily="2" charset="2"/>
              </a:rPr>
              <a:t></a:t>
            </a:r>
            <a:r>
              <a:rPr lang="zh-CN" altLang="en-US">
                <a:solidFill>
                  <a:srgbClr val="008000"/>
                </a:solidFill>
                <a:cs typeface="Times New Roman" charset="0"/>
                <a:sym typeface="Symbol" pitchFamily="18" charset="2"/>
              </a:rPr>
              <a:t></a:t>
            </a:r>
            <a:r>
              <a:rPr lang="zh-CN" altLang="en-US">
                <a:ea typeface="楷体_GB2312" pitchFamily="49" charset="-122"/>
              </a:rPr>
              <a:t>是文法 </a:t>
            </a:r>
            <a:r>
              <a:rPr lang="en-US" altLang="zh-CN">
                <a:ea typeface="楷体_GB2312" pitchFamily="49" charset="-122"/>
              </a:rPr>
              <a:t>G=(V</a:t>
            </a:r>
            <a:r>
              <a:rPr lang="en-US" altLang="zh-CN" baseline="-25000">
                <a:ea typeface="楷体_GB2312" pitchFamily="49" charset="-122"/>
              </a:rPr>
              <a:t>N</a:t>
            </a:r>
            <a:r>
              <a:rPr lang="zh-CN" altLang="en-US">
                <a:ea typeface="楷体_GB2312" pitchFamily="49" charset="-122"/>
              </a:rPr>
              <a:t>，</a:t>
            </a:r>
            <a:r>
              <a:rPr lang="en-US" altLang="zh-CN">
                <a:ea typeface="楷体_GB2312" pitchFamily="49" charset="-122"/>
              </a:rPr>
              <a:t>V</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P </a:t>
            </a:r>
            <a:r>
              <a:rPr lang="zh-CN" altLang="en-US">
                <a:ea typeface="楷体_GB2312" pitchFamily="49" charset="-122"/>
              </a:rPr>
              <a:t>，</a:t>
            </a:r>
            <a:r>
              <a:rPr lang="en-US" altLang="zh-CN">
                <a:ea typeface="楷体_GB2312" pitchFamily="49" charset="-122"/>
              </a:rPr>
              <a:t>S)</a:t>
            </a:r>
            <a:r>
              <a:rPr lang="zh-CN" altLang="en-US">
                <a:ea typeface="楷体_GB2312" pitchFamily="49" charset="-122"/>
              </a:rPr>
              <a:t>的规则，</a:t>
            </a:r>
          </a:p>
          <a:p>
            <a:pPr lvl="1" algn="just">
              <a:buFont typeface="Wingdings" pitchFamily="2" charset="2"/>
              <a:buNone/>
            </a:pPr>
            <a:r>
              <a:rPr lang="zh-CN" altLang="en-US">
                <a:ea typeface="楷体_GB2312" pitchFamily="49" charset="-122"/>
                <a:sym typeface="Symbol" pitchFamily="18" charset="2"/>
              </a:rPr>
              <a:t></a:t>
            </a:r>
            <a:r>
              <a:rPr lang="zh-CN" altLang="en-US">
                <a:ea typeface="楷体_GB2312" pitchFamily="49" charset="-122"/>
              </a:rPr>
              <a:t>和</a:t>
            </a:r>
            <a:r>
              <a:rPr lang="zh-CN" altLang="en-US">
                <a:ea typeface="楷体_GB2312" pitchFamily="49" charset="-122"/>
                <a:sym typeface="Symbol" pitchFamily="18" charset="2"/>
              </a:rPr>
              <a:t></a:t>
            </a:r>
            <a:r>
              <a:rPr lang="zh-CN" altLang="en-US">
                <a:ea typeface="楷体_GB2312" pitchFamily="49" charset="-122"/>
              </a:rPr>
              <a:t>是</a:t>
            </a:r>
            <a:r>
              <a:rPr lang="en-US" altLang="zh-CN">
                <a:ea typeface="楷体_GB2312" pitchFamily="49" charset="-122"/>
              </a:rPr>
              <a:t>V*</a:t>
            </a:r>
            <a:r>
              <a:rPr lang="zh-CN" altLang="en-US">
                <a:ea typeface="楷体_GB2312" pitchFamily="49" charset="-122"/>
              </a:rPr>
              <a:t>中的任意符号，</a:t>
            </a:r>
          </a:p>
          <a:p>
            <a:pPr algn="just"/>
            <a:r>
              <a:rPr lang="zh-CN" altLang="en-US">
                <a:ea typeface="楷体_GB2312" pitchFamily="49" charset="-122"/>
              </a:rPr>
              <a:t>若有符号串</a:t>
            </a:r>
            <a:r>
              <a:rPr lang="en-US" altLang="zh-CN">
                <a:ea typeface="楷体_GB2312" pitchFamily="49" charset="-122"/>
              </a:rPr>
              <a:t>v</a:t>
            </a:r>
            <a:r>
              <a:rPr lang="zh-CN" altLang="en-US">
                <a:ea typeface="楷体_GB2312" pitchFamily="49" charset="-122"/>
              </a:rPr>
              <a:t>，</a:t>
            </a:r>
            <a:r>
              <a:rPr lang="en-US" altLang="zh-CN">
                <a:ea typeface="楷体_GB2312" pitchFamily="49" charset="-122"/>
              </a:rPr>
              <a:t>w</a:t>
            </a:r>
            <a:r>
              <a:rPr lang="zh-CN" altLang="en-US">
                <a:ea typeface="楷体_GB2312" pitchFamily="49" charset="-122"/>
              </a:rPr>
              <a:t>满足：</a:t>
            </a:r>
          </a:p>
          <a:p>
            <a:pPr lvl="1" algn="just">
              <a:buFont typeface="Wingdings" pitchFamily="2" charset="2"/>
              <a:buNone/>
            </a:pPr>
            <a:r>
              <a:rPr lang="zh-CN" altLang="en-US">
                <a:ea typeface="楷体_GB2312" pitchFamily="49" charset="-122"/>
              </a:rPr>
              <a:t>    </a:t>
            </a:r>
            <a:r>
              <a:rPr lang="en-US" altLang="zh-CN">
                <a:ea typeface="楷体_GB2312" pitchFamily="49" charset="-122"/>
              </a:rPr>
              <a:t>v=</a:t>
            </a:r>
            <a:r>
              <a:rPr lang="en-US" altLang="zh-CN">
                <a:ea typeface="楷体_GB2312" pitchFamily="49" charset="-122"/>
                <a:sym typeface="Symbol" pitchFamily="18" charset="2"/>
              </a:rPr>
              <a:t></a:t>
            </a:r>
            <a:r>
              <a:rPr lang="en-US" altLang="zh-CN">
                <a:solidFill>
                  <a:srgbClr val="CC00FF"/>
                </a:solidFill>
                <a:ea typeface="楷体_GB2312" pitchFamily="49" charset="-122"/>
                <a:sym typeface="Symbol" pitchFamily="18" charset="2"/>
              </a:rPr>
              <a:t> </a:t>
            </a:r>
            <a:r>
              <a:rPr lang="en-US" altLang="zh-CN">
                <a:solidFill>
                  <a:srgbClr val="CC00FF"/>
                </a:solidFill>
                <a:ea typeface="楷体_GB2312" pitchFamily="49" charset="-122"/>
              </a:rPr>
              <a:t> </a:t>
            </a:r>
            <a:r>
              <a:rPr lang="en-US" altLang="zh-CN">
                <a:ea typeface="楷体_GB2312" pitchFamily="49" charset="-122"/>
                <a:sym typeface="Symbol" pitchFamily="18" charset="2"/>
              </a:rPr>
              <a:t></a:t>
            </a:r>
          </a:p>
          <a:p>
            <a:pPr lvl="1" algn="just">
              <a:buFont typeface="Wingdings" pitchFamily="2" charset="2"/>
              <a:buNone/>
            </a:pPr>
            <a:r>
              <a:rPr lang="en-US" altLang="zh-CN">
                <a:ea typeface="楷体_GB2312" pitchFamily="49" charset="-122"/>
                <a:sym typeface="Symbol" pitchFamily="18" charset="2"/>
              </a:rPr>
              <a:t>    w=</a:t>
            </a:r>
            <a:r>
              <a:rPr lang="en-US" altLang="zh-CN">
                <a:solidFill>
                  <a:srgbClr val="008000"/>
                </a:solidFill>
                <a:ea typeface="楷体_GB2312" pitchFamily="49" charset="-122"/>
                <a:sym typeface="Symbol" pitchFamily="18" charset="2"/>
              </a:rPr>
              <a:t> </a:t>
            </a:r>
            <a:r>
              <a:rPr lang="en-US" altLang="zh-CN">
                <a:solidFill>
                  <a:srgbClr val="008000"/>
                </a:solidFill>
                <a:cs typeface="Times New Roman" charset="0"/>
                <a:sym typeface="Symbol" pitchFamily="18" charset="2"/>
              </a:rPr>
              <a:t></a:t>
            </a:r>
            <a:r>
              <a:rPr lang="en-US" altLang="zh-CN">
                <a:ea typeface="楷体_GB2312" pitchFamily="49" charset="-122"/>
              </a:rPr>
              <a:t> </a:t>
            </a:r>
            <a:r>
              <a:rPr lang="en-US" altLang="zh-CN">
                <a:ea typeface="楷体_GB2312" pitchFamily="49" charset="-122"/>
                <a:sym typeface="Symbol" pitchFamily="18" charset="2"/>
              </a:rPr>
              <a:t></a:t>
            </a:r>
            <a:endParaRPr lang="en-US" altLang="zh-CN">
              <a:ea typeface="楷体_GB2312" pitchFamily="49" charset="-122"/>
            </a:endParaRPr>
          </a:p>
          <a:p>
            <a:pPr lvl="1" algn="just">
              <a:buFont typeface="Wingdings" pitchFamily="2" charset="2"/>
              <a:buNone/>
            </a:pPr>
            <a:r>
              <a:rPr lang="zh-CN" altLang="en-US">
                <a:ea typeface="楷体_GB2312" pitchFamily="49" charset="-122"/>
              </a:rPr>
              <a:t>则说</a:t>
            </a:r>
            <a:r>
              <a:rPr lang="en-US" altLang="zh-CN">
                <a:ea typeface="楷体_GB2312" pitchFamily="49" charset="-122"/>
              </a:rPr>
              <a:t>v</a:t>
            </a:r>
            <a:r>
              <a:rPr lang="zh-CN" altLang="en-US">
                <a:ea typeface="楷体_GB2312" pitchFamily="49" charset="-122"/>
              </a:rPr>
              <a:t>（应用规则</a:t>
            </a:r>
            <a:r>
              <a:rPr lang="zh-CN" altLang="en-US">
                <a:solidFill>
                  <a:srgbClr val="CC0099"/>
                </a:solidFill>
                <a:ea typeface="楷体_GB2312" pitchFamily="49" charset="-122"/>
                <a:sym typeface="Symbol" pitchFamily="18" charset="2"/>
              </a:rPr>
              <a:t></a:t>
            </a:r>
            <a:r>
              <a:rPr lang="zh-CN" altLang="en-US">
                <a:ea typeface="楷体_GB2312" pitchFamily="49" charset="-122"/>
                <a:sym typeface="Wingdings" pitchFamily="2" charset="2"/>
              </a:rPr>
              <a:t></a:t>
            </a:r>
            <a:r>
              <a:rPr lang="zh-CN" altLang="en-US">
                <a:solidFill>
                  <a:srgbClr val="008000"/>
                </a:solidFill>
                <a:cs typeface="Times New Roman" charset="0"/>
                <a:sym typeface="Symbol" pitchFamily="18" charset="2"/>
              </a:rPr>
              <a:t></a:t>
            </a:r>
            <a:r>
              <a:rPr lang="zh-CN" altLang="en-US">
                <a:ea typeface="楷体_GB2312" pitchFamily="49" charset="-122"/>
              </a:rPr>
              <a:t>）</a:t>
            </a:r>
            <a:r>
              <a:rPr lang="zh-CN" altLang="en-US">
                <a:solidFill>
                  <a:srgbClr val="FF3300"/>
                </a:solidFill>
                <a:ea typeface="楷体_GB2312" pitchFamily="49" charset="-122"/>
              </a:rPr>
              <a:t>直接产生</a:t>
            </a:r>
            <a:r>
              <a:rPr lang="en-US" altLang="zh-CN">
                <a:ea typeface="楷体_GB2312" pitchFamily="49" charset="-122"/>
              </a:rPr>
              <a:t>w</a:t>
            </a:r>
            <a:r>
              <a:rPr lang="zh-CN" altLang="en-US">
                <a:solidFill>
                  <a:srgbClr val="008000"/>
                </a:solidFill>
                <a:ea typeface="楷体_GB2312" pitchFamily="49" charset="-122"/>
              </a:rPr>
              <a:t>，</a:t>
            </a:r>
            <a:r>
              <a:rPr lang="zh-CN" altLang="en-US">
                <a:ea typeface="楷体_GB2312" pitchFamily="49" charset="-122"/>
              </a:rPr>
              <a:t>或说</a:t>
            </a:r>
          </a:p>
          <a:p>
            <a:pPr lvl="1" algn="just">
              <a:buFont typeface="Wingdings" pitchFamily="2" charset="2"/>
              <a:buNone/>
            </a:pPr>
            <a:r>
              <a:rPr lang="en-US" altLang="zh-CN">
                <a:ea typeface="楷体_GB2312" pitchFamily="49" charset="-122"/>
              </a:rPr>
              <a:t>w</a:t>
            </a:r>
            <a:r>
              <a:rPr lang="zh-CN" altLang="en-US">
                <a:ea typeface="楷体_GB2312" pitchFamily="49" charset="-122"/>
              </a:rPr>
              <a:t>是</a:t>
            </a:r>
            <a:r>
              <a:rPr lang="en-US" altLang="zh-CN">
                <a:ea typeface="楷体_GB2312" pitchFamily="49" charset="-122"/>
              </a:rPr>
              <a:t>v</a:t>
            </a:r>
            <a:r>
              <a:rPr lang="zh-CN" altLang="en-US">
                <a:ea typeface="楷体_GB2312" pitchFamily="49" charset="-122"/>
              </a:rPr>
              <a:t>的</a:t>
            </a:r>
            <a:r>
              <a:rPr lang="zh-CN" altLang="en-US">
                <a:solidFill>
                  <a:srgbClr val="FF3300"/>
                </a:solidFill>
                <a:ea typeface="楷体_GB2312" pitchFamily="49" charset="-122"/>
              </a:rPr>
              <a:t>直接推导，</a:t>
            </a:r>
            <a:r>
              <a:rPr lang="zh-CN" altLang="en-US">
                <a:ea typeface="楷体_GB2312" pitchFamily="49" charset="-122"/>
              </a:rPr>
              <a:t>或说</a:t>
            </a:r>
          </a:p>
          <a:p>
            <a:pPr lvl="1" algn="just">
              <a:buFont typeface="Wingdings" pitchFamily="2" charset="2"/>
              <a:buNone/>
            </a:pPr>
            <a:r>
              <a:rPr lang="en-US" altLang="zh-CN">
                <a:ea typeface="楷体_GB2312" pitchFamily="49" charset="-122"/>
              </a:rPr>
              <a:t>w</a:t>
            </a:r>
            <a:r>
              <a:rPr lang="zh-CN" altLang="en-US">
                <a:solidFill>
                  <a:srgbClr val="FF3300"/>
                </a:solidFill>
                <a:ea typeface="楷体_GB2312" pitchFamily="49" charset="-122"/>
              </a:rPr>
              <a:t>直接归约</a:t>
            </a:r>
            <a:r>
              <a:rPr lang="zh-CN" altLang="en-US">
                <a:ea typeface="楷体_GB2312" pitchFamily="49" charset="-122"/>
              </a:rPr>
              <a:t>到</a:t>
            </a:r>
            <a:r>
              <a:rPr lang="en-US" altLang="zh-CN">
                <a:ea typeface="楷体_GB2312" pitchFamily="49" charset="-122"/>
              </a:rPr>
              <a:t>v</a:t>
            </a:r>
          </a:p>
          <a:p>
            <a:pPr lvl="1" algn="just">
              <a:buFont typeface="Wingdings" pitchFamily="2" charset="2"/>
              <a:buNone/>
            </a:pPr>
            <a:r>
              <a:rPr lang="zh-CN" altLang="en-US">
                <a:ea typeface="楷体_GB2312" pitchFamily="49" charset="-122"/>
              </a:rPr>
              <a:t>记作   </a:t>
            </a:r>
            <a:r>
              <a:rPr lang="en-US" altLang="zh-CN">
                <a:ea typeface="楷体_GB2312" pitchFamily="49" charset="-122"/>
              </a:rPr>
              <a:t>v</a:t>
            </a:r>
            <a:r>
              <a:rPr lang="en-US" altLang="zh-CN">
                <a:solidFill>
                  <a:srgbClr val="FF3300"/>
                </a:solidFill>
                <a:ea typeface="楷体_GB2312" pitchFamily="49" charset="-122"/>
              </a:rPr>
              <a:t>=&gt;</a:t>
            </a:r>
            <a:r>
              <a:rPr lang="en-US" altLang="zh-CN">
                <a:ea typeface="楷体_GB2312" pitchFamily="49" charset="-122"/>
              </a:rPr>
              <a:t>w</a:t>
            </a:r>
          </a:p>
          <a:p>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39F199-0DC3-433D-8CD1-E52B8620948D}" type="slidenum">
              <a:rPr lang="en-US" altLang="zh-CN"/>
              <a:pPr/>
              <a:t>13</a:t>
            </a:fld>
            <a:endParaRPr lang="en-US" altLang="zh-CN"/>
          </a:p>
        </p:txBody>
      </p:sp>
      <p:sp>
        <p:nvSpPr>
          <p:cNvPr id="62466" name="Rectangle 2"/>
          <p:cNvSpPr>
            <a:spLocks noGrp="1" noChangeArrowheads="1"/>
          </p:cNvSpPr>
          <p:nvPr>
            <p:ph type="title"/>
          </p:nvPr>
        </p:nvSpPr>
        <p:spPr/>
        <p:txBody>
          <a:bodyPr/>
          <a:lstStyle/>
          <a:p>
            <a:r>
              <a:rPr lang="zh-CN" altLang="en-US">
                <a:solidFill>
                  <a:srgbClr val="0000FF"/>
                </a:solidFill>
                <a:ea typeface="楷体_GB2312" pitchFamily="49" charset="-122"/>
              </a:rPr>
              <a:t>直接推导、直接归约</a:t>
            </a:r>
          </a:p>
        </p:txBody>
      </p:sp>
      <p:sp>
        <p:nvSpPr>
          <p:cNvPr id="62467" name="Rectangle 3"/>
          <p:cNvSpPr>
            <a:spLocks noGrp="1" noChangeArrowheads="1"/>
          </p:cNvSpPr>
          <p:nvPr>
            <p:ph type="body" idx="1"/>
          </p:nvPr>
        </p:nvSpPr>
        <p:spPr>
          <a:xfrm>
            <a:off x="250825" y="1125538"/>
            <a:ext cx="8569325" cy="5399087"/>
          </a:xfrm>
        </p:spPr>
        <p:txBody>
          <a:bodyPr/>
          <a:lstStyle/>
          <a:p>
            <a:pPr algn="just"/>
            <a:r>
              <a:rPr lang="zh-CN" altLang="en-US">
                <a:ea typeface="楷体_GB2312" pitchFamily="49" charset="-122"/>
              </a:rPr>
              <a:t>例</a:t>
            </a:r>
            <a:r>
              <a:rPr lang="en-US" altLang="zh-CN">
                <a:ea typeface="楷体_GB2312" pitchFamily="49" charset="-122"/>
              </a:rPr>
              <a:t>3.1 </a:t>
            </a:r>
            <a:r>
              <a:rPr lang="zh-CN" altLang="en-US">
                <a:ea typeface="楷体_GB2312" pitchFamily="49" charset="-122"/>
              </a:rPr>
              <a:t>文法</a:t>
            </a:r>
            <a:r>
              <a:rPr lang="en-US" altLang="zh-CN">
                <a:ea typeface="楷体_GB2312" pitchFamily="49" charset="-122"/>
              </a:rPr>
              <a:t>G=(V</a:t>
            </a:r>
            <a:r>
              <a:rPr lang="en-US" altLang="zh-CN" baseline="-25000">
                <a:ea typeface="楷体_GB2312" pitchFamily="49" charset="-122"/>
              </a:rPr>
              <a:t>N</a:t>
            </a:r>
            <a:r>
              <a:rPr lang="zh-CN" altLang="en-US">
                <a:ea typeface="楷体_GB2312" pitchFamily="49" charset="-122"/>
              </a:rPr>
              <a:t>，</a:t>
            </a:r>
            <a:r>
              <a:rPr lang="en-US" altLang="zh-CN">
                <a:ea typeface="楷体_GB2312" pitchFamily="49" charset="-122"/>
              </a:rPr>
              <a:t>V</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P</a:t>
            </a:r>
            <a:r>
              <a:rPr lang="zh-CN" altLang="en-US">
                <a:ea typeface="楷体_GB2312" pitchFamily="49" charset="-122"/>
              </a:rPr>
              <a:t>，</a:t>
            </a:r>
            <a:r>
              <a:rPr lang="en-US" altLang="zh-CN">
                <a:ea typeface="楷体_GB2312" pitchFamily="49" charset="-122"/>
              </a:rPr>
              <a:t>S)</a:t>
            </a:r>
          </a:p>
          <a:p>
            <a:pPr lvl="1" algn="just">
              <a:buFont typeface="Wingdings" pitchFamily="2" charset="2"/>
              <a:buNone/>
            </a:pPr>
            <a:r>
              <a:rPr lang="zh-CN" altLang="en-US">
                <a:ea typeface="楷体_GB2312" pitchFamily="49" charset="-122"/>
              </a:rPr>
              <a:t>其中</a:t>
            </a:r>
            <a:r>
              <a:rPr lang="en-US" altLang="zh-CN">
                <a:ea typeface="楷体_GB2312" pitchFamily="49" charset="-122"/>
              </a:rPr>
              <a:t>:  V</a:t>
            </a:r>
            <a:r>
              <a:rPr lang="en-US" altLang="zh-CN" baseline="-25000">
                <a:ea typeface="楷体_GB2312" pitchFamily="49" charset="-122"/>
              </a:rPr>
              <a:t>N</a:t>
            </a:r>
            <a:r>
              <a:rPr lang="en-US" altLang="zh-CN">
                <a:ea typeface="楷体_GB2312" pitchFamily="49" charset="-122"/>
              </a:rPr>
              <a:t>={S}</a:t>
            </a:r>
          </a:p>
          <a:p>
            <a:pPr lvl="2" algn="just">
              <a:buFontTx/>
              <a:buNone/>
            </a:pPr>
            <a:r>
              <a:rPr lang="en-US" altLang="zh-CN" sz="2400">
                <a:ea typeface="楷体_GB2312" pitchFamily="49" charset="-122"/>
              </a:rPr>
              <a:t>     V</a:t>
            </a:r>
            <a:r>
              <a:rPr lang="en-US" altLang="zh-CN" sz="2400" baseline="-25000">
                <a:ea typeface="楷体_GB2312" pitchFamily="49" charset="-122"/>
              </a:rPr>
              <a:t>T</a:t>
            </a:r>
            <a:r>
              <a:rPr lang="en-US" altLang="zh-CN" sz="2400">
                <a:ea typeface="楷体_GB2312" pitchFamily="49" charset="-122"/>
              </a:rPr>
              <a:t>={0</a:t>
            </a:r>
            <a:r>
              <a:rPr lang="zh-CN" altLang="en-US" sz="2400">
                <a:ea typeface="楷体_GB2312" pitchFamily="49" charset="-122"/>
              </a:rPr>
              <a:t>，</a:t>
            </a:r>
            <a:r>
              <a:rPr lang="en-US" altLang="zh-CN" sz="2400">
                <a:ea typeface="楷体_GB2312" pitchFamily="49" charset="-122"/>
              </a:rPr>
              <a:t>l}</a:t>
            </a:r>
          </a:p>
          <a:p>
            <a:pPr lvl="2" algn="just">
              <a:buFontTx/>
              <a:buNone/>
            </a:pPr>
            <a:r>
              <a:rPr lang="en-US" altLang="zh-CN" sz="2400">
                <a:ea typeface="楷体_GB2312" pitchFamily="49" charset="-122"/>
              </a:rPr>
              <a:t>     P={S</a:t>
            </a:r>
            <a:r>
              <a:rPr lang="en-US" altLang="zh-CN" sz="2400">
                <a:ea typeface="楷体_GB2312" pitchFamily="49" charset="-122"/>
                <a:sym typeface="Wingdings" pitchFamily="2" charset="2"/>
              </a:rPr>
              <a:t></a:t>
            </a:r>
            <a:r>
              <a:rPr lang="en-US" altLang="zh-CN" sz="2400">
                <a:ea typeface="楷体_GB2312" pitchFamily="49" charset="-122"/>
              </a:rPr>
              <a:t>0S1</a:t>
            </a:r>
            <a:r>
              <a:rPr lang="zh-CN" altLang="en-US" sz="2400">
                <a:ea typeface="楷体_GB2312" pitchFamily="49" charset="-122"/>
              </a:rPr>
              <a:t>，</a:t>
            </a:r>
            <a:r>
              <a:rPr lang="en-US" altLang="zh-CN" sz="2400">
                <a:solidFill>
                  <a:srgbClr val="FF3300"/>
                </a:solidFill>
                <a:ea typeface="楷体_GB2312" pitchFamily="49" charset="-122"/>
              </a:rPr>
              <a:t>S</a:t>
            </a:r>
            <a:r>
              <a:rPr lang="en-US" altLang="zh-CN" sz="2400">
                <a:solidFill>
                  <a:srgbClr val="CC00FF"/>
                </a:solidFill>
                <a:ea typeface="楷体_GB2312" pitchFamily="49" charset="-122"/>
                <a:sym typeface="Wingdings" pitchFamily="2" charset="2"/>
              </a:rPr>
              <a:t></a:t>
            </a:r>
            <a:r>
              <a:rPr lang="en-US" altLang="zh-CN" sz="2400">
                <a:solidFill>
                  <a:srgbClr val="FF3300"/>
                </a:solidFill>
                <a:ea typeface="楷体_GB2312" pitchFamily="49" charset="-122"/>
              </a:rPr>
              <a:t>01</a:t>
            </a:r>
            <a:r>
              <a:rPr lang="en-US" altLang="zh-CN" sz="2400">
                <a:ea typeface="楷体_GB2312" pitchFamily="49" charset="-122"/>
              </a:rPr>
              <a:t>}</a:t>
            </a:r>
          </a:p>
          <a:p>
            <a:pPr lvl="2" algn="just">
              <a:buFontTx/>
              <a:buNone/>
            </a:pPr>
            <a:r>
              <a:rPr lang="en-US" altLang="zh-CN" sz="2400">
                <a:ea typeface="楷体_GB2312" pitchFamily="49" charset="-122"/>
              </a:rPr>
              <a:t>v=</a:t>
            </a:r>
            <a:r>
              <a:rPr lang="en-US" altLang="zh-CN" sz="2400">
                <a:solidFill>
                  <a:srgbClr val="0000FF"/>
                </a:solidFill>
                <a:ea typeface="楷体_GB2312" pitchFamily="49" charset="-122"/>
              </a:rPr>
              <a:t>0</a:t>
            </a:r>
            <a:r>
              <a:rPr lang="en-US" altLang="zh-CN" sz="2400">
                <a:solidFill>
                  <a:srgbClr val="FF3300"/>
                </a:solidFill>
                <a:ea typeface="楷体_GB2312" pitchFamily="49" charset="-122"/>
              </a:rPr>
              <a:t>S</a:t>
            </a:r>
            <a:r>
              <a:rPr lang="en-US" altLang="zh-CN" sz="2400">
                <a:solidFill>
                  <a:srgbClr val="660066"/>
                </a:solidFill>
                <a:ea typeface="楷体_GB2312" pitchFamily="49" charset="-122"/>
              </a:rPr>
              <a:t>1</a:t>
            </a:r>
            <a:r>
              <a:rPr lang="en-US" altLang="zh-CN" sz="2400">
                <a:ea typeface="楷体_GB2312" pitchFamily="49" charset="-122"/>
              </a:rPr>
              <a:t>                       </a:t>
            </a:r>
            <a:r>
              <a:rPr lang="en-US" altLang="zh-CN" sz="2400">
                <a:ea typeface="楷体_GB2312" pitchFamily="49" charset="-122"/>
                <a:sym typeface="Symbol" pitchFamily="18" charset="2"/>
              </a:rPr>
              <a:t>(</a:t>
            </a:r>
            <a:r>
              <a:rPr lang="en-US" altLang="zh-CN" sz="2400">
                <a:ea typeface="楷体_GB2312" pitchFamily="49" charset="-122"/>
              </a:rPr>
              <a:t>v=</a:t>
            </a:r>
            <a:r>
              <a:rPr lang="en-US" altLang="zh-CN" sz="2400">
                <a:solidFill>
                  <a:srgbClr val="0000FF"/>
                </a:solidFill>
                <a:ea typeface="楷体_GB2312" pitchFamily="49" charset="-122"/>
                <a:sym typeface="Symbol" pitchFamily="18" charset="2"/>
              </a:rPr>
              <a:t> </a:t>
            </a:r>
            <a:r>
              <a:rPr lang="en-US" altLang="zh-CN" sz="2400">
                <a:solidFill>
                  <a:srgbClr val="FF3300"/>
                </a:solidFill>
                <a:ea typeface="楷体_GB2312" pitchFamily="49" charset="-122"/>
                <a:sym typeface="Symbol" pitchFamily="18" charset="2"/>
              </a:rPr>
              <a:t></a:t>
            </a:r>
            <a:r>
              <a:rPr lang="en-US" altLang="zh-CN" sz="2400">
                <a:ea typeface="楷体_GB2312" pitchFamily="49" charset="-122"/>
              </a:rPr>
              <a:t> </a:t>
            </a:r>
            <a:r>
              <a:rPr lang="en-US" altLang="zh-CN" sz="2400">
                <a:solidFill>
                  <a:srgbClr val="660066"/>
                </a:solidFill>
                <a:ea typeface="楷体_GB2312" pitchFamily="49" charset="-122"/>
                <a:sym typeface="Symbol" pitchFamily="18" charset="2"/>
              </a:rPr>
              <a:t></a:t>
            </a:r>
            <a:r>
              <a:rPr lang="en-US" altLang="zh-CN" sz="2400">
                <a:ea typeface="楷体_GB2312" pitchFamily="49" charset="-122"/>
                <a:sym typeface="Symbol" pitchFamily="18" charset="2"/>
              </a:rPr>
              <a:t>)</a:t>
            </a:r>
            <a:endParaRPr lang="en-US" altLang="zh-CN" sz="2400">
              <a:ea typeface="楷体_GB2312" pitchFamily="49" charset="-122"/>
            </a:endParaRPr>
          </a:p>
          <a:p>
            <a:pPr lvl="2" algn="just">
              <a:buFontTx/>
              <a:buNone/>
            </a:pPr>
            <a:r>
              <a:rPr lang="en-US" altLang="zh-CN" sz="2400">
                <a:ea typeface="楷体_GB2312" pitchFamily="49" charset="-122"/>
              </a:rPr>
              <a:t>w=</a:t>
            </a:r>
            <a:r>
              <a:rPr lang="en-US" altLang="zh-CN" sz="2400">
                <a:solidFill>
                  <a:srgbClr val="0000FF"/>
                </a:solidFill>
                <a:ea typeface="楷体_GB2312" pitchFamily="49" charset="-122"/>
              </a:rPr>
              <a:t>0</a:t>
            </a:r>
            <a:r>
              <a:rPr lang="en-US" altLang="zh-CN" sz="2400">
                <a:solidFill>
                  <a:srgbClr val="FF3300"/>
                </a:solidFill>
                <a:ea typeface="楷体_GB2312" pitchFamily="49" charset="-122"/>
              </a:rPr>
              <a:t>01</a:t>
            </a:r>
            <a:r>
              <a:rPr lang="en-US" altLang="zh-CN" sz="2400">
                <a:solidFill>
                  <a:srgbClr val="660066"/>
                </a:solidFill>
                <a:ea typeface="楷体_GB2312" pitchFamily="49" charset="-122"/>
              </a:rPr>
              <a:t>1</a:t>
            </a:r>
            <a:r>
              <a:rPr lang="en-US" altLang="zh-CN" sz="2400">
                <a:ea typeface="楷体_GB2312" pitchFamily="49" charset="-122"/>
              </a:rPr>
              <a:t>                    </a:t>
            </a:r>
            <a:r>
              <a:rPr lang="en-US" altLang="zh-CN" sz="2400">
                <a:ea typeface="楷体_GB2312" pitchFamily="49" charset="-122"/>
                <a:sym typeface="Symbol" pitchFamily="18" charset="2"/>
              </a:rPr>
              <a:t>(w=</a:t>
            </a:r>
            <a:r>
              <a:rPr lang="en-US" altLang="zh-CN" sz="2400">
                <a:solidFill>
                  <a:srgbClr val="0000FF"/>
                </a:solidFill>
                <a:ea typeface="楷体_GB2312" pitchFamily="49" charset="-122"/>
                <a:sym typeface="Symbol" pitchFamily="18" charset="2"/>
              </a:rPr>
              <a:t></a:t>
            </a:r>
            <a:r>
              <a:rPr lang="en-US" altLang="zh-CN" sz="2400">
                <a:ea typeface="楷体_GB2312" pitchFamily="49" charset="-122"/>
                <a:sym typeface="Symbol" pitchFamily="18" charset="2"/>
              </a:rPr>
              <a:t> </a:t>
            </a:r>
            <a:r>
              <a:rPr lang="en-US" altLang="zh-CN" sz="2400">
                <a:solidFill>
                  <a:srgbClr val="FF3300"/>
                </a:solidFill>
                <a:cs typeface="Times New Roman" charset="0"/>
                <a:sym typeface="Symbol" pitchFamily="18" charset="2"/>
              </a:rPr>
              <a:t></a:t>
            </a:r>
            <a:r>
              <a:rPr lang="en-US" altLang="zh-CN" sz="2400">
                <a:ea typeface="楷体_GB2312" pitchFamily="49" charset="-122"/>
              </a:rPr>
              <a:t> </a:t>
            </a:r>
            <a:r>
              <a:rPr lang="en-US" altLang="zh-CN" sz="2400">
                <a:solidFill>
                  <a:srgbClr val="660066"/>
                </a:solidFill>
                <a:ea typeface="楷体_GB2312" pitchFamily="49" charset="-122"/>
                <a:sym typeface="Symbol" pitchFamily="18" charset="2"/>
              </a:rPr>
              <a:t></a:t>
            </a:r>
            <a:r>
              <a:rPr lang="en-US" altLang="zh-CN" sz="2400">
                <a:ea typeface="楷体_GB2312" pitchFamily="49" charset="-122"/>
                <a:sym typeface="Symbol" pitchFamily="18" charset="2"/>
              </a:rPr>
              <a:t>)</a:t>
            </a:r>
            <a:endParaRPr lang="en-US" altLang="zh-CN" sz="2400">
              <a:ea typeface="楷体_GB2312" pitchFamily="49" charset="-122"/>
            </a:endParaRPr>
          </a:p>
          <a:p>
            <a:pPr lvl="2" algn="just">
              <a:buFontTx/>
              <a:buNone/>
            </a:pPr>
            <a:r>
              <a:rPr lang="zh-CN" altLang="en-US" sz="2400">
                <a:ea typeface="楷体_GB2312" pitchFamily="49" charset="-122"/>
              </a:rPr>
              <a:t>直接推导 </a:t>
            </a:r>
            <a:r>
              <a:rPr lang="en-US" altLang="zh-CN" sz="2400">
                <a:ea typeface="楷体_GB2312" pitchFamily="49" charset="-122"/>
              </a:rPr>
              <a:t>:</a:t>
            </a:r>
          </a:p>
          <a:p>
            <a:pPr lvl="2" algn="just">
              <a:buFontTx/>
              <a:buNone/>
            </a:pPr>
            <a:r>
              <a:rPr lang="en-US" altLang="zh-CN" sz="2400">
                <a:ea typeface="楷体_GB2312" pitchFamily="49" charset="-122"/>
              </a:rPr>
              <a:t>0S1=&gt;0011</a:t>
            </a:r>
          </a:p>
          <a:p>
            <a:pPr lvl="2" algn="just">
              <a:buFontTx/>
              <a:buNone/>
            </a:pPr>
            <a:r>
              <a:rPr lang="zh-CN" altLang="en-US" sz="2400">
                <a:ea typeface="楷体_GB2312" pitchFamily="49" charset="-122"/>
              </a:rPr>
              <a:t>使用的规则 </a:t>
            </a:r>
            <a:r>
              <a:rPr lang="en-US" altLang="zh-CN" sz="2400">
                <a:ea typeface="楷体_GB2312" pitchFamily="49" charset="-122"/>
              </a:rPr>
              <a:t>:</a:t>
            </a:r>
          </a:p>
          <a:p>
            <a:pPr lvl="2" algn="just">
              <a:buFontTx/>
              <a:buNone/>
            </a:pPr>
            <a:r>
              <a:rPr lang="en-US" altLang="zh-CN" sz="2400">
                <a:solidFill>
                  <a:srgbClr val="FF3300"/>
                </a:solidFill>
                <a:ea typeface="楷体_GB2312" pitchFamily="49" charset="-122"/>
              </a:rPr>
              <a:t>S</a:t>
            </a:r>
            <a:r>
              <a:rPr lang="en-US" altLang="zh-CN" sz="2400">
                <a:solidFill>
                  <a:srgbClr val="CC00FF"/>
                </a:solidFill>
                <a:ea typeface="楷体_GB2312" pitchFamily="49" charset="-122"/>
                <a:sym typeface="Wingdings" pitchFamily="2" charset="2"/>
              </a:rPr>
              <a:t></a:t>
            </a:r>
            <a:r>
              <a:rPr lang="en-US" altLang="zh-CN" sz="2400">
                <a:solidFill>
                  <a:srgbClr val="FF3300"/>
                </a:solidFill>
                <a:ea typeface="楷体_GB2312" pitchFamily="49" charset="-122"/>
                <a:sym typeface="Wingdings" pitchFamily="2" charset="2"/>
              </a:rPr>
              <a:t>01</a:t>
            </a:r>
          </a:p>
          <a:p>
            <a:pPr lvl="2" algn="just">
              <a:buFontTx/>
              <a:buNone/>
            </a:pPr>
            <a:r>
              <a:rPr lang="zh-CN" altLang="en-US" sz="2400">
                <a:ea typeface="楷体_GB2312" pitchFamily="49" charset="-122"/>
                <a:sym typeface="Wingdings" pitchFamily="2" charset="2"/>
              </a:rPr>
              <a:t>这里</a:t>
            </a:r>
            <a:r>
              <a:rPr lang="zh-CN" altLang="en-US" sz="2400">
                <a:solidFill>
                  <a:srgbClr val="0000FF"/>
                </a:solidFill>
                <a:ea typeface="楷体_GB2312" pitchFamily="49" charset="-122"/>
                <a:sym typeface="Symbol" pitchFamily="18" charset="2"/>
              </a:rPr>
              <a:t></a:t>
            </a:r>
            <a:r>
              <a:rPr lang="zh-CN" altLang="en-US" sz="2400">
                <a:ea typeface="楷体_GB2312" pitchFamily="49" charset="-122"/>
                <a:sym typeface="Symbol" pitchFamily="18" charset="2"/>
              </a:rPr>
              <a:t>和</a:t>
            </a:r>
            <a:r>
              <a:rPr lang="zh-CN" altLang="en-US" sz="2400">
                <a:solidFill>
                  <a:srgbClr val="660066"/>
                </a:solidFill>
                <a:ea typeface="楷体_GB2312" pitchFamily="49" charset="-122"/>
                <a:sym typeface="Symbol" pitchFamily="18" charset="2"/>
              </a:rPr>
              <a:t></a:t>
            </a:r>
            <a:r>
              <a:rPr lang="zh-CN" altLang="en-US" sz="2400">
                <a:ea typeface="楷体_GB2312" pitchFamily="49" charset="-122"/>
                <a:sym typeface="Symbol" pitchFamily="18" charset="2"/>
              </a:rPr>
              <a:t>是：</a:t>
            </a:r>
          </a:p>
          <a:p>
            <a:pPr lvl="2" algn="just">
              <a:buFontTx/>
              <a:buNone/>
            </a:pPr>
            <a:r>
              <a:rPr lang="zh-CN" altLang="en-US" sz="2400">
                <a:solidFill>
                  <a:srgbClr val="0000FF"/>
                </a:solidFill>
                <a:ea typeface="楷体_GB2312" pitchFamily="49" charset="-122"/>
                <a:sym typeface="Symbol" pitchFamily="18" charset="2"/>
              </a:rPr>
              <a:t></a:t>
            </a:r>
            <a:r>
              <a:rPr lang="en-US" altLang="zh-CN" sz="2400">
                <a:ea typeface="楷体_GB2312" pitchFamily="49" charset="-122"/>
                <a:sym typeface="Symbol" pitchFamily="18" charset="2"/>
              </a:rPr>
              <a:t>=0, </a:t>
            </a:r>
            <a:r>
              <a:rPr lang="en-US" altLang="zh-CN" sz="2400">
                <a:solidFill>
                  <a:srgbClr val="660066"/>
                </a:solidFill>
                <a:ea typeface="楷体_GB2312" pitchFamily="49" charset="-122"/>
                <a:sym typeface="Symbol" pitchFamily="18" charset="2"/>
              </a:rPr>
              <a:t></a:t>
            </a:r>
            <a:r>
              <a:rPr lang="en-US" altLang="zh-CN" sz="2400">
                <a:ea typeface="楷体_GB2312" pitchFamily="49" charset="-122"/>
                <a:sym typeface="Symbol" pitchFamily="18" charset="2"/>
              </a:rPr>
              <a:t>=1</a:t>
            </a:r>
            <a:endParaRPr lang="en-US" altLang="zh-CN"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E2685A-7072-4545-BD7F-7FE921CE2E05}" type="slidenum">
              <a:rPr lang="en-US" altLang="zh-CN"/>
              <a:pPr/>
              <a:t>14</a:t>
            </a:fld>
            <a:endParaRPr lang="en-US" altLang="zh-CN"/>
          </a:p>
        </p:txBody>
      </p:sp>
      <p:sp>
        <p:nvSpPr>
          <p:cNvPr id="63490" name="Rectangle 2"/>
          <p:cNvSpPr>
            <a:spLocks noGrp="1" noChangeArrowheads="1"/>
          </p:cNvSpPr>
          <p:nvPr>
            <p:ph type="title"/>
          </p:nvPr>
        </p:nvSpPr>
        <p:spPr/>
        <p:txBody>
          <a:bodyPr/>
          <a:lstStyle/>
          <a:p>
            <a:r>
              <a:rPr lang="zh-CN" altLang="en-US">
                <a:solidFill>
                  <a:srgbClr val="0000FF"/>
                </a:solidFill>
                <a:ea typeface="楷体_GB2312" pitchFamily="49" charset="-122"/>
              </a:rPr>
              <a:t>推导、归纳</a:t>
            </a:r>
          </a:p>
        </p:txBody>
      </p:sp>
      <p:sp>
        <p:nvSpPr>
          <p:cNvPr id="63491" name="Rectangle 3"/>
          <p:cNvSpPr>
            <a:spLocks noGrp="1" noChangeArrowheads="1"/>
          </p:cNvSpPr>
          <p:nvPr>
            <p:ph type="body" idx="1"/>
          </p:nvPr>
        </p:nvSpPr>
        <p:spPr/>
        <p:txBody>
          <a:bodyPr/>
          <a:lstStyle/>
          <a:p>
            <a:pPr algn="just"/>
            <a:r>
              <a:rPr lang="zh-CN" altLang="en-US">
                <a:ea typeface="楷体_GB2312" pitchFamily="49" charset="-122"/>
              </a:rPr>
              <a:t>如果存在直接推导的序列：</a:t>
            </a:r>
            <a:endParaRPr lang="zh-CN" altLang="en-US"/>
          </a:p>
          <a:p>
            <a:pPr algn="just">
              <a:buFont typeface="Wingdings" pitchFamily="2" charset="2"/>
              <a:buNone/>
            </a:pPr>
            <a:r>
              <a:rPr lang="zh-CN" altLang="en-US">
                <a:ea typeface="楷体_GB2312" pitchFamily="49" charset="-122"/>
              </a:rPr>
              <a:t>    </a:t>
            </a:r>
            <a:r>
              <a:rPr lang="en-US" altLang="zh-CN">
                <a:solidFill>
                  <a:srgbClr val="0000FF"/>
                </a:solidFill>
                <a:ea typeface="楷体_GB2312" pitchFamily="49" charset="-122"/>
              </a:rPr>
              <a:t>v=w</a:t>
            </a:r>
            <a:r>
              <a:rPr lang="en-US" altLang="zh-CN" baseline="-25000">
                <a:solidFill>
                  <a:srgbClr val="0000FF"/>
                </a:solidFill>
                <a:ea typeface="楷体_GB2312" pitchFamily="49" charset="-122"/>
              </a:rPr>
              <a:t>0</a:t>
            </a:r>
            <a:r>
              <a:rPr lang="en-US" altLang="zh-CN">
                <a:ea typeface="楷体_GB2312" pitchFamily="49" charset="-122"/>
              </a:rPr>
              <a:t> =&gt;</a:t>
            </a:r>
            <a:r>
              <a:rPr lang="en-US" altLang="zh-CN">
                <a:ea typeface="楷体_GB2312" pitchFamily="49" charset="-122"/>
                <a:sym typeface="Wingdings" pitchFamily="2" charset="2"/>
              </a:rPr>
              <a:t> w</a:t>
            </a:r>
            <a:r>
              <a:rPr lang="en-US" altLang="zh-CN" baseline="-25000">
                <a:ea typeface="楷体_GB2312" pitchFamily="49" charset="-122"/>
                <a:sym typeface="Wingdings" pitchFamily="2" charset="2"/>
              </a:rPr>
              <a:t>1</a:t>
            </a:r>
            <a:r>
              <a:rPr lang="en-US" altLang="zh-CN">
                <a:ea typeface="楷体_GB2312" pitchFamily="49" charset="-122"/>
                <a:sym typeface="Wingdings" pitchFamily="2" charset="2"/>
              </a:rPr>
              <a:t> </a:t>
            </a:r>
            <a:r>
              <a:rPr lang="en-US" altLang="zh-CN">
                <a:ea typeface="楷体_GB2312" pitchFamily="49" charset="-122"/>
              </a:rPr>
              <a:t>=&gt;</a:t>
            </a:r>
            <a:r>
              <a:rPr lang="en-US" altLang="zh-CN">
                <a:ea typeface="楷体_GB2312" pitchFamily="49" charset="-122"/>
                <a:sym typeface="Wingdings" pitchFamily="2" charset="2"/>
              </a:rPr>
              <a:t> w</a:t>
            </a:r>
            <a:r>
              <a:rPr lang="en-US" altLang="zh-CN" baseline="-25000">
                <a:ea typeface="楷体_GB2312" pitchFamily="49" charset="-122"/>
                <a:sym typeface="Wingdings" pitchFamily="2" charset="2"/>
              </a:rPr>
              <a:t>2</a:t>
            </a:r>
            <a:r>
              <a:rPr lang="en-US" altLang="zh-CN">
                <a:ea typeface="楷体_GB2312" pitchFamily="49" charset="-122"/>
                <a:sym typeface="Wingdings" pitchFamily="2" charset="2"/>
              </a:rPr>
              <a:t> </a:t>
            </a:r>
            <a:r>
              <a:rPr lang="en-US" altLang="zh-CN">
                <a:ea typeface="楷体_GB2312" pitchFamily="49" charset="-122"/>
              </a:rPr>
              <a:t>=&gt;</a:t>
            </a:r>
            <a:r>
              <a:rPr lang="en-US" altLang="zh-CN">
                <a:ea typeface="楷体_GB2312" pitchFamily="49" charset="-122"/>
                <a:sym typeface="Wingdings" pitchFamily="2" charset="2"/>
              </a:rPr>
              <a:t> </a:t>
            </a:r>
            <a:r>
              <a:rPr lang="en-US" altLang="zh-CN">
                <a:latin typeface="Courier New"/>
                <a:ea typeface="楷体_GB2312" pitchFamily="49" charset="-122"/>
                <a:sym typeface="Wingdings" pitchFamily="2" charset="2"/>
              </a:rPr>
              <a:t>…</a:t>
            </a:r>
            <a:r>
              <a:rPr lang="en-US" altLang="zh-CN">
                <a:ea typeface="楷体_GB2312" pitchFamily="49" charset="-122"/>
                <a:sym typeface="Wingdings" pitchFamily="2" charset="2"/>
              </a:rPr>
              <a:t> </a:t>
            </a:r>
            <a:r>
              <a:rPr lang="en-US" altLang="zh-CN">
                <a:ea typeface="楷体_GB2312" pitchFamily="49" charset="-122"/>
              </a:rPr>
              <a:t>=&gt;</a:t>
            </a:r>
            <a:r>
              <a:rPr lang="en-US" altLang="zh-CN">
                <a:ea typeface="楷体_GB2312" pitchFamily="49" charset="-122"/>
                <a:sym typeface="Wingdings" pitchFamily="2" charset="2"/>
              </a:rPr>
              <a:t> </a:t>
            </a:r>
            <a:r>
              <a:rPr lang="en-US" altLang="zh-CN">
                <a:solidFill>
                  <a:srgbClr val="CC00FF"/>
                </a:solidFill>
                <a:ea typeface="楷体_GB2312" pitchFamily="49" charset="-122"/>
                <a:sym typeface="Wingdings" pitchFamily="2" charset="2"/>
              </a:rPr>
              <a:t>w</a:t>
            </a:r>
            <a:r>
              <a:rPr lang="en-US" altLang="zh-CN" baseline="-25000">
                <a:solidFill>
                  <a:schemeClr val="hlink"/>
                </a:solidFill>
                <a:ea typeface="楷体_GB2312" pitchFamily="49" charset="-122"/>
                <a:sym typeface="Wingdings" pitchFamily="2" charset="2"/>
              </a:rPr>
              <a:t>n</a:t>
            </a:r>
            <a:r>
              <a:rPr lang="en-US" altLang="zh-CN">
                <a:ea typeface="楷体_GB2312" pitchFamily="49" charset="-122"/>
                <a:sym typeface="Wingdings" pitchFamily="2" charset="2"/>
              </a:rPr>
              <a:t>=</a:t>
            </a:r>
            <a:r>
              <a:rPr lang="en-US" altLang="zh-CN">
                <a:solidFill>
                  <a:srgbClr val="CC00FF"/>
                </a:solidFill>
                <a:ea typeface="楷体_GB2312" pitchFamily="49" charset="-122"/>
                <a:sym typeface="Wingdings" pitchFamily="2" charset="2"/>
              </a:rPr>
              <a:t>w    </a:t>
            </a:r>
            <a:r>
              <a:rPr lang="en-US" altLang="zh-CN">
                <a:solidFill>
                  <a:srgbClr val="FF3300"/>
                </a:solidFill>
                <a:ea typeface="楷体_GB2312" pitchFamily="49" charset="-122"/>
                <a:sym typeface="Wingdings" pitchFamily="2" charset="2"/>
              </a:rPr>
              <a:t>(n&gt;0)</a:t>
            </a:r>
          </a:p>
          <a:p>
            <a:pPr lvl="1" algn="just">
              <a:buFont typeface="Wingdings" pitchFamily="2" charset="2"/>
              <a:buNone/>
            </a:pPr>
            <a:r>
              <a:rPr lang="zh-CN" altLang="en-US">
                <a:ea typeface="楷体_GB2312" pitchFamily="49" charset="-122"/>
              </a:rPr>
              <a:t>则称</a:t>
            </a:r>
          </a:p>
          <a:p>
            <a:pPr lvl="1" algn="just">
              <a:buFont typeface="Wingdings" pitchFamily="2" charset="2"/>
              <a:buNone/>
            </a:pPr>
            <a:r>
              <a:rPr lang="en-US" altLang="zh-CN">
                <a:solidFill>
                  <a:srgbClr val="0000FF"/>
                </a:solidFill>
                <a:ea typeface="楷体_GB2312" pitchFamily="49" charset="-122"/>
              </a:rPr>
              <a:t>v</a:t>
            </a:r>
            <a:r>
              <a:rPr lang="zh-CN" altLang="en-US">
                <a:solidFill>
                  <a:srgbClr val="FF3300"/>
                </a:solidFill>
                <a:ea typeface="楷体_GB2312" pitchFamily="49" charset="-122"/>
              </a:rPr>
              <a:t>推导出</a:t>
            </a:r>
            <a:r>
              <a:rPr lang="en-US" altLang="zh-CN">
                <a:solidFill>
                  <a:srgbClr val="CC00FF"/>
                </a:solidFill>
                <a:ea typeface="楷体_GB2312" pitchFamily="49" charset="-122"/>
              </a:rPr>
              <a:t>w</a:t>
            </a:r>
            <a:r>
              <a:rPr lang="zh-CN" altLang="en-US">
                <a:ea typeface="楷体_GB2312" pitchFamily="49" charset="-122"/>
              </a:rPr>
              <a:t>（推导长度为</a:t>
            </a:r>
            <a:r>
              <a:rPr lang="en-US" altLang="zh-CN">
                <a:ea typeface="楷体_GB2312" pitchFamily="49" charset="-122"/>
              </a:rPr>
              <a:t>n</a:t>
            </a:r>
            <a:r>
              <a:rPr lang="zh-CN" altLang="en-US">
                <a:ea typeface="楷体_GB2312" pitchFamily="49" charset="-122"/>
              </a:rPr>
              <a:t>）</a:t>
            </a:r>
          </a:p>
          <a:p>
            <a:pPr lvl="1" algn="just">
              <a:buFont typeface="Wingdings" pitchFamily="2" charset="2"/>
              <a:buNone/>
            </a:pPr>
            <a:r>
              <a:rPr lang="zh-CN" altLang="en-US">
                <a:ea typeface="楷体_GB2312" pitchFamily="49" charset="-122"/>
              </a:rPr>
              <a:t>或称</a:t>
            </a:r>
          </a:p>
          <a:p>
            <a:pPr lvl="1" algn="just">
              <a:buFont typeface="Wingdings" pitchFamily="2" charset="2"/>
              <a:buNone/>
            </a:pPr>
            <a:r>
              <a:rPr lang="en-US" altLang="zh-CN">
                <a:solidFill>
                  <a:srgbClr val="CC00FF"/>
                </a:solidFill>
                <a:ea typeface="楷体_GB2312" pitchFamily="49" charset="-122"/>
              </a:rPr>
              <a:t>w</a:t>
            </a:r>
            <a:r>
              <a:rPr lang="zh-CN" altLang="en-US">
                <a:solidFill>
                  <a:srgbClr val="FF3300"/>
                </a:solidFill>
                <a:ea typeface="楷体_GB2312" pitchFamily="49" charset="-122"/>
              </a:rPr>
              <a:t>归纳到</a:t>
            </a:r>
            <a:r>
              <a:rPr lang="en-US" altLang="zh-CN">
                <a:solidFill>
                  <a:srgbClr val="0000FF"/>
                </a:solidFill>
                <a:ea typeface="楷体_GB2312" pitchFamily="49" charset="-122"/>
              </a:rPr>
              <a:t>v</a:t>
            </a:r>
          </a:p>
          <a:p>
            <a:pPr lvl="1" algn="just">
              <a:buFont typeface="Wingdings" pitchFamily="2" charset="2"/>
              <a:buNone/>
            </a:pPr>
            <a:r>
              <a:rPr lang="zh-CN" altLang="en-US">
                <a:ea typeface="楷体_GB2312" pitchFamily="49" charset="-122"/>
              </a:rPr>
              <a:t>记作  </a:t>
            </a:r>
            <a:r>
              <a:rPr lang="en-US" altLang="zh-CN">
                <a:solidFill>
                  <a:srgbClr val="0000FF"/>
                </a:solidFill>
                <a:ea typeface="楷体_GB2312" pitchFamily="49" charset="-122"/>
              </a:rPr>
              <a:t>v</a:t>
            </a:r>
            <a:r>
              <a:rPr lang="en-US" altLang="zh-CN">
                <a:solidFill>
                  <a:srgbClr val="FF3300"/>
                </a:solidFill>
                <a:ea typeface="楷体_GB2312" pitchFamily="49" charset="-122"/>
              </a:rPr>
              <a:t>=</a:t>
            </a:r>
            <a:r>
              <a:rPr lang="en-US" altLang="zh-CN" sz="3600" baseline="30000">
                <a:solidFill>
                  <a:srgbClr val="FF3300"/>
                </a:solidFill>
                <a:ea typeface="楷体_GB2312" pitchFamily="49" charset="-122"/>
              </a:rPr>
              <a:t>+</a:t>
            </a:r>
            <a:r>
              <a:rPr lang="en-US" altLang="zh-CN">
                <a:solidFill>
                  <a:srgbClr val="FF3300"/>
                </a:solidFill>
                <a:ea typeface="楷体_GB2312" pitchFamily="49" charset="-122"/>
              </a:rPr>
              <a:t>&gt;</a:t>
            </a:r>
            <a:r>
              <a:rPr lang="en-US" altLang="zh-CN">
                <a:solidFill>
                  <a:srgbClr val="CC00FF"/>
                </a:solidFill>
                <a:ea typeface="楷体_GB2312" pitchFamily="49" charset="-122"/>
              </a:rPr>
              <a:t>w</a:t>
            </a:r>
            <a:r>
              <a:rPr lang="en-US" altLang="zh-CN">
                <a:ea typeface="楷体_GB2312" pitchFamily="49" charset="-122"/>
              </a:rPr>
              <a:t> </a:t>
            </a:r>
          </a:p>
          <a:p>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F7793C0-E200-4625-82E1-99E15076D282}" type="slidenum">
              <a:rPr lang="en-US" altLang="zh-CN"/>
              <a:pPr/>
              <a:t>15</a:t>
            </a:fld>
            <a:endParaRPr lang="en-US" altLang="zh-CN"/>
          </a:p>
        </p:txBody>
      </p:sp>
      <p:sp>
        <p:nvSpPr>
          <p:cNvPr id="64514" name="Rectangle 2"/>
          <p:cNvSpPr>
            <a:spLocks noGrp="1" noChangeArrowheads="1"/>
          </p:cNvSpPr>
          <p:nvPr>
            <p:ph type="title"/>
          </p:nvPr>
        </p:nvSpPr>
        <p:spPr/>
        <p:txBody>
          <a:bodyPr/>
          <a:lstStyle/>
          <a:p>
            <a:r>
              <a:rPr lang="en-US" altLang="zh-CN" sz="3600">
                <a:solidFill>
                  <a:srgbClr val="0000FF"/>
                </a:solidFill>
              </a:rPr>
              <a:t>*</a:t>
            </a:r>
            <a:r>
              <a:rPr lang="zh-CN" altLang="en-US" sz="4000">
                <a:solidFill>
                  <a:srgbClr val="0000FF"/>
                </a:solidFill>
                <a:ea typeface="楷体_GB2312" pitchFamily="49" charset="-122"/>
              </a:rPr>
              <a:t>推导</a:t>
            </a:r>
          </a:p>
        </p:txBody>
      </p:sp>
      <p:sp>
        <p:nvSpPr>
          <p:cNvPr id="64515" name="Rectangle 3"/>
          <p:cNvSpPr>
            <a:spLocks noGrp="1" noChangeArrowheads="1"/>
          </p:cNvSpPr>
          <p:nvPr>
            <p:ph type="body" idx="1"/>
          </p:nvPr>
        </p:nvSpPr>
        <p:spPr/>
        <p:txBody>
          <a:bodyPr/>
          <a:lstStyle/>
          <a:p>
            <a:pPr algn="just">
              <a:lnSpc>
                <a:spcPct val="90000"/>
              </a:lnSpc>
            </a:pPr>
            <a:r>
              <a:rPr lang="zh-CN" altLang="en-US">
                <a:ea typeface="楷体_GB2312" pitchFamily="49" charset="-122"/>
              </a:rPr>
              <a:t>若有</a:t>
            </a:r>
            <a:r>
              <a:rPr lang="en-US" altLang="zh-CN">
                <a:ea typeface="楷体_GB2312" pitchFamily="49" charset="-122"/>
              </a:rPr>
              <a:t>v=</a:t>
            </a:r>
            <a:r>
              <a:rPr lang="en-US" altLang="zh-CN" sz="3200" baseline="30000">
                <a:ea typeface="楷体_GB2312" pitchFamily="49" charset="-122"/>
              </a:rPr>
              <a:t>+</a:t>
            </a:r>
            <a:r>
              <a:rPr lang="en-US" altLang="zh-CN">
                <a:ea typeface="楷体_GB2312" pitchFamily="49" charset="-122"/>
              </a:rPr>
              <a:t>&gt;w</a:t>
            </a:r>
            <a:r>
              <a:rPr lang="zh-CN" altLang="en-US">
                <a:ea typeface="楷体_GB2312" pitchFamily="49" charset="-122"/>
              </a:rPr>
              <a:t>，</a:t>
            </a:r>
            <a:r>
              <a:rPr lang="zh-CN" altLang="en-US">
                <a:solidFill>
                  <a:srgbClr val="FF3300"/>
                </a:solidFill>
                <a:ea typeface="楷体_GB2312" pitchFamily="49" charset="-122"/>
              </a:rPr>
              <a:t>或</a:t>
            </a:r>
            <a:r>
              <a:rPr lang="zh-CN" altLang="en-US">
                <a:ea typeface="楷体_GB2312" pitchFamily="49" charset="-122"/>
              </a:rPr>
              <a:t> </a:t>
            </a:r>
            <a:r>
              <a:rPr lang="en-US" altLang="zh-CN">
                <a:ea typeface="楷体_GB2312" pitchFamily="49" charset="-122"/>
              </a:rPr>
              <a:t>v=w</a:t>
            </a:r>
            <a:r>
              <a:rPr lang="zh-CN" altLang="en-US">
                <a:ea typeface="楷体_GB2312" pitchFamily="49" charset="-122"/>
              </a:rPr>
              <a:t>，</a:t>
            </a:r>
          </a:p>
          <a:p>
            <a:pPr lvl="1" algn="just">
              <a:lnSpc>
                <a:spcPct val="90000"/>
              </a:lnSpc>
              <a:buFont typeface="Wingdings" pitchFamily="2" charset="2"/>
              <a:buNone/>
            </a:pPr>
            <a:r>
              <a:rPr lang="zh-CN" altLang="en-US">
                <a:ea typeface="楷体_GB2312" pitchFamily="49" charset="-122"/>
              </a:rPr>
              <a:t>则记作</a:t>
            </a:r>
          </a:p>
          <a:p>
            <a:pPr lvl="1" algn="just">
              <a:lnSpc>
                <a:spcPct val="90000"/>
              </a:lnSpc>
              <a:buFont typeface="Wingdings" pitchFamily="2" charset="2"/>
              <a:buNone/>
            </a:pPr>
            <a:r>
              <a:rPr lang="zh-CN" altLang="en-US">
                <a:ea typeface="楷体_GB2312" pitchFamily="49" charset="-122"/>
              </a:rPr>
              <a:t> </a:t>
            </a:r>
            <a:r>
              <a:rPr lang="en-US" altLang="zh-CN">
                <a:ea typeface="楷体_GB2312" pitchFamily="49" charset="-122"/>
              </a:rPr>
              <a:t>v=</a:t>
            </a:r>
            <a:r>
              <a:rPr lang="en-US" altLang="zh-CN" sz="3600">
                <a:ea typeface="楷体_GB2312" pitchFamily="49" charset="-122"/>
              </a:rPr>
              <a:t>*</a:t>
            </a:r>
            <a:r>
              <a:rPr lang="en-US" altLang="zh-CN">
                <a:ea typeface="楷体_GB2312" pitchFamily="49" charset="-122"/>
              </a:rPr>
              <a:t>&gt;w</a:t>
            </a:r>
          </a:p>
          <a:p>
            <a:pPr algn="just">
              <a:lnSpc>
                <a:spcPct val="90000"/>
              </a:lnSpc>
            </a:pPr>
            <a:r>
              <a:rPr lang="zh-CN" altLang="en-US">
                <a:ea typeface="楷体_GB2312" pitchFamily="49" charset="-122"/>
              </a:rPr>
              <a:t>对例</a:t>
            </a:r>
            <a:r>
              <a:rPr lang="en-US" altLang="zh-CN">
                <a:ea typeface="楷体_GB2312" pitchFamily="49" charset="-122"/>
              </a:rPr>
              <a:t>3</a:t>
            </a:r>
            <a:r>
              <a:rPr lang="zh-CN" altLang="en-US">
                <a:ea typeface="楷体_GB2312" pitchFamily="49" charset="-122"/>
              </a:rPr>
              <a:t>．</a:t>
            </a:r>
            <a:r>
              <a:rPr lang="en-US" altLang="zh-CN">
                <a:ea typeface="楷体_GB2312" pitchFamily="49" charset="-122"/>
              </a:rPr>
              <a:t>1 </a:t>
            </a:r>
            <a:r>
              <a:rPr lang="zh-CN" altLang="en-US">
                <a:ea typeface="楷体_GB2312" pitchFamily="49" charset="-122"/>
              </a:rPr>
              <a:t>文法</a:t>
            </a:r>
            <a:r>
              <a:rPr lang="en-US" altLang="zh-CN">
                <a:ea typeface="楷体_GB2312" pitchFamily="49" charset="-122"/>
              </a:rPr>
              <a:t>G=(V</a:t>
            </a:r>
            <a:r>
              <a:rPr lang="en-US" altLang="zh-CN" baseline="-25000">
                <a:ea typeface="楷体_GB2312" pitchFamily="49" charset="-122"/>
              </a:rPr>
              <a:t>N</a:t>
            </a:r>
            <a:r>
              <a:rPr lang="zh-CN" altLang="en-US">
                <a:ea typeface="楷体_GB2312" pitchFamily="49" charset="-122"/>
              </a:rPr>
              <a:t>，</a:t>
            </a:r>
            <a:r>
              <a:rPr lang="en-US" altLang="zh-CN">
                <a:ea typeface="楷体_GB2312" pitchFamily="49" charset="-122"/>
              </a:rPr>
              <a:t>V</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P</a:t>
            </a:r>
            <a:r>
              <a:rPr lang="zh-CN" altLang="en-US">
                <a:ea typeface="楷体_GB2312" pitchFamily="49" charset="-122"/>
              </a:rPr>
              <a:t>，</a:t>
            </a:r>
            <a:r>
              <a:rPr lang="en-US" altLang="zh-CN">
                <a:ea typeface="楷体_GB2312" pitchFamily="49" charset="-122"/>
              </a:rPr>
              <a:t>S)</a:t>
            </a:r>
            <a:r>
              <a:rPr lang="zh-CN" altLang="en-US">
                <a:ea typeface="楷体_GB2312" pitchFamily="49" charset="-122"/>
              </a:rPr>
              <a:t>，其中</a:t>
            </a:r>
          </a:p>
          <a:p>
            <a:pPr lvl="1" algn="just">
              <a:lnSpc>
                <a:spcPct val="90000"/>
              </a:lnSpc>
              <a:buFont typeface="Wingdings" pitchFamily="2" charset="2"/>
              <a:buNone/>
            </a:pPr>
            <a:r>
              <a:rPr lang="en-US" altLang="zh-CN">
                <a:ea typeface="楷体_GB2312" pitchFamily="49" charset="-122"/>
              </a:rPr>
              <a:t>V</a:t>
            </a:r>
            <a:r>
              <a:rPr lang="en-US" altLang="zh-CN" baseline="-25000">
                <a:ea typeface="楷体_GB2312" pitchFamily="49" charset="-122"/>
              </a:rPr>
              <a:t>N</a:t>
            </a:r>
            <a:r>
              <a:rPr lang="en-US" altLang="zh-CN">
                <a:ea typeface="楷体_GB2312" pitchFamily="49" charset="-122"/>
              </a:rPr>
              <a:t>={S}</a:t>
            </a:r>
          </a:p>
          <a:p>
            <a:pPr lvl="1" algn="just">
              <a:lnSpc>
                <a:spcPct val="90000"/>
              </a:lnSpc>
              <a:buFont typeface="Wingdings" pitchFamily="2" charset="2"/>
              <a:buNone/>
            </a:pPr>
            <a:r>
              <a:rPr lang="en-US" altLang="zh-CN">
                <a:ea typeface="楷体_GB2312" pitchFamily="49" charset="-122"/>
              </a:rPr>
              <a:t>V</a:t>
            </a:r>
            <a:r>
              <a:rPr lang="en-US" altLang="zh-CN" baseline="-25000">
                <a:ea typeface="楷体_GB2312" pitchFamily="49" charset="-122"/>
              </a:rPr>
              <a:t>T</a:t>
            </a:r>
            <a:r>
              <a:rPr lang="en-US" altLang="zh-CN">
                <a:ea typeface="楷体_GB2312" pitchFamily="49" charset="-122"/>
              </a:rPr>
              <a:t>={0</a:t>
            </a:r>
            <a:r>
              <a:rPr lang="zh-CN" altLang="en-US">
                <a:ea typeface="楷体_GB2312" pitchFamily="49" charset="-122"/>
              </a:rPr>
              <a:t>，</a:t>
            </a:r>
            <a:r>
              <a:rPr lang="en-US" altLang="zh-CN">
                <a:ea typeface="楷体_GB2312" pitchFamily="49" charset="-122"/>
              </a:rPr>
              <a:t>l}</a:t>
            </a:r>
          </a:p>
          <a:p>
            <a:pPr lvl="1" algn="just">
              <a:lnSpc>
                <a:spcPct val="90000"/>
              </a:lnSpc>
              <a:buFont typeface="Wingdings" pitchFamily="2" charset="2"/>
              <a:buNone/>
            </a:pPr>
            <a:r>
              <a:rPr lang="en-US" altLang="zh-CN">
                <a:ea typeface="楷体_GB2312" pitchFamily="49" charset="-122"/>
              </a:rPr>
              <a:t>P={S</a:t>
            </a:r>
            <a:r>
              <a:rPr lang="en-US" altLang="zh-CN">
                <a:ea typeface="楷体_GB2312" pitchFamily="49" charset="-122"/>
                <a:sym typeface="Wingdings" pitchFamily="2" charset="2"/>
              </a:rPr>
              <a:t></a:t>
            </a:r>
            <a:r>
              <a:rPr lang="en-US" altLang="zh-CN">
                <a:ea typeface="楷体_GB2312" pitchFamily="49" charset="-122"/>
              </a:rPr>
              <a:t>0S1</a:t>
            </a:r>
            <a:r>
              <a:rPr lang="zh-CN" altLang="en-US">
                <a:ea typeface="楷体_GB2312" pitchFamily="49" charset="-122"/>
              </a:rPr>
              <a:t>，</a:t>
            </a:r>
            <a:r>
              <a:rPr lang="en-US" altLang="zh-CN">
                <a:ea typeface="楷体_GB2312" pitchFamily="49" charset="-122"/>
              </a:rPr>
              <a:t>S</a:t>
            </a:r>
            <a:r>
              <a:rPr lang="en-US" altLang="zh-CN">
                <a:ea typeface="楷体_GB2312" pitchFamily="49" charset="-122"/>
                <a:sym typeface="Wingdings" pitchFamily="2" charset="2"/>
              </a:rPr>
              <a:t></a:t>
            </a:r>
            <a:r>
              <a:rPr lang="en-US" altLang="zh-CN">
                <a:ea typeface="楷体_GB2312" pitchFamily="49" charset="-122"/>
              </a:rPr>
              <a:t>01}</a:t>
            </a:r>
          </a:p>
          <a:p>
            <a:pPr lvl="1" algn="just">
              <a:lnSpc>
                <a:spcPct val="90000"/>
              </a:lnSpc>
              <a:buFont typeface="Wingdings" pitchFamily="2" charset="2"/>
              <a:buNone/>
            </a:pPr>
            <a:r>
              <a:rPr lang="zh-CN" altLang="en-US">
                <a:ea typeface="楷体_GB2312" pitchFamily="49" charset="-122"/>
              </a:rPr>
              <a:t>存在直接推导序列</a:t>
            </a:r>
          </a:p>
          <a:p>
            <a:pPr lvl="1" algn="just">
              <a:lnSpc>
                <a:spcPct val="90000"/>
              </a:lnSpc>
              <a:buFont typeface="Wingdings" pitchFamily="2" charset="2"/>
              <a:buNone/>
            </a:pPr>
            <a:r>
              <a:rPr lang="en-US" altLang="zh-CN">
                <a:ea typeface="楷体_GB2312" pitchFamily="49" charset="-122"/>
              </a:rPr>
              <a:t>v=0S1=&gt;00S11=&gt;000S111=&gt;00001111=w</a:t>
            </a:r>
            <a:endParaRPr lang="en-US" altLang="zh-CN"/>
          </a:p>
          <a:p>
            <a:pPr lvl="1" algn="just">
              <a:lnSpc>
                <a:spcPct val="90000"/>
              </a:lnSpc>
              <a:buFont typeface="Wingdings" pitchFamily="2" charset="2"/>
              <a:buNone/>
            </a:pPr>
            <a:r>
              <a:rPr lang="zh-CN" altLang="en-US">
                <a:ea typeface="楷体_GB2312" pitchFamily="49" charset="-122"/>
              </a:rPr>
              <a:t>即 </a:t>
            </a:r>
            <a:r>
              <a:rPr lang="en-US" altLang="zh-CN">
                <a:ea typeface="楷体_GB2312" pitchFamily="49" charset="-122"/>
              </a:rPr>
              <a:t>0S1=</a:t>
            </a:r>
            <a:r>
              <a:rPr lang="en-US" altLang="zh-CN" baseline="30000">
                <a:ea typeface="楷体_GB2312" pitchFamily="49" charset="-122"/>
              </a:rPr>
              <a:t>+</a:t>
            </a:r>
            <a:r>
              <a:rPr lang="en-US" altLang="zh-CN">
                <a:ea typeface="楷体_GB2312" pitchFamily="49" charset="-122"/>
              </a:rPr>
              <a:t>&gt;00001111</a:t>
            </a:r>
            <a:r>
              <a:rPr lang="zh-CN" altLang="en-US">
                <a:ea typeface="楷体_GB2312" pitchFamily="49" charset="-122"/>
              </a:rPr>
              <a:t>，也可记作</a:t>
            </a:r>
          </a:p>
          <a:p>
            <a:pPr lvl="1" algn="just">
              <a:lnSpc>
                <a:spcPct val="90000"/>
              </a:lnSpc>
              <a:buFont typeface="Wingdings" pitchFamily="2" charset="2"/>
              <a:buNone/>
            </a:pPr>
            <a:r>
              <a:rPr lang="en-US" altLang="zh-CN">
                <a:ea typeface="楷体_GB2312" pitchFamily="49" charset="-122"/>
              </a:rPr>
              <a:t>0S1=*&gt;00001111</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39F5A5-2B70-4D66-BDBA-7BA4690C3C25}" type="slidenum">
              <a:rPr lang="en-US" altLang="zh-CN"/>
              <a:pPr/>
              <a:t>16</a:t>
            </a:fld>
            <a:endParaRPr lang="en-US" altLang="zh-CN"/>
          </a:p>
        </p:txBody>
      </p:sp>
      <p:sp>
        <p:nvSpPr>
          <p:cNvPr id="65538" name="Rectangle 2"/>
          <p:cNvSpPr>
            <a:spLocks noGrp="1" noChangeArrowheads="1"/>
          </p:cNvSpPr>
          <p:nvPr>
            <p:ph type="title"/>
          </p:nvPr>
        </p:nvSpPr>
        <p:spPr/>
        <p:txBody>
          <a:bodyPr/>
          <a:lstStyle/>
          <a:p>
            <a:r>
              <a:rPr lang="zh-CN" altLang="en-US">
                <a:solidFill>
                  <a:schemeClr val="folHlink"/>
                </a:solidFill>
                <a:ea typeface="楷体_GB2312" pitchFamily="49" charset="-122"/>
              </a:rPr>
              <a:t>句型、句子</a:t>
            </a:r>
          </a:p>
        </p:txBody>
      </p:sp>
      <p:sp>
        <p:nvSpPr>
          <p:cNvPr id="65539" name="Rectangle 3"/>
          <p:cNvSpPr>
            <a:spLocks noGrp="1" noChangeArrowheads="1"/>
          </p:cNvSpPr>
          <p:nvPr>
            <p:ph type="body" idx="1"/>
          </p:nvPr>
        </p:nvSpPr>
        <p:spPr>
          <a:xfrm>
            <a:off x="250825" y="1125538"/>
            <a:ext cx="8704263" cy="5543550"/>
          </a:xfrm>
        </p:spPr>
        <p:txBody>
          <a:bodyPr/>
          <a:lstStyle/>
          <a:p>
            <a:pPr algn="just">
              <a:lnSpc>
                <a:spcPct val="90000"/>
              </a:lnSpc>
            </a:pPr>
            <a:r>
              <a:rPr lang="zh-CN" altLang="en-US">
                <a:ea typeface="楷体_GB2312" pitchFamily="49" charset="-122"/>
              </a:rPr>
              <a:t>设</a:t>
            </a:r>
            <a:r>
              <a:rPr lang="en-US" altLang="zh-CN">
                <a:ea typeface="楷体_GB2312" pitchFamily="49" charset="-122"/>
              </a:rPr>
              <a:t>G[S]</a:t>
            </a:r>
            <a:r>
              <a:rPr lang="zh-CN" altLang="en-US">
                <a:ea typeface="楷体_GB2312" pitchFamily="49" charset="-122"/>
              </a:rPr>
              <a:t>是一文法</a:t>
            </a:r>
          </a:p>
          <a:p>
            <a:pPr lvl="1" algn="just">
              <a:lnSpc>
                <a:spcPct val="90000"/>
              </a:lnSpc>
              <a:buFont typeface="Wingdings" pitchFamily="2" charset="2"/>
              <a:buNone/>
            </a:pPr>
            <a:r>
              <a:rPr lang="zh-CN" altLang="en-US">
                <a:ea typeface="楷体_GB2312" pitchFamily="49" charset="-122"/>
              </a:rPr>
              <a:t>如果符号串</a:t>
            </a:r>
            <a:r>
              <a:rPr lang="en-US" altLang="zh-CN">
                <a:ea typeface="楷体_GB2312" pitchFamily="49" charset="-122"/>
              </a:rPr>
              <a:t>x</a:t>
            </a:r>
            <a:r>
              <a:rPr lang="zh-CN" altLang="en-US">
                <a:ea typeface="楷体_GB2312" pitchFamily="49" charset="-122"/>
              </a:rPr>
              <a:t>是</a:t>
            </a:r>
            <a:r>
              <a:rPr lang="zh-CN" altLang="en-US">
                <a:solidFill>
                  <a:schemeClr val="hlink"/>
                </a:solidFill>
                <a:ea typeface="楷体_GB2312" pitchFamily="49" charset="-122"/>
              </a:rPr>
              <a:t>从识别符号</a:t>
            </a:r>
            <a:r>
              <a:rPr lang="en-US" altLang="zh-CN">
                <a:solidFill>
                  <a:schemeClr val="hlink"/>
                </a:solidFill>
                <a:ea typeface="楷体_GB2312" pitchFamily="49" charset="-122"/>
              </a:rPr>
              <a:t>S</a:t>
            </a:r>
            <a:r>
              <a:rPr lang="zh-CN" altLang="en-US">
                <a:solidFill>
                  <a:schemeClr val="hlink"/>
                </a:solidFill>
                <a:ea typeface="楷体_GB2312" pitchFamily="49" charset="-122"/>
              </a:rPr>
              <a:t>推导出来</a:t>
            </a:r>
            <a:r>
              <a:rPr lang="zh-CN" altLang="en-US">
                <a:ea typeface="楷体_GB2312" pitchFamily="49" charset="-122"/>
              </a:rPr>
              <a:t>的，即有</a:t>
            </a:r>
            <a:r>
              <a:rPr lang="en-US" altLang="zh-CN">
                <a:solidFill>
                  <a:schemeClr val="hlink"/>
                </a:solidFill>
                <a:ea typeface="楷体_GB2312" pitchFamily="49" charset="-122"/>
              </a:rPr>
              <a:t>S</a:t>
            </a:r>
            <a:r>
              <a:rPr lang="en-US" altLang="zh-CN">
                <a:ea typeface="楷体_GB2312" pitchFamily="49" charset="-122"/>
              </a:rPr>
              <a:t>=</a:t>
            </a:r>
            <a:r>
              <a:rPr lang="en-US" altLang="zh-CN">
                <a:solidFill>
                  <a:srgbClr val="CC0099"/>
                </a:solidFill>
                <a:ea typeface="楷体_GB2312" pitchFamily="49" charset="-122"/>
              </a:rPr>
              <a:t>*</a:t>
            </a:r>
            <a:r>
              <a:rPr lang="en-US" altLang="zh-CN">
                <a:ea typeface="楷体_GB2312" pitchFamily="49" charset="-122"/>
              </a:rPr>
              <a:t>&gt;x</a:t>
            </a:r>
          </a:p>
          <a:p>
            <a:pPr lvl="1" algn="just">
              <a:lnSpc>
                <a:spcPct val="90000"/>
              </a:lnSpc>
              <a:buFont typeface="Wingdings" pitchFamily="2" charset="2"/>
              <a:buNone/>
            </a:pPr>
            <a:r>
              <a:rPr lang="zh-CN" altLang="en-US">
                <a:ea typeface="楷体_GB2312" pitchFamily="49" charset="-122"/>
              </a:rPr>
              <a:t>则称</a:t>
            </a:r>
            <a:r>
              <a:rPr lang="en-US" altLang="zh-CN">
                <a:ea typeface="楷体_GB2312" pitchFamily="49" charset="-122"/>
              </a:rPr>
              <a:t>x</a:t>
            </a:r>
            <a:r>
              <a:rPr lang="zh-CN" altLang="en-US">
                <a:ea typeface="楷体_GB2312" pitchFamily="49" charset="-122"/>
              </a:rPr>
              <a:t>是文法</a:t>
            </a:r>
            <a:r>
              <a:rPr lang="en-US" altLang="zh-CN">
                <a:ea typeface="楷体_GB2312" pitchFamily="49" charset="-122"/>
              </a:rPr>
              <a:t>G[S]</a:t>
            </a:r>
            <a:r>
              <a:rPr lang="zh-CN" altLang="en-US">
                <a:ea typeface="楷体_GB2312" pitchFamily="49" charset="-122"/>
              </a:rPr>
              <a:t>的</a:t>
            </a:r>
            <a:r>
              <a:rPr lang="zh-CN" altLang="en-US">
                <a:solidFill>
                  <a:srgbClr val="0000FF"/>
                </a:solidFill>
                <a:ea typeface="楷体_GB2312" pitchFamily="49" charset="-122"/>
              </a:rPr>
              <a:t>句型</a:t>
            </a:r>
          </a:p>
          <a:p>
            <a:pPr algn="just">
              <a:lnSpc>
                <a:spcPct val="90000"/>
              </a:lnSpc>
            </a:pPr>
            <a:r>
              <a:rPr lang="zh-CN" altLang="en-US">
                <a:ea typeface="楷体_GB2312" pitchFamily="49" charset="-122"/>
              </a:rPr>
              <a:t>若</a:t>
            </a:r>
            <a:r>
              <a:rPr lang="en-US" altLang="zh-CN">
                <a:ea typeface="楷体_GB2312" pitchFamily="49" charset="-122"/>
              </a:rPr>
              <a:t>x</a:t>
            </a:r>
            <a:r>
              <a:rPr lang="zh-CN" altLang="en-US">
                <a:ea typeface="楷体_GB2312" pitchFamily="49" charset="-122"/>
              </a:rPr>
              <a:t>是句型，并且</a:t>
            </a:r>
            <a:r>
              <a:rPr lang="en-US" altLang="zh-CN">
                <a:ea typeface="楷体_GB2312" pitchFamily="49" charset="-122"/>
              </a:rPr>
              <a:t>x</a:t>
            </a:r>
            <a:r>
              <a:rPr lang="zh-CN" altLang="en-US">
                <a:solidFill>
                  <a:srgbClr val="FF3300"/>
                </a:solidFill>
                <a:ea typeface="楷体_GB2312" pitchFamily="49" charset="-122"/>
              </a:rPr>
              <a:t>仅</a:t>
            </a:r>
            <a:r>
              <a:rPr lang="zh-CN" altLang="en-US">
                <a:ea typeface="楷体_GB2312" pitchFamily="49" charset="-122"/>
              </a:rPr>
              <a:t>由</a:t>
            </a:r>
            <a:r>
              <a:rPr lang="zh-CN" altLang="en-US">
                <a:solidFill>
                  <a:srgbClr val="993366"/>
                </a:solidFill>
                <a:ea typeface="楷体_GB2312" pitchFamily="49" charset="-122"/>
              </a:rPr>
              <a:t>终结符号</a:t>
            </a:r>
            <a:r>
              <a:rPr lang="zh-CN" altLang="en-US">
                <a:ea typeface="楷体_GB2312" pitchFamily="49" charset="-122"/>
              </a:rPr>
              <a:t>组成，即</a:t>
            </a:r>
            <a:r>
              <a:rPr lang="en-US" altLang="zh-CN">
                <a:ea typeface="楷体_GB2312" pitchFamily="49" charset="-122"/>
              </a:rPr>
              <a:t>S=*&gt;x</a:t>
            </a:r>
            <a:r>
              <a:rPr lang="zh-CN" altLang="en-US">
                <a:ea typeface="楷体_GB2312" pitchFamily="49" charset="-122"/>
              </a:rPr>
              <a:t>，</a:t>
            </a:r>
            <a:r>
              <a:rPr lang="en-US" altLang="zh-CN">
                <a:ea typeface="楷体_GB2312" pitchFamily="49" charset="-122"/>
              </a:rPr>
              <a:t>x∈V</a:t>
            </a:r>
            <a:r>
              <a:rPr lang="en-US" altLang="zh-CN" baseline="-25000">
                <a:solidFill>
                  <a:srgbClr val="CC00FF"/>
                </a:solidFill>
                <a:ea typeface="楷体_GB2312" pitchFamily="49" charset="-122"/>
              </a:rPr>
              <a:t>T</a:t>
            </a:r>
            <a:r>
              <a:rPr lang="en-US" altLang="zh-CN" baseline="30000">
                <a:solidFill>
                  <a:srgbClr val="CC00FF"/>
                </a:solidFill>
                <a:ea typeface="楷体_GB2312" pitchFamily="49" charset="-122"/>
              </a:rPr>
              <a:t>*</a:t>
            </a:r>
            <a:r>
              <a:rPr lang="zh-CN" altLang="en-US">
                <a:ea typeface="楷体_GB2312" pitchFamily="49" charset="-122"/>
              </a:rPr>
              <a:t>，</a:t>
            </a:r>
          </a:p>
          <a:p>
            <a:pPr lvl="1" algn="just">
              <a:lnSpc>
                <a:spcPct val="90000"/>
              </a:lnSpc>
              <a:buFont typeface="Wingdings" pitchFamily="2" charset="2"/>
              <a:buNone/>
            </a:pPr>
            <a:r>
              <a:rPr lang="zh-CN" altLang="en-US">
                <a:ea typeface="楷体_GB2312" pitchFamily="49" charset="-122"/>
              </a:rPr>
              <a:t>则称</a:t>
            </a:r>
            <a:r>
              <a:rPr lang="en-US" altLang="zh-CN">
                <a:ea typeface="楷体_GB2312" pitchFamily="49" charset="-122"/>
              </a:rPr>
              <a:t>x</a:t>
            </a:r>
            <a:r>
              <a:rPr lang="zh-CN" altLang="en-US">
                <a:ea typeface="楷体_GB2312" pitchFamily="49" charset="-122"/>
              </a:rPr>
              <a:t>为</a:t>
            </a:r>
            <a:r>
              <a:rPr lang="en-US" altLang="zh-CN">
                <a:ea typeface="楷体_GB2312" pitchFamily="49" charset="-122"/>
              </a:rPr>
              <a:t>G[S]</a:t>
            </a:r>
            <a:r>
              <a:rPr lang="zh-CN" altLang="en-US">
                <a:ea typeface="楷体_GB2312" pitchFamily="49" charset="-122"/>
              </a:rPr>
              <a:t>的</a:t>
            </a:r>
            <a:r>
              <a:rPr lang="zh-CN" altLang="en-US">
                <a:solidFill>
                  <a:srgbClr val="0066FF"/>
                </a:solidFill>
                <a:ea typeface="楷体_GB2312" pitchFamily="49" charset="-122"/>
              </a:rPr>
              <a:t>句子</a:t>
            </a:r>
          </a:p>
          <a:p>
            <a:pPr algn="just">
              <a:lnSpc>
                <a:spcPct val="90000"/>
              </a:lnSpc>
            </a:pPr>
            <a:r>
              <a:rPr lang="zh-CN" altLang="en-US">
                <a:ea typeface="楷体_GB2312" pitchFamily="49" charset="-122"/>
              </a:rPr>
              <a:t>对</a:t>
            </a:r>
            <a:r>
              <a:rPr lang="en-US" altLang="zh-CN">
                <a:ea typeface="楷体_GB2312" pitchFamily="49" charset="-122"/>
              </a:rPr>
              <a:t>G[S]</a:t>
            </a:r>
            <a:r>
              <a:rPr lang="zh-CN" altLang="en-US">
                <a:ea typeface="楷体_GB2312" pitchFamily="49" charset="-122"/>
              </a:rPr>
              <a:t>：</a:t>
            </a:r>
          </a:p>
          <a:p>
            <a:pPr lvl="2" algn="just">
              <a:lnSpc>
                <a:spcPct val="90000"/>
              </a:lnSpc>
              <a:buFontTx/>
              <a:buNone/>
            </a:pPr>
            <a:r>
              <a:rPr lang="en-US" altLang="zh-CN" sz="2400">
                <a:ea typeface="楷体_GB2312" pitchFamily="49" charset="-122"/>
              </a:rPr>
              <a:t>S</a:t>
            </a:r>
            <a:r>
              <a:rPr lang="en-US" altLang="zh-CN" sz="2400">
                <a:ea typeface="楷体_GB2312" pitchFamily="49" charset="-122"/>
                <a:sym typeface="Wingdings" pitchFamily="2" charset="2"/>
              </a:rPr>
              <a:t></a:t>
            </a:r>
            <a:r>
              <a:rPr lang="en-US" altLang="zh-CN" sz="2400">
                <a:ea typeface="楷体_GB2312" pitchFamily="49" charset="-122"/>
              </a:rPr>
              <a:t>0S1</a:t>
            </a:r>
          </a:p>
          <a:p>
            <a:pPr lvl="2" algn="just">
              <a:lnSpc>
                <a:spcPct val="90000"/>
              </a:lnSpc>
              <a:buFontTx/>
              <a:buNone/>
            </a:pPr>
            <a:r>
              <a:rPr lang="en-US" altLang="zh-CN" sz="2400">
                <a:ea typeface="楷体_GB2312" pitchFamily="49" charset="-122"/>
              </a:rPr>
              <a:t>S</a:t>
            </a:r>
            <a:r>
              <a:rPr lang="en-US" altLang="zh-CN" sz="2400">
                <a:ea typeface="楷体_GB2312" pitchFamily="49" charset="-122"/>
                <a:sym typeface="Wingdings" pitchFamily="2" charset="2"/>
              </a:rPr>
              <a:t></a:t>
            </a:r>
            <a:r>
              <a:rPr lang="en-US" altLang="zh-CN" sz="2400">
                <a:ea typeface="楷体_GB2312" pitchFamily="49" charset="-122"/>
              </a:rPr>
              <a:t>01</a:t>
            </a:r>
          </a:p>
          <a:p>
            <a:pPr lvl="1" algn="just">
              <a:lnSpc>
                <a:spcPct val="90000"/>
              </a:lnSpc>
              <a:buFont typeface="Wingdings" pitchFamily="2" charset="2"/>
              <a:buNone/>
            </a:pPr>
            <a:r>
              <a:rPr lang="zh-CN" altLang="en-US">
                <a:ea typeface="楷体_GB2312" pitchFamily="49" charset="-122"/>
              </a:rPr>
              <a:t>存在直接推导序列</a:t>
            </a:r>
            <a:r>
              <a:rPr lang="en-US" altLang="zh-CN">
                <a:ea typeface="楷体_GB2312" pitchFamily="49" charset="-122"/>
              </a:rPr>
              <a:t>:</a:t>
            </a:r>
          </a:p>
          <a:p>
            <a:pPr lvl="1" algn="just">
              <a:lnSpc>
                <a:spcPct val="90000"/>
              </a:lnSpc>
              <a:buFont typeface="Wingdings" pitchFamily="2" charset="2"/>
              <a:buNone/>
            </a:pPr>
            <a:r>
              <a:rPr lang="en-US" altLang="zh-CN" sz="2000">
                <a:ea typeface="楷体_GB2312" pitchFamily="49" charset="-122"/>
              </a:rPr>
              <a:t>S=&gt;0S1=&gt;00S11=&gt;000S111=&gt;00001111</a:t>
            </a:r>
          </a:p>
          <a:p>
            <a:pPr lvl="1" algn="just">
              <a:lnSpc>
                <a:spcPct val="90000"/>
              </a:lnSpc>
              <a:buFont typeface="Wingdings" pitchFamily="2" charset="2"/>
              <a:buNone/>
            </a:pPr>
            <a:r>
              <a:rPr lang="zh-CN" altLang="en-US">
                <a:ea typeface="楷体_GB2312" pitchFamily="49" charset="-122"/>
              </a:rPr>
              <a:t>文法</a:t>
            </a:r>
            <a:r>
              <a:rPr lang="en-US" altLang="zh-CN">
                <a:ea typeface="楷体_GB2312" pitchFamily="49" charset="-122"/>
              </a:rPr>
              <a:t>G</a:t>
            </a:r>
            <a:r>
              <a:rPr lang="zh-CN" altLang="en-US">
                <a:ea typeface="楷体_GB2312" pitchFamily="49" charset="-122"/>
              </a:rPr>
              <a:t>的</a:t>
            </a:r>
            <a:r>
              <a:rPr lang="zh-CN" altLang="en-US">
                <a:solidFill>
                  <a:srgbClr val="0000FF"/>
                </a:solidFill>
                <a:ea typeface="楷体_GB2312" pitchFamily="49" charset="-122"/>
              </a:rPr>
              <a:t>句型</a:t>
            </a:r>
            <a:r>
              <a:rPr lang="zh-CN" altLang="en-US">
                <a:ea typeface="楷体_GB2312" pitchFamily="49" charset="-122"/>
              </a:rPr>
              <a:t>是</a:t>
            </a:r>
            <a:r>
              <a:rPr lang="en-US" altLang="zh-CN">
                <a:ea typeface="楷体_GB2312" pitchFamily="49" charset="-122"/>
              </a:rPr>
              <a:t>:</a:t>
            </a:r>
            <a:endParaRPr lang="en-US" altLang="zh-CN">
              <a:solidFill>
                <a:srgbClr val="0000FF"/>
              </a:solidFill>
              <a:ea typeface="楷体_GB2312" pitchFamily="49" charset="-122"/>
            </a:endParaRPr>
          </a:p>
          <a:p>
            <a:pPr lvl="1" algn="just">
              <a:lnSpc>
                <a:spcPct val="90000"/>
              </a:lnSpc>
              <a:buFont typeface="Wingdings" pitchFamily="2" charset="2"/>
              <a:buNone/>
            </a:pPr>
            <a:r>
              <a:rPr lang="en-US" altLang="zh-CN" sz="2000">
                <a:solidFill>
                  <a:srgbClr val="FF3300"/>
                </a:solidFill>
                <a:ea typeface="楷体_GB2312" pitchFamily="49" charset="-122"/>
              </a:rPr>
              <a:t>S</a:t>
            </a:r>
            <a:r>
              <a:rPr lang="zh-CN" altLang="en-US" sz="2000">
                <a:ea typeface="楷体_GB2312" pitchFamily="49" charset="-122"/>
              </a:rPr>
              <a:t>，</a:t>
            </a:r>
            <a:r>
              <a:rPr lang="en-US" altLang="zh-CN" sz="2000">
                <a:ea typeface="楷体_GB2312" pitchFamily="49" charset="-122"/>
              </a:rPr>
              <a:t>0S1</a:t>
            </a:r>
            <a:r>
              <a:rPr lang="zh-CN" altLang="en-US" sz="2000">
                <a:ea typeface="楷体_GB2312" pitchFamily="49" charset="-122"/>
              </a:rPr>
              <a:t>，</a:t>
            </a:r>
            <a:r>
              <a:rPr lang="en-US" altLang="zh-CN" sz="2000">
                <a:ea typeface="楷体_GB2312" pitchFamily="49" charset="-122"/>
              </a:rPr>
              <a:t>00S11</a:t>
            </a:r>
            <a:r>
              <a:rPr lang="zh-CN" altLang="en-US" sz="2000">
                <a:ea typeface="楷体_GB2312" pitchFamily="49" charset="-122"/>
              </a:rPr>
              <a:t>，</a:t>
            </a:r>
            <a:r>
              <a:rPr lang="en-US" altLang="zh-CN" sz="2000">
                <a:ea typeface="楷体_GB2312" pitchFamily="49" charset="-122"/>
              </a:rPr>
              <a:t>000S111</a:t>
            </a:r>
            <a:r>
              <a:rPr lang="zh-CN" altLang="en-US" sz="2000">
                <a:ea typeface="楷体_GB2312" pitchFamily="49" charset="-122"/>
              </a:rPr>
              <a:t>，</a:t>
            </a:r>
            <a:r>
              <a:rPr lang="en-US" altLang="zh-CN" sz="2000">
                <a:ea typeface="楷体_GB2312" pitchFamily="49" charset="-122"/>
              </a:rPr>
              <a:t>00001111</a:t>
            </a:r>
          </a:p>
          <a:p>
            <a:pPr lvl="1" algn="just">
              <a:lnSpc>
                <a:spcPct val="90000"/>
              </a:lnSpc>
              <a:buFont typeface="Wingdings" pitchFamily="2" charset="2"/>
              <a:buNone/>
            </a:pPr>
            <a:r>
              <a:rPr lang="zh-CN" altLang="en-US">
                <a:ea typeface="楷体_GB2312" pitchFamily="49" charset="-122"/>
              </a:rPr>
              <a:t>文法</a:t>
            </a:r>
            <a:r>
              <a:rPr lang="en-US" altLang="zh-CN">
                <a:ea typeface="楷体_GB2312" pitchFamily="49" charset="-122"/>
              </a:rPr>
              <a:t>G</a:t>
            </a:r>
            <a:r>
              <a:rPr lang="zh-CN" altLang="en-US">
                <a:ea typeface="楷体_GB2312" pitchFamily="49" charset="-122"/>
              </a:rPr>
              <a:t>的</a:t>
            </a:r>
            <a:r>
              <a:rPr lang="zh-CN" altLang="en-US">
                <a:solidFill>
                  <a:srgbClr val="0000FF"/>
                </a:solidFill>
                <a:ea typeface="楷体_GB2312" pitchFamily="49" charset="-122"/>
              </a:rPr>
              <a:t>句子</a:t>
            </a:r>
            <a:r>
              <a:rPr lang="zh-CN" altLang="en-US">
                <a:ea typeface="楷体_GB2312" pitchFamily="49" charset="-122"/>
              </a:rPr>
              <a:t>是</a:t>
            </a:r>
            <a:r>
              <a:rPr lang="en-US" altLang="zh-CN">
                <a:ea typeface="楷体_GB2312" pitchFamily="49" charset="-122"/>
              </a:rPr>
              <a:t>:</a:t>
            </a:r>
          </a:p>
          <a:p>
            <a:pPr lvl="1" algn="just">
              <a:lnSpc>
                <a:spcPct val="90000"/>
              </a:lnSpc>
              <a:buFont typeface="Wingdings" pitchFamily="2" charset="2"/>
              <a:buNone/>
            </a:pPr>
            <a:r>
              <a:rPr lang="en-US" altLang="zh-CN" sz="2000">
                <a:ea typeface="楷体_GB2312" pitchFamily="49" charset="-122"/>
              </a:rPr>
              <a:t>00001111</a:t>
            </a:r>
            <a:endParaRPr lang="en-US" altLang="zh-CN"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8177E44-4120-4BBF-B58B-C10EDC80CAC2}" type="slidenum">
              <a:rPr lang="en-US" altLang="zh-CN"/>
              <a:pPr/>
              <a:t>17</a:t>
            </a:fld>
            <a:endParaRPr lang="en-US" altLang="zh-CN"/>
          </a:p>
        </p:txBody>
      </p:sp>
      <p:sp>
        <p:nvSpPr>
          <p:cNvPr id="66562" name="Rectangle 2"/>
          <p:cNvSpPr>
            <a:spLocks noGrp="1" noChangeArrowheads="1"/>
          </p:cNvSpPr>
          <p:nvPr>
            <p:ph type="title"/>
          </p:nvPr>
        </p:nvSpPr>
        <p:spPr/>
        <p:txBody>
          <a:bodyPr/>
          <a:lstStyle/>
          <a:p>
            <a:r>
              <a:rPr lang="zh-CN" altLang="en-US">
                <a:solidFill>
                  <a:srgbClr val="0000FF"/>
                </a:solidFill>
                <a:ea typeface="楷体_GB2312" pitchFamily="49" charset="-122"/>
              </a:rPr>
              <a:t>语言</a:t>
            </a:r>
          </a:p>
        </p:txBody>
      </p:sp>
      <p:sp>
        <p:nvSpPr>
          <p:cNvPr id="66563" name="Rectangle 3"/>
          <p:cNvSpPr>
            <a:spLocks noGrp="1" noChangeArrowheads="1"/>
          </p:cNvSpPr>
          <p:nvPr>
            <p:ph type="body" idx="1"/>
          </p:nvPr>
        </p:nvSpPr>
        <p:spPr>
          <a:xfrm>
            <a:off x="250825" y="1125538"/>
            <a:ext cx="8704263" cy="5543550"/>
          </a:xfrm>
        </p:spPr>
        <p:txBody>
          <a:bodyPr/>
          <a:lstStyle/>
          <a:p>
            <a:pPr algn="just">
              <a:lnSpc>
                <a:spcPct val="90000"/>
              </a:lnSpc>
            </a:pPr>
            <a:r>
              <a:rPr lang="zh-CN" altLang="en-US">
                <a:ea typeface="楷体_GB2312" pitchFamily="49" charset="-122"/>
              </a:rPr>
              <a:t>文法</a:t>
            </a:r>
            <a:r>
              <a:rPr lang="en-US" altLang="zh-CN">
                <a:ea typeface="楷体_GB2312" pitchFamily="49" charset="-122"/>
              </a:rPr>
              <a:t>G</a:t>
            </a:r>
            <a:r>
              <a:rPr lang="zh-CN" altLang="en-US">
                <a:ea typeface="楷体_GB2312" pitchFamily="49" charset="-122"/>
              </a:rPr>
              <a:t>所产生的</a:t>
            </a:r>
            <a:r>
              <a:rPr lang="zh-CN" altLang="en-US">
                <a:solidFill>
                  <a:srgbClr val="0000FF"/>
                </a:solidFill>
                <a:ea typeface="楷体_GB2312" pitchFamily="49" charset="-122"/>
              </a:rPr>
              <a:t>语言</a:t>
            </a:r>
            <a:r>
              <a:rPr lang="zh-CN" altLang="en-US">
                <a:ea typeface="楷体_GB2312" pitchFamily="49" charset="-122"/>
              </a:rPr>
              <a:t>定义为</a:t>
            </a:r>
          </a:p>
          <a:p>
            <a:pPr lvl="1" algn="just">
              <a:lnSpc>
                <a:spcPct val="90000"/>
              </a:lnSpc>
              <a:buFont typeface="Wingdings" pitchFamily="2" charset="2"/>
              <a:buNone/>
            </a:pPr>
            <a:r>
              <a:rPr lang="en-US" altLang="zh-CN">
                <a:ea typeface="楷体_GB2312" pitchFamily="49" charset="-122"/>
              </a:rPr>
              <a:t>L(G)={x|S=</a:t>
            </a:r>
            <a:r>
              <a:rPr lang="en-US" altLang="zh-CN">
                <a:solidFill>
                  <a:schemeClr val="hlink"/>
                </a:solidFill>
                <a:ea typeface="楷体_GB2312" pitchFamily="49" charset="-122"/>
              </a:rPr>
              <a:t>*</a:t>
            </a:r>
            <a:r>
              <a:rPr lang="en-US" altLang="zh-CN">
                <a:ea typeface="楷体_GB2312" pitchFamily="49" charset="-122"/>
              </a:rPr>
              <a:t>&gt;x,</a:t>
            </a:r>
            <a:r>
              <a:rPr lang="zh-CN" altLang="en-US">
                <a:ea typeface="楷体_GB2312" pitchFamily="49" charset="-122"/>
              </a:rPr>
              <a:t>其中</a:t>
            </a:r>
            <a:r>
              <a:rPr lang="en-US" altLang="zh-CN">
                <a:ea typeface="楷体_GB2312" pitchFamily="49" charset="-122"/>
              </a:rPr>
              <a:t>S</a:t>
            </a:r>
            <a:r>
              <a:rPr lang="zh-CN" altLang="en-US">
                <a:ea typeface="楷体_GB2312" pitchFamily="49" charset="-122"/>
              </a:rPr>
              <a:t>为文法识别符号</a:t>
            </a:r>
            <a:r>
              <a:rPr lang="en-US" altLang="zh-CN">
                <a:ea typeface="楷体_GB2312" pitchFamily="49" charset="-122"/>
              </a:rPr>
              <a:t>,</a:t>
            </a:r>
            <a:r>
              <a:rPr lang="zh-CN" altLang="en-US">
                <a:ea typeface="楷体_GB2312" pitchFamily="49" charset="-122"/>
              </a:rPr>
              <a:t>且</a:t>
            </a:r>
            <a:r>
              <a:rPr lang="en-US" altLang="zh-CN">
                <a:ea typeface="楷体_GB2312" pitchFamily="49" charset="-122"/>
              </a:rPr>
              <a:t>x∈V</a:t>
            </a:r>
            <a:r>
              <a:rPr lang="en-US" altLang="zh-CN" baseline="-25000">
                <a:ea typeface="楷体_GB2312" pitchFamily="49" charset="-122"/>
              </a:rPr>
              <a:t>T</a:t>
            </a:r>
            <a:r>
              <a:rPr lang="en-US" altLang="zh-CN" baseline="30000">
                <a:solidFill>
                  <a:schemeClr val="hlink"/>
                </a:solidFill>
                <a:ea typeface="楷体_GB2312" pitchFamily="49" charset="-122"/>
              </a:rPr>
              <a:t>*</a:t>
            </a:r>
            <a:r>
              <a:rPr lang="en-US" altLang="zh-CN">
                <a:ea typeface="楷体_GB2312" pitchFamily="49" charset="-122"/>
              </a:rPr>
              <a:t>}</a:t>
            </a:r>
          </a:p>
          <a:p>
            <a:pPr lvl="2">
              <a:lnSpc>
                <a:spcPct val="90000"/>
              </a:lnSpc>
              <a:buFontTx/>
              <a:buNone/>
            </a:pPr>
            <a:r>
              <a:rPr kumimoji="1" lang="en-US" altLang="zh-CN" sz="1800">
                <a:ea typeface="楷体_GB2312" pitchFamily="49" charset="-122"/>
              </a:rPr>
              <a:t>x</a:t>
            </a:r>
            <a:r>
              <a:rPr kumimoji="1" lang="zh-CN" altLang="en-US" sz="1800">
                <a:ea typeface="楷体_GB2312" pitchFamily="49" charset="-122"/>
              </a:rPr>
              <a:t>是</a:t>
            </a:r>
            <a:r>
              <a:rPr kumimoji="1" lang="zh-CN" altLang="en-US" sz="1800">
                <a:solidFill>
                  <a:srgbClr val="FF3300"/>
                </a:solidFill>
                <a:ea typeface="楷体_GB2312" pitchFamily="49" charset="-122"/>
              </a:rPr>
              <a:t>句型</a:t>
            </a:r>
          </a:p>
          <a:p>
            <a:pPr lvl="2">
              <a:lnSpc>
                <a:spcPct val="90000"/>
              </a:lnSpc>
              <a:buFontTx/>
              <a:buNone/>
            </a:pPr>
            <a:r>
              <a:rPr kumimoji="1" lang="en-US" altLang="zh-CN" sz="1800">
                <a:ea typeface="楷体_GB2312" pitchFamily="49" charset="-122"/>
              </a:rPr>
              <a:t>x</a:t>
            </a:r>
            <a:r>
              <a:rPr kumimoji="1" lang="zh-CN" altLang="en-US" sz="1800">
                <a:ea typeface="楷体_GB2312" pitchFamily="49" charset="-122"/>
              </a:rPr>
              <a:t>是文法</a:t>
            </a:r>
            <a:r>
              <a:rPr kumimoji="1" lang="en-US" altLang="zh-CN" sz="1800">
                <a:ea typeface="楷体_GB2312" pitchFamily="49" charset="-122"/>
              </a:rPr>
              <a:t>G</a:t>
            </a:r>
            <a:r>
              <a:rPr kumimoji="1" lang="zh-CN" altLang="en-US" sz="1800">
                <a:ea typeface="楷体_GB2312" pitchFamily="49" charset="-122"/>
              </a:rPr>
              <a:t>的</a:t>
            </a:r>
            <a:r>
              <a:rPr kumimoji="1" lang="zh-CN" altLang="en-US" sz="1800">
                <a:solidFill>
                  <a:srgbClr val="FF3300"/>
                </a:solidFill>
                <a:ea typeface="楷体_GB2312" pitchFamily="49" charset="-122"/>
              </a:rPr>
              <a:t>句子</a:t>
            </a:r>
          </a:p>
          <a:p>
            <a:pPr lvl="2">
              <a:lnSpc>
                <a:spcPct val="90000"/>
              </a:lnSpc>
              <a:buFontTx/>
              <a:buNone/>
            </a:pPr>
            <a:r>
              <a:rPr kumimoji="1" lang="zh-CN" altLang="en-US" sz="1800">
                <a:ea typeface="楷体_GB2312" pitchFamily="49" charset="-122"/>
              </a:rPr>
              <a:t>文法描述的</a:t>
            </a:r>
            <a:r>
              <a:rPr kumimoji="1" lang="zh-CN" altLang="en-US" sz="1800">
                <a:solidFill>
                  <a:srgbClr val="0066FF"/>
                </a:solidFill>
                <a:ea typeface="楷体_GB2312" pitchFamily="49" charset="-122"/>
              </a:rPr>
              <a:t>语言</a:t>
            </a:r>
            <a:r>
              <a:rPr kumimoji="1" lang="zh-CN" altLang="en-US" sz="1800">
                <a:ea typeface="楷体_GB2312" pitchFamily="49" charset="-122"/>
              </a:rPr>
              <a:t>是该文法</a:t>
            </a:r>
            <a:r>
              <a:rPr kumimoji="1" lang="zh-CN" altLang="en-US" sz="1800">
                <a:solidFill>
                  <a:srgbClr val="FF3300"/>
                </a:solidFill>
                <a:ea typeface="楷体_GB2312" pitchFamily="49" charset="-122"/>
              </a:rPr>
              <a:t>一切句子的集合</a:t>
            </a:r>
          </a:p>
          <a:p>
            <a:pPr algn="just">
              <a:lnSpc>
                <a:spcPct val="90000"/>
              </a:lnSpc>
            </a:pPr>
            <a:r>
              <a:rPr lang="zh-CN" altLang="en-US">
                <a:ea typeface="楷体_GB2312" pitchFamily="49" charset="-122"/>
              </a:rPr>
              <a:t>对</a:t>
            </a:r>
            <a:r>
              <a:rPr lang="en-US" altLang="zh-CN">
                <a:ea typeface="楷体_GB2312" pitchFamily="49" charset="-122"/>
              </a:rPr>
              <a:t>G[S]</a:t>
            </a:r>
            <a:r>
              <a:rPr lang="zh-CN" altLang="en-US">
                <a:ea typeface="楷体_GB2312" pitchFamily="49" charset="-122"/>
              </a:rPr>
              <a:t>：</a:t>
            </a:r>
          </a:p>
          <a:p>
            <a:pPr lvl="2" algn="just">
              <a:lnSpc>
                <a:spcPct val="90000"/>
              </a:lnSpc>
              <a:buFontTx/>
              <a:buNone/>
            </a:pPr>
            <a:r>
              <a:rPr lang="en-US" altLang="zh-CN" sz="2400">
                <a:ea typeface="楷体_GB2312" pitchFamily="49" charset="-122"/>
              </a:rPr>
              <a:t>S</a:t>
            </a:r>
            <a:r>
              <a:rPr lang="en-US" altLang="zh-CN" sz="2400">
                <a:ea typeface="楷体_GB2312" pitchFamily="49" charset="-122"/>
                <a:sym typeface="Wingdings" pitchFamily="2" charset="2"/>
              </a:rPr>
              <a:t></a:t>
            </a:r>
            <a:r>
              <a:rPr lang="en-US" altLang="zh-CN" sz="2400">
                <a:ea typeface="楷体_GB2312" pitchFamily="49" charset="-122"/>
              </a:rPr>
              <a:t>0S1</a:t>
            </a:r>
          </a:p>
          <a:p>
            <a:pPr lvl="2" algn="just">
              <a:lnSpc>
                <a:spcPct val="90000"/>
              </a:lnSpc>
              <a:buFontTx/>
              <a:buNone/>
            </a:pPr>
            <a:r>
              <a:rPr lang="en-US" altLang="zh-CN" sz="2400">
                <a:ea typeface="楷体_GB2312" pitchFamily="49" charset="-122"/>
              </a:rPr>
              <a:t>S</a:t>
            </a:r>
            <a:r>
              <a:rPr lang="en-US" altLang="zh-CN" sz="2400">
                <a:ea typeface="楷体_GB2312" pitchFamily="49" charset="-122"/>
                <a:sym typeface="Wingdings" pitchFamily="2" charset="2"/>
              </a:rPr>
              <a:t></a:t>
            </a:r>
            <a:r>
              <a:rPr lang="en-US" altLang="zh-CN" sz="2400">
                <a:ea typeface="楷体_GB2312" pitchFamily="49" charset="-122"/>
              </a:rPr>
              <a:t>01</a:t>
            </a:r>
          </a:p>
          <a:p>
            <a:pPr lvl="1" algn="just">
              <a:lnSpc>
                <a:spcPct val="90000"/>
              </a:lnSpc>
              <a:buFont typeface="Wingdings" pitchFamily="2" charset="2"/>
              <a:buNone/>
            </a:pPr>
            <a:r>
              <a:rPr lang="zh-CN" altLang="en-US">
                <a:ea typeface="楷体_GB2312" pitchFamily="49" charset="-122"/>
              </a:rPr>
              <a:t>存在推导序列</a:t>
            </a:r>
          </a:p>
          <a:p>
            <a:pPr lvl="1" algn="just">
              <a:lnSpc>
                <a:spcPct val="90000"/>
              </a:lnSpc>
              <a:buFont typeface="Wingdings" pitchFamily="2" charset="2"/>
              <a:buNone/>
            </a:pPr>
            <a:r>
              <a:rPr lang="en-US" altLang="zh-CN" sz="2000">
                <a:ea typeface="楷体_GB2312" pitchFamily="49" charset="-122"/>
              </a:rPr>
              <a:t>S=&gt;01</a:t>
            </a:r>
          </a:p>
          <a:p>
            <a:pPr lvl="1" algn="just">
              <a:lnSpc>
                <a:spcPct val="90000"/>
              </a:lnSpc>
              <a:buFont typeface="Wingdings" pitchFamily="2" charset="2"/>
              <a:buNone/>
            </a:pPr>
            <a:r>
              <a:rPr lang="en-US" altLang="zh-CN" sz="2000">
                <a:ea typeface="楷体_GB2312" pitchFamily="49" charset="-122"/>
              </a:rPr>
              <a:t>S=&gt;0S1=&gt;0011</a:t>
            </a:r>
          </a:p>
          <a:p>
            <a:pPr lvl="1" algn="just">
              <a:lnSpc>
                <a:spcPct val="90000"/>
              </a:lnSpc>
              <a:buFont typeface="Wingdings" pitchFamily="2" charset="2"/>
              <a:buNone/>
            </a:pPr>
            <a:r>
              <a:rPr lang="en-US" altLang="zh-CN" sz="2000">
                <a:ea typeface="楷体_GB2312" pitchFamily="49" charset="-122"/>
              </a:rPr>
              <a:t>S=&gt;0S1=&gt;00S11=&gt;000111</a:t>
            </a:r>
          </a:p>
          <a:p>
            <a:pPr lvl="1" algn="just">
              <a:lnSpc>
                <a:spcPct val="90000"/>
              </a:lnSpc>
              <a:buFont typeface="Wingdings" pitchFamily="2" charset="2"/>
              <a:buNone/>
            </a:pPr>
            <a:r>
              <a:rPr lang="en-US" altLang="zh-CN" sz="2000">
                <a:latin typeface="Courier New"/>
                <a:ea typeface="楷体_GB2312" pitchFamily="49" charset="-122"/>
              </a:rPr>
              <a:t>…</a:t>
            </a:r>
            <a:endParaRPr lang="en-US" altLang="zh-CN" sz="2000">
              <a:ea typeface="楷体_GB2312" pitchFamily="49" charset="-122"/>
            </a:endParaRPr>
          </a:p>
          <a:p>
            <a:pPr lvl="1" algn="just">
              <a:lnSpc>
                <a:spcPct val="90000"/>
              </a:lnSpc>
              <a:buFont typeface="Wingdings" pitchFamily="2" charset="2"/>
              <a:buNone/>
            </a:pPr>
            <a:r>
              <a:rPr lang="en-US" altLang="zh-CN" sz="2000">
                <a:ea typeface="楷体_GB2312" pitchFamily="49" charset="-122"/>
              </a:rPr>
              <a:t>S=</a:t>
            </a:r>
            <a:r>
              <a:rPr lang="en-US" altLang="zh-CN" sz="2000">
                <a:latin typeface="Courier New"/>
                <a:ea typeface="楷体_GB2312" pitchFamily="49" charset="-122"/>
              </a:rPr>
              <a:t>…</a:t>
            </a:r>
            <a:r>
              <a:rPr lang="en-US" altLang="zh-CN" sz="2000">
                <a:ea typeface="楷体_GB2312" pitchFamily="49" charset="-122"/>
              </a:rPr>
              <a:t>=&gt;0</a:t>
            </a:r>
            <a:r>
              <a:rPr lang="en-US" altLang="zh-CN" sz="2000" baseline="30000">
                <a:ea typeface="楷体_GB2312" pitchFamily="49" charset="-122"/>
              </a:rPr>
              <a:t>n</a:t>
            </a:r>
            <a:r>
              <a:rPr lang="en-US" altLang="zh-CN" sz="2000">
                <a:ea typeface="楷体_GB2312" pitchFamily="49" charset="-122"/>
              </a:rPr>
              <a:t>1</a:t>
            </a:r>
            <a:r>
              <a:rPr lang="en-US" altLang="zh-CN" sz="2000" baseline="30000">
                <a:ea typeface="楷体_GB2312" pitchFamily="49" charset="-122"/>
              </a:rPr>
              <a:t>n</a:t>
            </a:r>
          </a:p>
          <a:p>
            <a:pPr lvl="1" algn="just">
              <a:lnSpc>
                <a:spcPct val="90000"/>
              </a:lnSpc>
              <a:buFont typeface="Wingdings" pitchFamily="2" charset="2"/>
              <a:buNone/>
            </a:pPr>
            <a:r>
              <a:rPr lang="zh-CN" altLang="en-US" sz="2000">
                <a:ea typeface="楷体_GB2312" pitchFamily="49" charset="-122"/>
              </a:rPr>
              <a:t>所以</a:t>
            </a:r>
            <a:r>
              <a:rPr lang="en-US" altLang="zh-CN" sz="2000">
                <a:ea typeface="楷体_GB2312" pitchFamily="49" charset="-122"/>
              </a:rPr>
              <a:t>L(G)={0</a:t>
            </a:r>
            <a:r>
              <a:rPr lang="en-US" altLang="zh-CN" sz="2000" baseline="30000">
                <a:ea typeface="楷体_GB2312" pitchFamily="49" charset="-122"/>
              </a:rPr>
              <a:t>n</a:t>
            </a:r>
            <a:r>
              <a:rPr lang="en-US" altLang="zh-CN" sz="2000">
                <a:ea typeface="楷体_GB2312" pitchFamily="49" charset="-122"/>
              </a:rPr>
              <a:t>1</a:t>
            </a:r>
            <a:r>
              <a:rPr lang="en-US" altLang="zh-CN" sz="2000" baseline="30000">
                <a:ea typeface="楷体_GB2312" pitchFamily="49" charset="-122"/>
              </a:rPr>
              <a:t>n</a:t>
            </a:r>
            <a:r>
              <a:rPr lang="en-US" altLang="zh-CN" sz="2000">
                <a:ea typeface="楷体_GB2312" pitchFamily="49" charset="-122"/>
              </a:rPr>
              <a:t> |n&gt;=1)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82C2C71-2BB0-465A-8267-0714E2D2534B}" type="slidenum">
              <a:rPr lang="en-US" altLang="zh-CN"/>
              <a:pPr/>
              <a:t>18</a:t>
            </a:fld>
            <a:endParaRPr lang="en-US" altLang="zh-CN"/>
          </a:p>
        </p:txBody>
      </p:sp>
      <p:sp>
        <p:nvSpPr>
          <p:cNvPr id="67586" name="Rectangle 2"/>
          <p:cNvSpPr>
            <a:spLocks noGrp="1" noChangeArrowheads="1"/>
          </p:cNvSpPr>
          <p:nvPr>
            <p:ph type="title"/>
          </p:nvPr>
        </p:nvSpPr>
        <p:spPr/>
        <p:txBody>
          <a:bodyPr/>
          <a:lstStyle/>
          <a:p>
            <a:r>
              <a:rPr lang="zh-CN" altLang="en-US">
                <a:solidFill>
                  <a:srgbClr val="0000FF"/>
                </a:solidFill>
                <a:ea typeface="楷体_GB2312" pitchFamily="49" charset="-122"/>
              </a:rPr>
              <a:t>等价的文法</a:t>
            </a:r>
          </a:p>
        </p:txBody>
      </p:sp>
      <p:sp>
        <p:nvSpPr>
          <p:cNvPr id="67587" name="Rectangle 3"/>
          <p:cNvSpPr>
            <a:spLocks noGrp="1" noChangeArrowheads="1"/>
          </p:cNvSpPr>
          <p:nvPr>
            <p:ph type="body" idx="1"/>
          </p:nvPr>
        </p:nvSpPr>
        <p:spPr/>
        <p:txBody>
          <a:bodyPr/>
          <a:lstStyle/>
          <a:p>
            <a:pPr algn="just">
              <a:lnSpc>
                <a:spcPct val="80000"/>
              </a:lnSpc>
            </a:pPr>
            <a:r>
              <a:rPr lang="zh-CN" altLang="en-US">
                <a:ea typeface="楷体_GB2312" pitchFamily="49" charset="-122"/>
              </a:rPr>
              <a:t>若  </a:t>
            </a:r>
            <a:r>
              <a:rPr lang="en-US" altLang="zh-CN">
                <a:ea typeface="楷体_GB2312" pitchFamily="49" charset="-122"/>
              </a:rPr>
              <a:t>L(G1)=L(G2)</a:t>
            </a:r>
          </a:p>
          <a:p>
            <a:pPr lvl="1" algn="just">
              <a:lnSpc>
                <a:spcPct val="80000"/>
              </a:lnSpc>
              <a:buFont typeface="Wingdings" pitchFamily="2" charset="2"/>
              <a:buNone/>
            </a:pPr>
            <a:r>
              <a:rPr lang="zh-CN" altLang="en-US">
                <a:ea typeface="楷体_GB2312" pitchFamily="49" charset="-122"/>
              </a:rPr>
              <a:t>则称文法</a:t>
            </a:r>
            <a:r>
              <a:rPr lang="en-US" altLang="zh-CN">
                <a:ea typeface="楷体_GB2312" pitchFamily="49" charset="-122"/>
              </a:rPr>
              <a:t>G1</a:t>
            </a:r>
            <a:r>
              <a:rPr lang="zh-CN" altLang="en-US">
                <a:ea typeface="楷体_GB2312" pitchFamily="49" charset="-122"/>
              </a:rPr>
              <a:t>和</a:t>
            </a:r>
            <a:r>
              <a:rPr lang="en-US" altLang="zh-CN">
                <a:ea typeface="楷体_GB2312" pitchFamily="49" charset="-122"/>
              </a:rPr>
              <a:t>G2</a:t>
            </a:r>
            <a:r>
              <a:rPr lang="zh-CN" altLang="en-US">
                <a:ea typeface="楷体_GB2312" pitchFamily="49" charset="-122"/>
              </a:rPr>
              <a:t>是</a:t>
            </a:r>
            <a:r>
              <a:rPr lang="zh-CN" altLang="en-US">
                <a:solidFill>
                  <a:srgbClr val="0000FF"/>
                </a:solidFill>
                <a:ea typeface="楷体_GB2312" pitchFamily="49" charset="-122"/>
              </a:rPr>
              <a:t>等价</a:t>
            </a:r>
            <a:r>
              <a:rPr lang="zh-CN" altLang="en-US">
                <a:ea typeface="楷体_GB2312" pitchFamily="49" charset="-122"/>
              </a:rPr>
              <a:t>的</a:t>
            </a:r>
          </a:p>
          <a:p>
            <a:pPr algn="just">
              <a:lnSpc>
                <a:spcPct val="80000"/>
              </a:lnSpc>
            </a:pPr>
            <a:r>
              <a:rPr lang="zh-CN" altLang="en-US">
                <a:ea typeface="楷体_GB2312" pitchFamily="49" charset="-122"/>
              </a:rPr>
              <a:t>例如</a:t>
            </a:r>
            <a:r>
              <a:rPr lang="en-US" altLang="zh-CN">
                <a:ea typeface="楷体_GB2312" pitchFamily="49" charset="-122"/>
              </a:rPr>
              <a:t>:</a:t>
            </a:r>
          </a:p>
          <a:p>
            <a:pPr lvl="1" algn="just">
              <a:lnSpc>
                <a:spcPct val="80000"/>
              </a:lnSpc>
              <a:buFont typeface="Wingdings" pitchFamily="2" charset="2"/>
              <a:buNone/>
            </a:pPr>
            <a:r>
              <a:rPr lang="zh-CN" altLang="en-US">
                <a:ea typeface="楷体_GB2312" pitchFamily="49" charset="-122"/>
              </a:rPr>
              <a:t>文法</a:t>
            </a:r>
            <a:r>
              <a:rPr lang="en-US" altLang="zh-CN">
                <a:ea typeface="楷体_GB2312" pitchFamily="49" charset="-122"/>
              </a:rPr>
              <a:t>G[A]</a:t>
            </a:r>
            <a:endParaRPr lang="en-US" altLang="zh-CN"/>
          </a:p>
          <a:p>
            <a:pPr lvl="2" algn="just">
              <a:lnSpc>
                <a:spcPct val="80000"/>
              </a:lnSpc>
              <a:buFontTx/>
              <a:buNone/>
            </a:pPr>
            <a:r>
              <a:rPr lang="en-US" altLang="zh-CN" sz="2400">
                <a:solidFill>
                  <a:srgbClr val="008000"/>
                </a:solidFill>
                <a:ea typeface="楷体_GB2312" pitchFamily="49" charset="-122"/>
              </a:rPr>
              <a:t>A</a:t>
            </a:r>
            <a:r>
              <a:rPr lang="en-US" altLang="zh-CN" sz="2400">
                <a:solidFill>
                  <a:srgbClr val="008000"/>
                </a:solidFill>
                <a:ea typeface="楷体_GB2312" pitchFamily="49" charset="-122"/>
                <a:sym typeface="Wingdings" pitchFamily="2" charset="2"/>
              </a:rPr>
              <a:t>0R</a:t>
            </a:r>
            <a:endParaRPr lang="en-US" altLang="zh-CN" sz="2400">
              <a:solidFill>
                <a:srgbClr val="008000"/>
              </a:solidFill>
            </a:endParaRPr>
          </a:p>
          <a:p>
            <a:pPr lvl="2" algn="just">
              <a:lnSpc>
                <a:spcPct val="80000"/>
              </a:lnSpc>
              <a:buFontTx/>
              <a:buNone/>
            </a:pPr>
            <a:r>
              <a:rPr lang="en-US" altLang="zh-CN" sz="2400">
                <a:solidFill>
                  <a:srgbClr val="008000"/>
                </a:solidFill>
                <a:ea typeface="楷体_GB2312" pitchFamily="49" charset="-122"/>
              </a:rPr>
              <a:t>A</a:t>
            </a:r>
            <a:r>
              <a:rPr lang="en-US" altLang="zh-CN" sz="2400">
                <a:solidFill>
                  <a:srgbClr val="008000"/>
                </a:solidFill>
                <a:ea typeface="楷体_GB2312" pitchFamily="49" charset="-122"/>
                <a:sym typeface="Wingdings" pitchFamily="2" charset="2"/>
              </a:rPr>
              <a:t></a:t>
            </a:r>
            <a:r>
              <a:rPr lang="en-US" altLang="zh-CN" sz="2400">
                <a:solidFill>
                  <a:srgbClr val="008000"/>
                </a:solidFill>
                <a:ea typeface="楷体_GB2312" pitchFamily="49" charset="-122"/>
              </a:rPr>
              <a:t>01</a:t>
            </a:r>
            <a:endParaRPr lang="en-US" altLang="zh-CN" sz="2400">
              <a:solidFill>
                <a:srgbClr val="008000"/>
              </a:solidFill>
            </a:endParaRPr>
          </a:p>
          <a:p>
            <a:pPr lvl="2" algn="just">
              <a:lnSpc>
                <a:spcPct val="80000"/>
              </a:lnSpc>
              <a:buFontTx/>
              <a:buNone/>
            </a:pPr>
            <a:r>
              <a:rPr lang="en-US" altLang="zh-CN" sz="2400">
                <a:solidFill>
                  <a:srgbClr val="008000"/>
                </a:solidFill>
                <a:ea typeface="楷体_GB2312" pitchFamily="49" charset="-122"/>
              </a:rPr>
              <a:t>R</a:t>
            </a:r>
            <a:r>
              <a:rPr lang="en-US" altLang="zh-CN" sz="2400">
                <a:solidFill>
                  <a:srgbClr val="008000"/>
                </a:solidFill>
                <a:ea typeface="楷体_GB2312" pitchFamily="49" charset="-122"/>
                <a:sym typeface="Wingdings" pitchFamily="2" charset="2"/>
              </a:rPr>
              <a:t></a:t>
            </a:r>
            <a:r>
              <a:rPr lang="en-US" altLang="zh-CN" sz="2400">
                <a:solidFill>
                  <a:srgbClr val="008000"/>
                </a:solidFill>
                <a:ea typeface="楷体_GB2312" pitchFamily="49" charset="-122"/>
              </a:rPr>
              <a:t>A1</a:t>
            </a:r>
            <a:endParaRPr lang="en-US" altLang="zh-CN" sz="2400">
              <a:solidFill>
                <a:srgbClr val="008000"/>
              </a:solidFill>
            </a:endParaRPr>
          </a:p>
          <a:p>
            <a:pPr lvl="1" algn="just">
              <a:lnSpc>
                <a:spcPct val="80000"/>
              </a:lnSpc>
              <a:buFont typeface="Wingdings" pitchFamily="2" charset="2"/>
              <a:buNone/>
            </a:pPr>
            <a:r>
              <a:rPr lang="zh-CN" altLang="en-US">
                <a:ea typeface="楷体_GB2312" pitchFamily="49" charset="-122"/>
              </a:rPr>
              <a:t>和文法</a:t>
            </a:r>
            <a:r>
              <a:rPr lang="en-US" altLang="zh-CN">
                <a:ea typeface="楷体_GB2312" pitchFamily="49" charset="-122"/>
              </a:rPr>
              <a:t>G[S]</a:t>
            </a:r>
            <a:r>
              <a:rPr lang="en-US" altLang="zh-CN">
                <a:ea typeface="楷体_GB2312" pitchFamily="49" charset="-122"/>
                <a:sym typeface="Wingdings" pitchFamily="2" charset="2"/>
              </a:rPr>
              <a:t> </a:t>
            </a:r>
          </a:p>
          <a:p>
            <a:pPr lvl="2" algn="just">
              <a:lnSpc>
                <a:spcPct val="80000"/>
              </a:lnSpc>
              <a:buFontTx/>
              <a:buNone/>
            </a:pPr>
            <a:r>
              <a:rPr lang="en-US" altLang="zh-CN" sz="2400">
                <a:solidFill>
                  <a:srgbClr val="CC00FF"/>
                </a:solidFill>
                <a:ea typeface="楷体_GB2312" pitchFamily="49" charset="-122"/>
              </a:rPr>
              <a:t>S</a:t>
            </a:r>
            <a:r>
              <a:rPr lang="en-US" altLang="zh-CN" sz="2400">
                <a:solidFill>
                  <a:srgbClr val="CC00FF"/>
                </a:solidFill>
                <a:ea typeface="楷体_GB2312" pitchFamily="49" charset="-122"/>
                <a:sym typeface="Wingdings" pitchFamily="2" charset="2"/>
              </a:rPr>
              <a:t></a:t>
            </a:r>
            <a:r>
              <a:rPr lang="en-US" altLang="zh-CN" sz="2400">
                <a:solidFill>
                  <a:srgbClr val="CC00FF"/>
                </a:solidFill>
                <a:ea typeface="楷体_GB2312" pitchFamily="49" charset="-122"/>
              </a:rPr>
              <a:t>0S1</a:t>
            </a:r>
          </a:p>
          <a:p>
            <a:pPr lvl="2" algn="just">
              <a:lnSpc>
                <a:spcPct val="80000"/>
              </a:lnSpc>
              <a:buFontTx/>
              <a:buNone/>
            </a:pPr>
            <a:r>
              <a:rPr lang="en-US" altLang="zh-CN" sz="2400">
                <a:solidFill>
                  <a:srgbClr val="CC00FF"/>
                </a:solidFill>
                <a:ea typeface="楷体_GB2312" pitchFamily="49" charset="-122"/>
              </a:rPr>
              <a:t>S</a:t>
            </a:r>
            <a:r>
              <a:rPr lang="en-US" altLang="zh-CN" sz="2400">
                <a:solidFill>
                  <a:srgbClr val="CC00FF"/>
                </a:solidFill>
                <a:ea typeface="楷体_GB2312" pitchFamily="49" charset="-122"/>
                <a:sym typeface="Wingdings" pitchFamily="2" charset="2"/>
              </a:rPr>
              <a:t></a:t>
            </a:r>
            <a:r>
              <a:rPr lang="en-US" altLang="zh-CN" sz="2400">
                <a:solidFill>
                  <a:srgbClr val="CC00FF"/>
                </a:solidFill>
                <a:ea typeface="楷体_GB2312" pitchFamily="49" charset="-122"/>
              </a:rPr>
              <a:t>01</a:t>
            </a:r>
          </a:p>
          <a:p>
            <a:pPr lvl="1" algn="just">
              <a:lnSpc>
                <a:spcPct val="80000"/>
              </a:lnSpc>
              <a:buFont typeface="Wingdings" pitchFamily="2" charset="2"/>
              <a:buNone/>
            </a:pPr>
            <a:r>
              <a:rPr lang="zh-CN" altLang="en-US">
                <a:ea typeface="楷体_GB2312" pitchFamily="49" charset="-122"/>
              </a:rPr>
              <a:t>是</a:t>
            </a:r>
            <a:r>
              <a:rPr lang="zh-CN" altLang="en-US">
                <a:solidFill>
                  <a:srgbClr val="0000FF"/>
                </a:solidFill>
                <a:ea typeface="楷体_GB2312" pitchFamily="49" charset="-122"/>
              </a:rPr>
              <a:t>等价</a:t>
            </a:r>
            <a:r>
              <a:rPr lang="zh-CN" altLang="en-US">
                <a:ea typeface="楷体_GB2312" pitchFamily="49" charset="-122"/>
              </a:rPr>
              <a:t>的</a:t>
            </a:r>
          </a:p>
          <a:p>
            <a:pPr>
              <a:lnSpc>
                <a:spcPct val="80000"/>
              </a:lnSpc>
            </a:pP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17F6B4E-CEB5-43F0-BEED-861E20E3E465}" type="slidenum">
              <a:rPr lang="en-US" altLang="zh-CN"/>
              <a:pPr/>
              <a:t>19</a:t>
            </a:fld>
            <a:endParaRPr lang="en-US" altLang="zh-CN"/>
          </a:p>
        </p:txBody>
      </p:sp>
      <p:sp>
        <p:nvSpPr>
          <p:cNvPr id="68610" name="Rectangle 2"/>
          <p:cNvSpPr>
            <a:spLocks noGrp="1" noChangeArrowheads="1"/>
          </p:cNvSpPr>
          <p:nvPr>
            <p:ph type="title"/>
          </p:nvPr>
        </p:nvSpPr>
        <p:spPr/>
        <p:txBody>
          <a:bodyPr/>
          <a:lstStyle/>
          <a:p>
            <a:r>
              <a:rPr lang="zh-CN" altLang="en-US">
                <a:solidFill>
                  <a:srgbClr val="0000FF"/>
                </a:solidFill>
                <a:ea typeface="楷体_GB2312" pitchFamily="49" charset="-122"/>
              </a:rPr>
              <a:t>文法的类型</a:t>
            </a:r>
          </a:p>
        </p:txBody>
      </p:sp>
      <p:sp>
        <p:nvSpPr>
          <p:cNvPr id="68611" name="Rectangle 3"/>
          <p:cNvSpPr>
            <a:spLocks noGrp="1" noChangeArrowheads="1"/>
          </p:cNvSpPr>
          <p:nvPr>
            <p:ph type="body" idx="1"/>
          </p:nvPr>
        </p:nvSpPr>
        <p:spPr/>
        <p:txBody>
          <a:bodyPr/>
          <a:lstStyle/>
          <a:p>
            <a:pPr algn="just"/>
            <a:r>
              <a:rPr lang="zh-CN" altLang="en-US">
                <a:ea typeface="楷体_GB2312" pitchFamily="49" charset="-122"/>
              </a:rPr>
              <a:t>乔姆斯基把文法分成四种类型：</a:t>
            </a:r>
          </a:p>
          <a:p>
            <a:pPr lvl="1" algn="just">
              <a:buFont typeface="Wingdings" pitchFamily="2" charset="2"/>
              <a:buNone/>
            </a:pPr>
            <a:r>
              <a:rPr lang="en-US" altLang="zh-CN">
                <a:ea typeface="楷体_GB2312" pitchFamily="49" charset="-122"/>
              </a:rPr>
              <a:t>0</a:t>
            </a:r>
            <a:r>
              <a:rPr lang="zh-CN" altLang="en-US">
                <a:ea typeface="楷体_GB2312" pitchFamily="49" charset="-122"/>
              </a:rPr>
              <a:t>型文法，</a:t>
            </a:r>
            <a:r>
              <a:rPr lang="en-US" altLang="zh-CN">
                <a:ea typeface="楷体_GB2312" pitchFamily="49" charset="-122"/>
              </a:rPr>
              <a:t>1</a:t>
            </a:r>
            <a:r>
              <a:rPr lang="zh-CN" altLang="en-US">
                <a:ea typeface="楷体_GB2312" pitchFamily="49" charset="-122"/>
              </a:rPr>
              <a:t>型文法，</a:t>
            </a:r>
            <a:r>
              <a:rPr lang="en-US" altLang="zh-CN">
                <a:ea typeface="楷体_GB2312" pitchFamily="49" charset="-122"/>
              </a:rPr>
              <a:t>2</a:t>
            </a:r>
            <a:r>
              <a:rPr lang="zh-CN" altLang="en-US">
                <a:ea typeface="楷体_GB2312" pitchFamily="49" charset="-122"/>
              </a:rPr>
              <a:t>型文法和</a:t>
            </a:r>
            <a:r>
              <a:rPr lang="en-US" altLang="zh-CN">
                <a:ea typeface="楷体_GB2312" pitchFamily="49" charset="-122"/>
              </a:rPr>
              <a:t>3</a:t>
            </a:r>
            <a:r>
              <a:rPr lang="zh-CN" altLang="en-US">
                <a:ea typeface="楷体_GB2312" pitchFamily="49" charset="-122"/>
              </a:rPr>
              <a:t>型文法</a:t>
            </a:r>
          </a:p>
          <a:p>
            <a:pPr algn="just"/>
            <a:r>
              <a:rPr lang="zh-CN" altLang="en-US">
                <a:ea typeface="楷体_GB2312" pitchFamily="49" charset="-122"/>
              </a:rPr>
              <a:t>这几类文法的差别在于对产生式施加不同的限制</a:t>
            </a:r>
            <a:r>
              <a:rPr lang="zh-CN" altLang="en-US" sz="1800">
                <a:ea typeface="楷体_GB2312" pitchFamily="49" charset="-122"/>
              </a:rPr>
              <a:t> </a:t>
            </a:r>
          </a:p>
          <a:p>
            <a:endParaRPr lang="en-US" altLang="zh-CN" sz="1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0D95D1E-744A-4CBC-B40F-26E99620B519}" type="slidenum">
              <a:rPr lang="en-US" altLang="zh-CN"/>
              <a:pPr/>
              <a:t>2</a:t>
            </a:fld>
            <a:endParaRPr lang="en-US" altLang="zh-CN"/>
          </a:p>
        </p:txBody>
      </p:sp>
      <p:sp>
        <p:nvSpPr>
          <p:cNvPr id="7170" name="Rectangle 2"/>
          <p:cNvSpPr>
            <a:spLocks noGrp="1" noChangeArrowheads="1"/>
          </p:cNvSpPr>
          <p:nvPr>
            <p:ph type="title"/>
          </p:nvPr>
        </p:nvSpPr>
        <p:spPr/>
        <p:txBody>
          <a:bodyPr/>
          <a:lstStyle/>
          <a:p>
            <a:r>
              <a:rPr lang="zh-CN" altLang="en-US" sz="4000">
                <a:solidFill>
                  <a:srgbClr val="0000FF"/>
                </a:solidFill>
                <a:ea typeface="楷体_GB2312" pitchFamily="49" charset="-122"/>
              </a:rPr>
              <a:t>语法</a:t>
            </a:r>
          </a:p>
        </p:txBody>
      </p:sp>
      <p:sp>
        <p:nvSpPr>
          <p:cNvPr id="7171" name="Rectangle 3"/>
          <p:cNvSpPr>
            <a:spLocks noGrp="1" noChangeArrowheads="1"/>
          </p:cNvSpPr>
          <p:nvPr>
            <p:ph type="body" idx="1"/>
          </p:nvPr>
        </p:nvSpPr>
        <p:spPr>
          <a:xfrm>
            <a:off x="250825" y="1125538"/>
            <a:ext cx="8704263" cy="4679950"/>
          </a:xfrm>
        </p:spPr>
        <p:txBody>
          <a:bodyPr/>
          <a:lstStyle/>
          <a:p>
            <a:pPr algn="just"/>
            <a:r>
              <a:rPr lang="zh-CN" altLang="en-US">
                <a:ea typeface="楷体_GB2312" pitchFamily="49" charset="-122"/>
              </a:rPr>
              <a:t>语法是一组规则</a:t>
            </a:r>
          </a:p>
          <a:p>
            <a:pPr algn="just"/>
            <a:r>
              <a:rPr lang="zh-CN" altLang="en-US">
                <a:ea typeface="楷体_GB2312" pitchFamily="49" charset="-122"/>
              </a:rPr>
              <a:t>语法是定义什么样的符号序列是合法的</a:t>
            </a:r>
          </a:p>
          <a:p>
            <a:pPr algn="just"/>
            <a:r>
              <a:rPr lang="zh-CN" altLang="en-US">
                <a:ea typeface="楷体_GB2312" pitchFamily="49" charset="-122"/>
              </a:rPr>
              <a:t>语法与这些符号的含义毫无关系</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5644DBE-DF9C-4067-B8DF-2FE185222404}" type="slidenum">
              <a:rPr lang="en-US" altLang="zh-CN"/>
              <a:pPr/>
              <a:t>20</a:t>
            </a:fld>
            <a:endParaRPr lang="en-US" altLang="zh-CN"/>
          </a:p>
        </p:txBody>
      </p:sp>
      <p:sp>
        <p:nvSpPr>
          <p:cNvPr id="69634" name="Rectangle 2"/>
          <p:cNvSpPr>
            <a:spLocks noGrp="1" noChangeArrowheads="1"/>
          </p:cNvSpPr>
          <p:nvPr>
            <p:ph type="title"/>
          </p:nvPr>
        </p:nvSpPr>
        <p:spPr/>
        <p:txBody>
          <a:bodyPr/>
          <a:lstStyle/>
          <a:p>
            <a:r>
              <a:rPr lang="en-US" altLang="zh-CN">
                <a:solidFill>
                  <a:srgbClr val="0000FF"/>
                </a:solidFill>
                <a:ea typeface="楷体_GB2312" pitchFamily="49" charset="-122"/>
              </a:rPr>
              <a:t>0</a:t>
            </a:r>
            <a:r>
              <a:rPr lang="zh-CN" altLang="en-US">
                <a:solidFill>
                  <a:srgbClr val="0000FF"/>
                </a:solidFill>
                <a:ea typeface="楷体_GB2312" pitchFamily="49" charset="-122"/>
              </a:rPr>
              <a:t>型文法</a:t>
            </a:r>
            <a:r>
              <a:rPr lang="zh-CN" altLang="en-US">
                <a:ea typeface="楷体_GB2312" pitchFamily="49" charset="-122"/>
              </a:rPr>
              <a:t>（</a:t>
            </a:r>
            <a:r>
              <a:rPr lang="zh-CN" altLang="en-US">
                <a:solidFill>
                  <a:srgbClr val="0000FF"/>
                </a:solidFill>
                <a:ea typeface="楷体_GB2312" pitchFamily="49" charset="-122"/>
              </a:rPr>
              <a:t>短语文法</a:t>
            </a:r>
            <a:r>
              <a:rPr lang="zh-CN" altLang="en-US">
                <a:ea typeface="楷体_GB2312" pitchFamily="49" charset="-122"/>
              </a:rPr>
              <a:t>）</a:t>
            </a:r>
          </a:p>
        </p:txBody>
      </p:sp>
      <p:sp>
        <p:nvSpPr>
          <p:cNvPr id="69635" name="Rectangle 3"/>
          <p:cNvSpPr>
            <a:spLocks noGrp="1" noChangeArrowheads="1"/>
          </p:cNvSpPr>
          <p:nvPr>
            <p:ph type="body" idx="1"/>
          </p:nvPr>
        </p:nvSpPr>
        <p:spPr/>
        <p:txBody>
          <a:bodyPr/>
          <a:lstStyle/>
          <a:p>
            <a:pPr marL="609600" indent="-609600" algn="just"/>
            <a:r>
              <a:rPr lang="zh-CN" altLang="en-US" dirty="0">
                <a:ea typeface="楷体_GB2312" pitchFamily="49" charset="-122"/>
              </a:rPr>
              <a:t>设 </a:t>
            </a:r>
            <a:r>
              <a:rPr lang="en-US" altLang="zh-CN" dirty="0">
                <a:ea typeface="楷体_GB2312" pitchFamily="49" charset="-122"/>
              </a:rPr>
              <a:t>G=(V</a:t>
            </a:r>
            <a:r>
              <a:rPr lang="en-US" altLang="zh-CN" baseline="-25000" dirty="0">
                <a:ea typeface="楷体_GB2312" pitchFamily="49" charset="-122"/>
              </a:rPr>
              <a:t>N</a:t>
            </a:r>
            <a:r>
              <a:rPr lang="zh-CN" altLang="en-US" dirty="0">
                <a:ea typeface="楷体_GB2312" pitchFamily="49" charset="-122"/>
              </a:rPr>
              <a:t>，</a:t>
            </a:r>
            <a:r>
              <a:rPr lang="en-US" altLang="zh-CN" dirty="0">
                <a:ea typeface="楷体_GB2312" pitchFamily="49" charset="-122"/>
              </a:rPr>
              <a:t>V</a:t>
            </a:r>
            <a:r>
              <a:rPr lang="en-US" altLang="zh-CN" baseline="-25000" dirty="0">
                <a:ea typeface="楷体_GB2312" pitchFamily="49" charset="-122"/>
              </a:rPr>
              <a:t>T</a:t>
            </a:r>
            <a:r>
              <a:rPr lang="zh-CN" altLang="en-US" dirty="0">
                <a:ea typeface="楷体_GB2312" pitchFamily="49" charset="-122"/>
              </a:rPr>
              <a:t>，</a:t>
            </a:r>
            <a:r>
              <a:rPr lang="en-US" altLang="zh-CN" dirty="0">
                <a:ea typeface="楷体_GB2312" pitchFamily="49" charset="-122"/>
              </a:rPr>
              <a:t>P</a:t>
            </a:r>
            <a:r>
              <a:rPr lang="zh-CN" altLang="en-US" dirty="0">
                <a:ea typeface="楷体_GB2312" pitchFamily="49" charset="-122"/>
              </a:rPr>
              <a:t>，</a:t>
            </a:r>
            <a:r>
              <a:rPr lang="en-US" altLang="zh-CN" dirty="0">
                <a:ea typeface="楷体_GB2312" pitchFamily="49" charset="-122"/>
              </a:rPr>
              <a:t>S) </a:t>
            </a:r>
          </a:p>
          <a:p>
            <a:pPr marL="990600" lvl="1" indent="-533400" algn="just">
              <a:buFont typeface="Wingdings" pitchFamily="2" charset="2"/>
              <a:buNone/>
            </a:pPr>
            <a:r>
              <a:rPr lang="zh-CN" altLang="en-US" dirty="0">
                <a:ea typeface="楷体_GB2312" pitchFamily="49" charset="-122"/>
              </a:rPr>
              <a:t>如果它的</a:t>
            </a:r>
            <a:r>
              <a:rPr lang="zh-CN" altLang="en-US" dirty="0">
                <a:solidFill>
                  <a:schemeClr val="hlink"/>
                </a:solidFill>
                <a:ea typeface="楷体_GB2312" pitchFamily="49" charset="-122"/>
              </a:rPr>
              <a:t>每个</a:t>
            </a:r>
            <a:r>
              <a:rPr lang="zh-CN" altLang="en-US" dirty="0">
                <a:ea typeface="楷体_GB2312" pitchFamily="49" charset="-122"/>
              </a:rPr>
              <a:t>产生式</a:t>
            </a:r>
            <a:r>
              <a:rPr lang="zh-CN" altLang="en-US" dirty="0">
                <a:solidFill>
                  <a:srgbClr val="CC00FF"/>
                </a:solidFill>
                <a:ea typeface="楷体_GB2312" pitchFamily="49" charset="-122"/>
                <a:sym typeface="Symbol" pitchFamily="18" charset="2"/>
              </a:rPr>
              <a:t></a:t>
            </a:r>
            <a:r>
              <a:rPr lang="zh-CN" altLang="en-US" dirty="0">
                <a:ea typeface="楷体_GB2312" pitchFamily="49" charset="-122"/>
                <a:sym typeface="Wingdings" pitchFamily="2" charset="2"/>
              </a:rPr>
              <a:t></a:t>
            </a:r>
            <a:r>
              <a:rPr lang="zh-CN" altLang="en-US" dirty="0">
                <a:solidFill>
                  <a:srgbClr val="008000"/>
                </a:solidFill>
                <a:ea typeface="楷体_GB2312" pitchFamily="49" charset="-122"/>
                <a:sym typeface="Symbol" pitchFamily="18" charset="2"/>
              </a:rPr>
              <a:t></a:t>
            </a:r>
            <a:r>
              <a:rPr lang="zh-CN" altLang="en-US" dirty="0">
                <a:ea typeface="楷体_GB2312" pitchFamily="49" charset="-122"/>
              </a:rPr>
              <a:t>是这样一种结构：</a:t>
            </a:r>
          </a:p>
          <a:p>
            <a:pPr marL="1371600" lvl="2" indent="-457200" eaLnBrk="0" hangingPunct="0">
              <a:spcBef>
                <a:spcPct val="0"/>
              </a:spcBef>
              <a:buClrTx/>
              <a:buFontTx/>
              <a:buNone/>
            </a:pPr>
            <a:r>
              <a:rPr lang="zh-CN" altLang="en-US" sz="2400" dirty="0">
                <a:solidFill>
                  <a:srgbClr val="CC00FF"/>
                </a:solidFill>
                <a:ea typeface="楷体_GB2312" pitchFamily="49" charset="-122"/>
                <a:sym typeface="Symbol" pitchFamily="18" charset="2"/>
              </a:rPr>
              <a:t></a:t>
            </a:r>
            <a:r>
              <a:rPr lang="zh-CN" altLang="en-US" sz="2400" dirty="0">
                <a:ea typeface="楷体_GB2312" pitchFamily="49" charset="-122"/>
                <a:sym typeface="Symbol" pitchFamily="18" charset="2"/>
              </a:rPr>
              <a:t>∈</a:t>
            </a:r>
            <a:r>
              <a:rPr lang="en-US" altLang="zh-CN" sz="2400" dirty="0">
                <a:ea typeface="楷体_GB2312" pitchFamily="49" charset="-122"/>
                <a:sym typeface="Symbol" pitchFamily="18" charset="2"/>
              </a:rPr>
              <a:t>(V</a:t>
            </a:r>
            <a:r>
              <a:rPr lang="en-US" altLang="zh-CN" sz="2400" baseline="-25000" dirty="0">
                <a:ea typeface="楷体_GB2312" pitchFamily="49" charset="-122"/>
                <a:sym typeface="Symbol" pitchFamily="18" charset="2"/>
              </a:rPr>
              <a:t>N</a:t>
            </a:r>
            <a:r>
              <a:rPr lang="en-US" altLang="zh-CN" sz="2400" dirty="0">
                <a:ea typeface="楷体_GB2312" pitchFamily="49" charset="-122"/>
                <a:sym typeface="Symbol" pitchFamily="18" charset="2"/>
              </a:rPr>
              <a:t>∪V</a:t>
            </a:r>
            <a:r>
              <a:rPr lang="en-US" altLang="zh-CN" sz="2400" baseline="-25000" dirty="0">
                <a:ea typeface="楷体_GB2312" pitchFamily="49" charset="-122"/>
                <a:sym typeface="Symbol" pitchFamily="18" charset="2"/>
              </a:rPr>
              <a:t>T</a:t>
            </a:r>
            <a:r>
              <a:rPr lang="en-US" altLang="zh-CN" sz="2400" dirty="0">
                <a:ea typeface="楷体_GB2312" pitchFamily="49" charset="-122"/>
                <a:sym typeface="Symbol" pitchFamily="18" charset="2"/>
              </a:rPr>
              <a:t>)*   </a:t>
            </a:r>
            <a:r>
              <a:rPr lang="zh-CN" altLang="en-US" sz="2400" dirty="0">
                <a:solidFill>
                  <a:srgbClr val="FF3300"/>
                </a:solidFill>
                <a:ea typeface="楷体_GB2312" pitchFamily="49" charset="-122"/>
              </a:rPr>
              <a:t>且至少含有一个非终结符</a:t>
            </a:r>
            <a:r>
              <a:rPr lang="zh-CN" altLang="en-US" sz="2400" dirty="0">
                <a:ea typeface="楷体_GB2312" pitchFamily="49" charset="-122"/>
              </a:rPr>
              <a:t>，</a:t>
            </a:r>
          </a:p>
          <a:p>
            <a:pPr marL="1371600" lvl="2" indent="-457200" eaLnBrk="0" hangingPunct="0">
              <a:spcBef>
                <a:spcPct val="0"/>
              </a:spcBef>
              <a:buClrTx/>
              <a:buFontTx/>
              <a:buNone/>
            </a:pPr>
            <a:r>
              <a:rPr lang="zh-CN" altLang="en-US" sz="2400" dirty="0">
                <a:solidFill>
                  <a:srgbClr val="008000"/>
                </a:solidFill>
                <a:ea typeface="楷体_GB2312" pitchFamily="49" charset="-122"/>
                <a:sym typeface="Symbol" pitchFamily="18" charset="2"/>
              </a:rPr>
              <a:t> </a:t>
            </a:r>
            <a:r>
              <a:rPr lang="zh-CN" altLang="en-US" sz="2400" dirty="0">
                <a:ea typeface="楷体_GB2312" pitchFamily="49" charset="-122"/>
                <a:sym typeface="Symbol" pitchFamily="18" charset="2"/>
              </a:rPr>
              <a:t>∈</a:t>
            </a:r>
            <a:r>
              <a:rPr lang="en-US" altLang="zh-CN" sz="2400" dirty="0">
                <a:ea typeface="楷体_GB2312" pitchFamily="49" charset="-122"/>
                <a:sym typeface="Symbol" pitchFamily="18" charset="2"/>
              </a:rPr>
              <a:t>(V</a:t>
            </a:r>
            <a:r>
              <a:rPr lang="en-US" altLang="zh-CN" sz="2400" baseline="-25000" dirty="0">
                <a:ea typeface="楷体_GB2312" pitchFamily="49" charset="-122"/>
                <a:sym typeface="Symbol" pitchFamily="18" charset="2"/>
              </a:rPr>
              <a:t>N</a:t>
            </a:r>
            <a:r>
              <a:rPr lang="en-US" altLang="zh-CN" sz="2400" dirty="0">
                <a:ea typeface="楷体_GB2312" pitchFamily="49" charset="-122"/>
                <a:sym typeface="Symbol" pitchFamily="18" charset="2"/>
              </a:rPr>
              <a:t>∪V</a:t>
            </a:r>
            <a:r>
              <a:rPr lang="en-US" altLang="zh-CN" sz="2400" baseline="-25000" dirty="0">
                <a:ea typeface="楷体_GB2312" pitchFamily="49" charset="-122"/>
                <a:sym typeface="Symbol" pitchFamily="18" charset="2"/>
              </a:rPr>
              <a:t>T</a:t>
            </a:r>
            <a:r>
              <a:rPr lang="en-US" altLang="zh-CN" sz="2400" dirty="0">
                <a:ea typeface="楷体_GB2312" pitchFamily="49" charset="-122"/>
                <a:sym typeface="Symbol" pitchFamily="18" charset="2"/>
              </a:rPr>
              <a:t>)*  </a:t>
            </a:r>
          </a:p>
          <a:p>
            <a:pPr marL="990600" lvl="1" indent="-533400" eaLnBrk="0" hangingPunct="0">
              <a:spcBef>
                <a:spcPct val="0"/>
              </a:spcBef>
              <a:buClrTx/>
              <a:buSzTx/>
              <a:buFontTx/>
              <a:buNone/>
            </a:pPr>
            <a:r>
              <a:rPr lang="zh-CN" altLang="en-US" dirty="0">
                <a:ea typeface="楷体_GB2312" pitchFamily="49" charset="-122"/>
              </a:rPr>
              <a:t>则 </a:t>
            </a:r>
            <a:r>
              <a:rPr lang="en-US" altLang="zh-CN" dirty="0">
                <a:ea typeface="楷体_GB2312" pitchFamily="49" charset="-122"/>
              </a:rPr>
              <a:t>G</a:t>
            </a:r>
            <a:r>
              <a:rPr lang="zh-CN" altLang="en-US" dirty="0">
                <a:ea typeface="楷体_GB2312" pitchFamily="49" charset="-122"/>
              </a:rPr>
              <a:t>是一个 </a:t>
            </a:r>
            <a:r>
              <a:rPr lang="en-US" altLang="zh-CN" dirty="0">
                <a:ea typeface="楷体_GB2312" pitchFamily="49" charset="-122"/>
              </a:rPr>
              <a:t>0</a:t>
            </a:r>
            <a:r>
              <a:rPr lang="zh-CN" altLang="en-US" dirty="0">
                <a:ea typeface="楷体_GB2312" pitchFamily="49" charset="-122"/>
              </a:rPr>
              <a:t>型文法（短语文法）</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681D99C-8EA8-4393-B12E-BD38420620F1}" type="slidenum">
              <a:rPr lang="en-US" altLang="zh-CN"/>
              <a:pPr/>
              <a:t>21</a:t>
            </a:fld>
            <a:endParaRPr lang="en-US" altLang="zh-CN"/>
          </a:p>
        </p:txBody>
      </p:sp>
      <p:sp>
        <p:nvSpPr>
          <p:cNvPr id="70658" name="Rectangle 2"/>
          <p:cNvSpPr>
            <a:spLocks noGrp="1" noChangeArrowheads="1"/>
          </p:cNvSpPr>
          <p:nvPr>
            <p:ph type="title"/>
          </p:nvPr>
        </p:nvSpPr>
        <p:spPr>
          <a:xfrm>
            <a:off x="1187624" y="-27384"/>
            <a:ext cx="7237412" cy="766762"/>
          </a:xfrm>
        </p:spPr>
        <p:txBody>
          <a:bodyPr/>
          <a:lstStyle/>
          <a:p>
            <a:r>
              <a:rPr lang="en-US" altLang="zh-CN" dirty="0">
                <a:solidFill>
                  <a:srgbClr val="0000FF"/>
                </a:solidFill>
                <a:ea typeface="楷体_GB2312" pitchFamily="49" charset="-122"/>
              </a:rPr>
              <a:t>1</a:t>
            </a:r>
            <a:r>
              <a:rPr lang="zh-CN" altLang="en-US" dirty="0">
                <a:solidFill>
                  <a:srgbClr val="0000FF"/>
                </a:solidFill>
                <a:ea typeface="楷体_GB2312" pitchFamily="49" charset="-122"/>
              </a:rPr>
              <a:t>型文法</a:t>
            </a:r>
            <a:r>
              <a:rPr lang="zh-CN" altLang="en-US" dirty="0">
                <a:ea typeface="楷体_GB2312" pitchFamily="49" charset="-122"/>
              </a:rPr>
              <a:t>（</a:t>
            </a:r>
            <a:r>
              <a:rPr lang="zh-CN" altLang="en-US" dirty="0">
                <a:solidFill>
                  <a:srgbClr val="0000FF"/>
                </a:solidFill>
                <a:ea typeface="楷体_GB2312" pitchFamily="49" charset="-122"/>
              </a:rPr>
              <a:t>上下文有关文法</a:t>
            </a:r>
            <a:r>
              <a:rPr lang="zh-CN" altLang="en-US" dirty="0">
                <a:ea typeface="楷体_GB2312" pitchFamily="49" charset="-122"/>
              </a:rPr>
              <a:t>）</a:t>
            </a:r>
          </a:p>
        </p:txBody>
      </p:sp>
      <p:sp>
        <p:nvSpPr>
          <p:cNvPr id="70659" name="Rectangle 3"/>
          <p:cNvSpPr>
            <a:spLocks noGrp="1" noChangeArrowheads="1"/>
          </p:cNvSpPr>
          <p:nvPr>
            <p:ph type="body" idx="1"/>
          </p:nvPr>
        </p:nvSpPr>
        <p:spPr>
          <a:xfrm>
            <a:off x="332233" y="764704"/>
            <a:ext cx="8704263" cy="5904954"/>
          </a:xfrm>
        </p:spPr>
        <p:txBody>
          <a:bodyPr/>
          <a:lstStyle/>
          <a:p>
            <a:pPr algn="just">
              <a:lnSpc>
                <a:spcPct val="90000"/>
              </a:lnSpc>
            </a:pPr>
            <a:r>
              <a:rPr lang="zh-CN" altLang="en-US" dirty="0">
                <a:ea typeface="楷体_GB2312" pitchFamily="49" charset="-122"/>
              </a:rPr>
              <a:t>设</a:t>
            </a:r>
            <a:r>
              <a:rPr lang="en-US" altLang="zh-CN" dirty="0">
                <a:ea typeface="楷体_GB2312" pitchFamily="49" charset="-122"/>
              </a:rPr>
              <a:t>G=(V</a:t>
            </a:r>
            <a:r>
              <a:rPr lang="en-US" altLang="zh-CN" baseline="-25000" dirty="0">
                <a:ea typeface="楷体_GB2312" pitchFamily="49" charset="-122"/>
              </a:rPr>
              <a:t>N</a:t>
            </a:r>
            <a:r>
              <a:rPr lang="zh-CN" altLang="en-US" dirty="0">
                <a:ea typeface="楷体_GB2312" pitchFamily="49" charset="-122"/>
              </a:rPr>
              <a:t>，</a:t>
            </a:r>
            <a:r>
              <a:rPr lang="en-US" altLang="zh-CN" dirty="0">
                <a:ea typeface="楷体_GB2312" pitchFamily="49" charset="-122"/>
              </a:rPr>
              <a:t>V</a:t>
            </a:r>
            <a:r>
              <a:rPr lang="en-US" altLang="zh-CN" baseline="-25000" dirty="0">
                <a:ea typeface="楷体_GB2312" pitchFamily="49" charset="-122"/>
              </a:rPr>
              <a:t>T</a:t>
            </a:r>
            <a:r>
              <a:rPr lang="zh-CN" altLang="en-US" dirty="0">
                <a:ea typeface="楷体_GB2312" pitchFamily="49" charset="-122"/>
              </a:rPr>
              <a:t>，</a:t>
            </a:r>
            <a:r>
              <a:rPr lang="en-US" altLang="zh-CN" dirty="0">
                <a:ea typeface="楷体_GB2312" pitchFamily="49" charset="-122"/>
              </a:rPr>
              <a:t>P</a:t>
            </a:r>
            <a:r>
              <a:rPr lang="zh-CN" altLang="en-US" dirty="0">
                <a:ea typeface="楷体_GB2312" pitchFamily="49" charset="-122"/>
              </a:rPr>
              <a:t>，</a:t>
            </a:r>
            <a:r>
              <a:rPr lang="en-US" altLang="zh-CN" dirty="0">
                <a:ea typeface="楷体_GB2312" pitchFamily="49" charset="-122"/>
              </a:rPr>
              <a:t>S) </a:t>
            </a:r>
            <a:r>
              <a:rPr lang="zh-CN" altLang="en-US" dirty="0">
                <a:ea typeface="楷体_GB2312" pitchFamily="49" charset="-122"/>
              </a:rPr>
              <a:t>，如果它的每个产生式</a:t>
            </a:r>
            <a:r>
              <a:rPr lang="zh-CN" altLang="en-US" dirty="0">
                <a:solidFill>
                  <a:srgbClr val="FF3300"/>
                </a:solidFill>
                <a:ea typeface="楷体_GB2312" pitchFamily="49" charset="-122"/>
                <a:sym typeface="Symbol" pitchFamily="18" charset="2"/>
              </a:rPr>
              <a:t>都</a:t>
            </a:r>
            <a:r>
              <a:rPr lang="zh-CN" altLang="en-US" dirty="0">
                <a:ea typeface="楷体_GB2312" pitchFamily="49" charset="-122"/>
              </a:rPr>
              <a:t>满足 ：</a:t>
            </a:r>
          </a:p>
          <a:p>
            <a:pPr lvl="1" eaLnBrk="0" hangingPunct="0">
              <a:lnSpc>
                <a:spcPct val="90000"/>
              </a:lnSpc>
              <a:spcBef>
                <a:spcPct val="0"/>
              </a:spcBef>
              <a:buClrTx/>
              <a:buSzTx/>
              <a:buFontTx/>
              <a:buNone/>
            </a:pPr>
            <a:r>
              <a:rPr lang="zh-CN" altLang="en-US" dirty="0">
                <a:solidFill>
                  <a:srgbClr val="FF3300"/>
                </a:solidFill>
                <a:ea typeface="楷体_GB2312" pitchFamily="49" charset="-122"/>
                <a:sym typeface="Symbol" pitchFamily="18" charset="2"/>
              </a:rPr>
              <a:t> </a:t>
            </a:r>
            <a:r>
              <a:rPr lang="en-US" altLang="zh-CN" dirty="0">
                <a:solidFill>
                  <a:srgbClr val="FF3300"/>
                </a:solidFill>
                <a:ea typeface="楷体_GB2312" pitchFamily="49" charset="-122"/>
                <a:sym typeface="Symbol" pitchFamily="18" charset="2"/>
              </a:rPr>
              <a:t>1</a:t>
            </a:r>
            <a:r>
              <a:rPr lang="en-US" altLang="zh-CN" dirty="0">
                <a:solidFill>
                  <a:srgbClr val="CC00FF"/>
                </a:solidFill>
                <a:ea typeface="楷体_GB2312" pitchFamily="49" charset="-122"/>
                <a:sym typeface="Symbol" pitchFamily="18" charset="2"/>
              </a:rPr>
              <a:t>A</a:t>
            </a:r>
            <a:r>
              <a:rPr lang="en-US" altLang="zh-CN" dirty="0">
                <a:solidFill>
                  <a:srgbClr val="FF3300"/>
                </a:solidFill>
                <a:ea typeface="楷体_GB2312" pitchFamily="49" charset="-122"/>
                <a:sym typeface="Symbol" pitchFamily="18" charset="2"/>
              </a:rPr>
              <a:t>2</a:t>
            </a:r>
            <a:r>
              <a:rPr lang="en-US" altLang="zh-CN" dirty="0">
                <a:ea typeface="楷体_GB2312" pitchFamily="49" charset="-122"/>
                <a:sym typeface="Wingdings" pitchFamily="2" charset="2"/>
              </a:rPr>
              <a:t></a:t>
            </a:r>
            <a:r>
              <a:rPr lang="en-US" altLang="zh-CN" dirty="0">
                <a:solidFill>
                  <a:srgbClr val="CC00FF"/>
                </a:solidFill>
                <a:ea typeface="楷体_GB2312" pitchFamily="49" charset="-122"/>
                <a:sym typeface="Wingdings" pitchFamily="2" charset="2"/>
              </a:rPr>
              <a:t> </a:t>
            </a:r>
            <a:r>
              <a:rPr lang="en-US" altLang="zh-CN" dirty="0">
                <a:solidFill>
                  <a:srgbClr val="FF3300"/>
                </a:solidFill>
                <a:ea typeface="楷体_GB2312" pitchFamily="49" charset="-122"/>
                <a:sym typeface="Symbol" pitchFamily="18" charset="2"/>
              </a:rPr>
              <a:t>1</a:t>
            </a:r>
            <a:r>
              <a:rPr lang="en-US" altLang="zh-CN" dirty="0">
                <a:solidFill>
                  <a:srgbClr val="CC00FF"/>
                </a:solidFill>
                <a:ea typeface="楷体_GB2312" pitchFamily="49" charset="-122"/>
                <a:sym typeface="Symbol" pitchFamily="18" charset="2"/>
              </a:rPr>
              <a:t> </a:t>
            </a:r>
            <a:r>
              <a:rPr lang="en-US" altLang="zh-CN" dirty="0">
                <a:solidFill>
                  <a:srgbClr val="008000"/>
                </a:solidFill>
                <a:ea typeface="楷体_GB2312" pitchFamily="49" charset="-122"/>
                <a:sym typeface="Symbol" pitchFamily="18" charset="2"/>
              </a:rPr>
              <a:t></a:t>
            </a:r>
            <a:r>
              <a:rPr lang="en-US" altLang="zh-CN" dirty="0">
                <a:ea typeface="楷体_GB2312" pitchFamily="49" charset="-122"/>
                <a:sym typeface="Symbol" pitchFamily="18" charset="2"/>
              </a:rPr>
              <a:t> </a:t>
            </a:r>
            <a:r>
              <a:rPr lang="en-US" altLang="zh-CN" dirty="0">
                <a:solidFill>
                  <a:srgbClr val="FF3300"/>
                </a:solidFill>
                <a:ea typeface="楷体_GB2312" pitchFamily="49" charset="-122"/>
                <a:sym typeface="Symbol" pitchFamily="18" charset="2"/>
              </a:rPr>
              <a:t>2</a:t>
            </a:r>
            <a:r>
              <a:rPr lang="en-US" altLang="zh-CN" dirty="0">
                <a:solidFill>
                  <a:srgbClr val="CC00FF"/>
                </a:solidFill>
                <a:ea typeface="楷体_GB2312" pitchFamily="49" charset="-122"/>
                <a:sym typeface="Wingdings" pitchFamily="2" charset="2"/>
              </a:rPr>
              <a:t> </a:t>
            </a:r>
            <a:r>
              <a:rPr lang="zh-CN" altLang="en-US" dirty="0">
                <a:ea typeface="楷体_GB2312" pitchFamily="49" charset="-122"/>
                <a:sym typeface="Symbol" pitchFamily="18" charset="2"/>
              </a:rPr>
              <a:t>， </a:t>
            </a:r>
            <a:r>
              <a:rPr lang="zh-CN" altLang="en-US" dirty="0">
                <a:solidFill>
                  <a:srgbClr val="008000"/>
                </a:solidFill>
                <a:ea typeface="楷体_GB2312" pitchFamily="49" charset="-122"/>
                <a:sym typeface="Symbol" pitchFamily="18" charset="2"/>
              </a:rPr>
              <a:t></a:t>
            </a:r>
            <a:r>
              <a:rPr lang="zh-CN" altLang="en-US" dirty="0">
                <a:ea typeface="楷体_GB2312" pitchFamily="49" charset="-122"/>
                <a:sym typeface="Wingdings" pitchFamily="2" charset="2"/>
              </a:rPr>
              <a:t>≠</a:t>
            </a:r>
            <a:r>
              <a:rPr lang="zh-CN" altLang="en-US" dirty="0">
                <a:ea typeface="楷体_GB2312" pitchFamily="49" charset="-122"/>
                <a:sym typeface="Symbol" pitchFamily="18" charset="2"/>
              </a:rPr>
              <a:t></a:t>
            </a:r>
            <a:r>
              <a:rPr lang="zh-CN" altLang="en-US" dirty="0">
                <a:ea typeface="楷体_GB2312" pitchFamily="49" charset="-122"/>
              </a:rPr>
              <a:t> </a:t>
            </a:r>
            <a:endParaRPr lang="en-US" altLang="zh-CN" dirty="0" smtClean="0">
              <a:ea typeface="楷体_GB2312" pitchFamily="49" charset="-122"/>
            </a:endParaRPr>
          </a:p>
          <a:p>
            <a:pPr lvl="1" eaLnBrk="0" hangingPunct="0">
              <a:lnSpc>
                <a:spcPct val="90000"/>
              </a:lnSpc>
              <a:spcBef>
                <a:spcPct val="0"/>
              </a:spcBef>
              <a:buClrTx/>
              <a:buSzTx/>
              <a:buFontTx/>
              <a:buNone/>
            </a:pPr>
            <a:r>
              <a:rPr lang="en-US" altLang="zh-CN" sz="2000" dirty="0" smtClean="0">
                <a:ea typeface="楷体_GB2312" pitchFamily="49" charset="-122"/>
                <a:sym typeface="Symbol" pitchFamily="18" charset="2"/>
              </a:rPr>
              <a:t> </a:t>
            </a:r>
          </a:p>
          <a:p>
            <a:pPr lvl="1" eaLnBrk="0" hangingPunct="0">
              <a:lnSpc>
                <a:spcPct val="90000"/>
              </a:lnSpc>
              <a:spcBef>
                <a:spcPct val="0"/>
              </a:spcBef>
              <a:buClrTx/>
              <a:buSzTx/>
              <a:buFontTx/>
              <a:buNone/>
            </a:pPr>
            <a:r>
              <a:rPr lang="en-US" altLang="zh-CN" sz="2000" dirty="0" smtClean="0">
                <a:ea typeface="楷体_GB2312" pitchFamily="49" charset="-122"/>
                <a:sym typeface="Symbol" pitchFamily="18" charset="2"/>
              </a:rPr>
              <a:t>S</a:t>
            </a:r>
            <a:r>
              <a:rPr lang="en-US" altLang="zh-CN" sz="2000" dirty="0" smtClean="0">
                <a:ea typeface="楷体_GB2312" pitchFamily="49" charset="-122"/>
                <a:sym typeface="Wingdings" pitchFamily="2" charset="2"/>
              </a:rPr>
              <a:t> </a:t>
            </a:r>
            <a:r>
              <a:rPr lang="en-US" altLang="zh-CN" sz="2000" dirty="0" smtClean="0">
                <a:ea typeface="楷体_GB2312" pitchFamily="49" charset="-122"/>
                <a:sym typeface="Symbol" pitchFamily="18" charset="2"/>
              </a:rPr>
              <a:t></a:t>
            </a:r>
            <a:r>
              <a:rPr lang="zh-CN" altLang="en-US" sz="2000" dirty="0" smtClean="0">
                <a:ea typeface="楷体_GB2312" pitchFamily="49" charset="-122"/>
                <a:sym typeface="Symbol" pitchFamily="18" charset="2"/>
              </a:rPr>
              <a:t>除外</a:t>
            </a:r>
            <a:r>
              <a:rPr lang="zh-CN" altLang="en-US" sz="2000" dirty="0" smtClean="0">
                <a:ea typeface="楷体_GB2312" pitchFamily="49" charset="-122"/>
              </a:rPr>
              <a:t> （</a:t>
            </a:r>
            <a:r>
              <a:rPr lang="en-US" altLang="zh-CN" sz="2000" dirty="0" smtClean="0">
                <a:ea typeface="楷体_GB2312" pitchFamily="49" charset="-122"/>
              </a:rPr>
              <a:t>S</a:t>
            </a:r>
            <a:r>
              <a:rPr lang="zh-CN" altLang="en-US" sz="2000" dirty="0" smtClean="0">
                <a:ea typeface="楷体_GB2312" pitchFamily="49" charset="-122"/>
              </a:rPr>
              <a:t>不出现在规则右侧 </a:t>
            </a:r>
            <a:r>
              <a:rPr lang="en-US" altLang="zh-CN" sz="2000" dirty="0" err="1" smtClean="0">
                <a:ea typeface="楷体_GB2312" pitchFamily="49" charset="-122"/>
              </a:rPr>
              <a:t>w.l.o.g</a:t>
            </a:r>
            <a:r>
              <a:rPr lang="en-US" altLang="zh-CN" sz="2000" dirty="0" smtClean="0">
                <a:ea typeface="楷体_GB2312" pitchFamily="49" charset="-122"/>
              </a:rPr>
              <a:t>.</a:t>
            </a:r>
            <a:r>
              <a:rPr lang="zh-CN" altLang="en-US" sz="2000" dirty="0" smtClean="0">
                <a:ea typeface="楷体_GB2312" pitchFamily="49" charset="-122"/>
              </a:rPr>
              <a:t>）</a:t>
            </a:r>
            <a:endParaRPr lang="en-US" altLang="zh-CN" sz="2000" dirty="0" smtClean="0">
              <a:ea typeface="楷体_GB2312" pitchFamily="49" charset="-122"/>
            </a:endParaRPr>
          </a:p>
          <a:p>
            <a:pPr lvl="1" eaLnBrk="0" hangingPunct="0">
              <a:lnSpc>
                <a:spcPct val="90000"/>
              </a:lnSpc>
              <a:spcBef>
                <a:spcPct val="0"/>
              </a:spcBef>
              <a:buClrTx/>
              <a:buSzTx/>
              <a:buFontTx/>
              <a:buNone/>
            </a:pPr>
            <a:endParaRPr lang="zh-CN" altLang="en-US" sz="2000" dirty="0" smtClean="0">
              <a:ea typeface="楷体_GB2312" pitchFamily="49" charset="-122"/>
            </a:endParaRPr>
          </a:p>
          <a:p>
            <a:pPr lvl="1" eaLnBrk="0" hangingPunct="0">
              <a:lnSpc>
                <a:spcPct val="90000"/>
              </a:lnSpc>
              <a:spcBef>
                <a:spcPct val="0"/>
              </a:spcBef>
              <a:buClrTx/>
              <a:buSzTx/>
              <a:buFontTx/>
              <a:buNone/>
            </a:pPr>
            <a:r>
              <a:rPr lang="zh-CN" altLang="en-US" dirty="0" smtClean="0">
                <a:ea typeface="楷体_GB2312" pitchFamily="49" charset="-122"/>
              </a:rPr>
              <a:t>则 </a:t>
            </a:r>
            <a:r>
              <a:rPr lang="en-US" altLang="zh-CN" dirty="0">
                <a:ea typeface="楷体_GB2312" pitchFamily="49" charset="-122"/>
              </a:rPr>
              <a:t>G</a:t>
            </a:r>
            <a:r>
              <a:rPr lang="zh-CN" altLang="en-US" dirty="0">
                <a:ea typeface="楷体_GB2312" pitchFamily="49" charset="-122"/>
              </a:rPr>
              <a:t>是一个 </a:t>
            </a:r>
            <a:r>
              <a:rPr lang="en-US" altLang="zh-CN" dirty="0">
                <a:ea typeface="楷体_GB2312" pitchFamily="49" charset="-122"/>
              </a:rPr>
              <a:t>1</a:t>
            </a:r>
            <a:r>
              <a:rPr lang="zh-CN" altLang="en-US" dirty="0">
                <a:ea typeface="楷体_GB2312" pitchFamily="49" charset="-122"/>
              </a:rPr>
              <a:t>型文法（上下文有关文法）</a:t>
            </a:r>
          </a:p>
          <a:p>
            <a:pPr algn="just">
              <a:lnSpc>
                <a:spcPct val="90000"/>
              </a:lnSpc>
            </a:pPr>
            <a:r>
              <a:rPr lang="zh-CN" altLang="en-US" dirty="0">
                <a:ea typeface="楷体_GB2312" pitchFamily="49" charset="-122"/>
              </a:rPr>
              <a:t>设</a:t>
            </a:r>
            <a:r>
              <a:rPr lang="en-US" altLang="zh-CN" dirty="0">
                <a:ea typeface="楷体_GB2312" pitchFamily="49" charset="-122"/>
              </a:rPr>
              <a:t>G=(V</a:t>
            </a:r>
            <a:r>
              <a:rPr lang="en-US" altLang="zh-CN" baseline="-25000" dirty="0">
                <a:ea typeface="楷体_GB2312" pitchFamily="49" charset="-122"/>
              </a:rPr>
              <a:t>N</a:t>
            </a:r>
            <a:r>
              <a:rPr lang="zh-CN" altLang="en-US" dirty="0">
                <a:ea typeface="楷体_GB2312" pitchFamily="49" charset="-122"/>
              </a:rPr>
              <a:t>，</a:t>
            </a:r>
            <a:r>
              <a:rPr lang="en-US" altLang="zh-CN" dirty="0">
                <a:ea typeface="楷体_GB2312" pitchFamily="49" charset="-122"/>
              </a:rPr>
              <a:t>V</a:t>
            </a:r>
            <a:r>
              <a:rPr lang="en-US" altLang="zh-CN" baseline="-25000" dirty="0">
                <a:ea typeface="楷体_GB2312" pitchFamily="49" charset="-122"/>
              </a:rPr>
              <a:t>T</a:t>
            </a:r>
            <a:r>
              <a:rPr lang="zh-CN" altLang="en-US" dirty="0">
                <a:ea typeface="楷体_GB2312" pitchFamily="49" charset="-122"/>
              </a:rPr>
              <a:t>，</a:t>
            </a:r>
            <a:r>
              <a:rPr lang="en-US" altLang="zh-CN" dirty="0">
                <a:ea typeface="楷体_GB2312" pitchFamily="49" charset="-122"/>
              </a:rPr>
              <a:t>P</a:t>
            </a:r>
            <a:r>
              <a:rPr lang="zh-CN" altLang="en-US" dirty="0">
                <a:ea typeface="楷体_GB2312" pitchFamily="49" charset="-122"/>
              </a:rPr>
              <a:t>，</a:t>
            </a:r>
            <a:r>
              <a:rPr lang="en-US" altLang="zh-CN" dirty="0">
                <a:ea typeface="楷体_GB2312" pitchFamily="49" charset="-122"/>
              </a:rPr>
              <a:t>S) </a:t>
            </a:r>
            <a:r>
              <a:rPr lang="zh-CN" altLang="en-US" dirty="0">
                <a:ea typeface="楷体_GB2312" pitchFamily="49" charset="-122"/>
              </a:rPr>
              <a:t>，如果它的每个产生式</a:t>
            </a:r>
            <a:r>
              <a:rPr lang="zh-CN" altLang="en-US" dirty="0">
                <a:solidFill>
                  <a:srgbClr val="CC00FF"/>
                </a:solidFill>
                <a:ea typeface="楷体_GB2312" pitchFamily="49" charset="-122"/>
                <a:sym typeface="Symbol" pitchFamily="18" charset="2"/>
              </a:rPr>
              <a:t></a:t>
            </a:r>
            <a:r>
              <a:rPr lang="zh-CN" altLang="en-US" dirty="0">
                <a:ea typeface="楷体_GB2312" pitchFamily="49" charset="-122"/>
                <a:sym typeface="Wingdings" pitchFamily="2" charset="2"/>
              </a:rPr>
              <a:t></a:t>
            </a:r>
            <a:r>
              <a:rPr lang="zh-CN" altLang="en-US" dirty="0">
                <a:solidFill>
                  <a:srgbClr val="008000"/>
                </a:solidFill>
                <a:ea typeface="楷体_GB2312" pitchFamily="49" charset="-122"/>
                <a:sym typeface="Symbol" pitchFamily="18" charset="2"/>
              </a:rPr>
              <a:t></a:t>
            </a:r>
            <a:r>
              <a:rPr lang="zh-CN" altLang="en-US" dirty="0">
                <a:solidFill>
                  <a:srgbClr val="FF3300"/>
                </a:solidFill>
                <a:ea typeface="楷体_GB2312" pitchFamily="49" charset="-122"/>
                <a:sym typeface="Symbol" pitchFamily="18" charset="2"/>
              </a:rPr>
              <a:t>都</a:t>
            </a:r>
            <a:r>
              <a:rPr lang="zh-CN" altLang="en-US" dirty="0">
                <a:ea typeface="楷体_GB2312" pitchFamily="49" charset="-122"/>
              </a:rPr>
              <a:t>满足 ：</a:t>
            </a:r>
          </a:p>
          <a:p>
            <a:pPr lvl="1" eaLnBrk="0" hangingPunct="0">
              <a:lnSpc>
                <a:spcPct val="90000"/>
              </a:lnSpc>
              <a:spcBef>
                <a:spcPct val="0"/>
              </a:spcBef>
              <a:buClrTx/>
              <a:buSzTx/>
              <a:buFontTx/>
              <a:buNone/>
            </a:pPr>
            <a:r>
              <a:rPr lang="en-US" altLang="zh-CN" dirty="0">
                <a:solidFill>
                  <a:srgbClr val="008000"/>
                </a:solidFill>
                <a:ea typeface="楷体_GB2312" pitchFamily="49" charset="-122"/>
                <a:sym typeface="Symbol" pitchFamily="18" charset="2"/>
              </a:rPr>
              <a:t>||</a:t>
            </a:r>
            <a:r>
              <a:rPr lang="en-US" altLang="zh-CN" dirty="0">
                <a:solidFill>
                  <a:srgbClr val="008000"/>
                </a:solidFill>
                <a:ea typeface="楷体_GB2312" pitchFamily="49" charset="-122"/>
                <a:cs typeface="Times New Roman" charset="0"/>
                <a:sym typeface="Symbol" pitchFamily="18" charset="2"/>
              </a:rPr>
              <a:t>≥</a:t>
            </a:r>
            <a:r>
              <a:rPr lang="en-US" altLang="zh-CN" dirty="0">
                <a:solidFill>
                  <a:srgbClr val="CC0099"/>
                </a:solidFill>
                <a:ea typeface="楷体_GB2312" pitchFamily="49" charset="-122"/>
                <a:cs typeface="Times New Roman" charset="0"/>
                <a:sym typeface="Symbol" pitchFamily="18" charset="2"/>
              </a:rPr>
              <a:t>|</a:t>
            </a:r>
            <a:r>
              <a:rPr lang="en-US" altLang="zh-CN" dirty="0">
                <a:solidFill>
                  <a:srgbClr val="CC00FF"/>
                </a:solidFill>
                <a:ea typeface="楷体_GB2312" pitchFamily="49" charset="-122"/>
                <a:sym typeface="Symbol" pitchFamily="18" charset="2"/>
              </a:rPr>
              <a:t>|</a:t>
            </a:r>
            <a:r>
              <a:rPr lang="en-US" altLang="zh-CN" dirty="0">
                <a:solidFill>
                  <a:srgbClr val="CC00FF"/>
                </a:solidFill>
                <a:ea typeface="楷体_GB2312" pitchFamily="49" charset="-122"/>
                <a:sym typeface="Wingdings" pitchFamily="2" charset="2"/>
              </a:rPr>
              <a:t> </a:t>
            </a:r>
            <a:r>
              <a:rPr lang="zh-CN" altLang="en-US" dirty="0">
                <a:ea typeface="楷体_GB2312" pitchFamily="49" charset="-122"/>
                <a:sym typeface="Symbol" pitchFamily="18" charset="2"/>
              </a:rPr>
              <a:t>， </a:t>
            </a:r>
            <a:r>
              <a:rPr lang="en-US" altLang="zh-CN" dirty="0">
                <a:ea typeface="楷体_GB2312" pitchFamily="49" charset="-122"/>
                <a:sym typeface="Symbol" pitchFamily="18" charset="2"/>
              </a:rPr>
              <a:t>S</a:t>
            </a:r>
            <a:r>
              <a:rPr lang="en-US" altLang="zh-CN" dirty="0">
                <a:ea typeface="楷体_GB2312" pitchFamily="49" charset="-122"/>
                <a:sym typeface="Wingdings" pitchFamily="2" charset="2"/>
              </a:rPr>
              <a:t> </a:t>
            </a:r>
            <a:r>
              <a:rPr lang="en-US" altLang="zh-CN" dirty="0">
                <a:ea typeface="楷体_GB2312" pitchFamily="49" charset="-122"/>
                <a:sym typeface="Symbol" pitchFamily="18" charset="2"/>
              </a:rPr>
              <a:t></a:t>
            </a:r>
            <a:r>
              <a:rPr lang="zh-CN" altLang="en-US" dirty="0">
                <a:ea typeface="楷体_GB2312" pitchFamily="49" charset="-122"/>
                <a:sym typeface="Symbol" pitchFamily="18" charset="2"/>
              </a:rPr>
              <a:t>除外</a:t>
            </a:r>
            <a:r>
              <a:rPr lang="zh-CN" altLang="en-US" dirty="0">
                <a:ea typeface="楷体_GB2312" pitchFamily="49" charset="-122"/>
              </a:rPr>
              <a:t> ，</a:t>
            </a:r>
          </a:p>
          <a:p>
            <a:pPr lvl="1" eaLnBrk="0" hangingPunct="0">
              <a:lnSpc>
                <a:spcPct val="90000"/>
              </a:lnSpc>
              <a:spcBef>
                <a:spcPct val="0"/>
              </a:spcBef>
              <a:buClrTx/>
              <a:buSzTx/>
              <a:buFontTx/>
              <a:buNone/>
            </a:pPr>
            <a:r>
              <a:rPr lang="zh-CN" altLang="en-US" dirty="0">
                <a:ea typeface="楷体_GB2312" pitchFamily="49" charset="-122"/>
              </a:rPr>
              <a:t>则 </a:t>
            </a:r>
            <a:r>
              <a:rPr lang="en-US" altLang="zh-CN" dirty="0">
                <a:ea typeface="楷体_GB2312" pitchFamily="49" charset="-122"/>
              </a:rPr>
              <a:t>G</a:t>
            </a:r>
            <a:r>
              <a:rPr lang="zh-CN" altLang="en-US" dirty="0">
                <a:ea typeface="楷体_GB2312" pitchFamily="49" charset="-122"/>
              </a:rPr>
              <a:t>是一个 </a:t>
            </a:r>
            <a:r>
              <a:rPr lang="en-US" altLang="zh-CN" dirty="0">
                <a:ea typeface="楷体_GB2312" pitchFamily="49" charset="-122"/>
              </a:rPr>
              <a:t>1</a:t>
            </a:r>
            <a:r>
              <a:rPr lang="zh-CN" altLang="en-US" dirty="0">
                <a:ea typeface="楷体_GB2312" pitchFamily="49" charset="-122"/>
              </a:rPr>
              <a:t>型文法（上下文有关文法）</a:t>
            </a:r>
          </a:p>
          <a:p>
            <a:pPr algn="just">
              <a:lnSpc>
                <a:spcPct val="90000"/>
              </a:lnSpc>
            </a:pPr>
            <a:r>
              <a:rPr lang="zh-CN" altLang="en-US" dirty="0">
                <a:ea typeface="楷体_GB2312" pitchFamily="49" charset="-122"/>
              </a:rPr>
              <a:t>例</a:t>
            </a:r>
            <a:r>
              <a:rPr lang="en-US" altLang="zh-CN" dirty="0">
                <a:ea typeface="楷体_GB2312" pitchFamily="49" charset="-122"/>
              </a:rPr>
              <a:t>3.3 </a:t>
            </a:r>
            <a:r>
              <a:rPr lang="zh-CN" altLang="en-US" dirty="0">
                <a:ea typeface="楷体_GB2312" pitchFamily="49" charset="-122"/>
              </a:rPr>
              <a:t>文法</a:t>
            </a:r>
            <a:r>
              <a:rPr lang="en-US" altLang="zh-CN" dirty="0">
                <a:ea typeface="楷体_GB2312" pitchFamily="49" charset="-122"/>
              </a:rPr>
              <a:t>G=({S,B,E},{</a:t>
            </a:r>
            <a:r>
              <a:rPr lang="en-US" altLang="zh-CN" dirty="0" err="1">
                <a:ea typeface="楷体_GB2312" pitchFamily="49" charset="-122"/>
              </a:rPr>
              <a:t>a,b,c</a:t>
            </a:r>
            <a:r>
              <a:rPr lang="en-US" altLang="zh-CN" dirty="0">
                <a:ea typeface="楷体_GB2312" pitchFamily="49" charset="-122"/>
              </a:rPr>
              <a:t>},</a:t>
            </a:r>
            <a:r>
              <a:rPr lang="en-US" altLang="zh-CN" dirty="0">
                <a:solidFill>
                  <a:srgbClr val="0000FF"/>
                </a:solidFill>
                <a:ea typeface="楷体_GB2312" pitchFamily="49" charset="-122"/>
              </a:rPr>
              <a:t>P</a:t>
            </a:r>
            <a:r>
              <a:rPr lang="en-US" altLang="zh-CN" dirty="0">
                <a:ea typeface="楷体_GB2312" pitchFamily="49" charset="-122"/>
              </a:rPr>
              <a:t>,S)</a:t>
            </a:r>
            <a:r>
              <a:rPr lang="zh-CN" altLang="en-US" dirty="0">
                <a:ea typeface="楷体_GB2312" pitchFamily="49" charset="-122"/>
              </a:rPr>
              <a:t>，其中</a:t>
            </a:r>
          </a:p>
          <a:p>
            <a:pPr lvl="2" algn="just">
              <a:lnSpc>
                <a:spcPct val="90000"/>
              </a:lnSpc>
              <a:buFontTx/>
              <a:buNone/>
            </a:pPr>
            <a:r>
              <a:rPr lang="en-US" altLang="zh-CN" sz="2400" dirty="0">
                <a:solidFill>
                  <a:srgbClr val="0000FF"/>
                </a:solidFill>
                <a:ea typeface="楷体_GB2312" pitchFamily="49" charset="-122"/>
              </a:rPr>
              <a:t>P</a:t>
            </a:r>
            <a:r>
              <a:rPr lang="en-US" altLang="zh-CN" sz="2400" dirty="0">
                <a:ea typeface="楷体_GB2312" pitchFamily="49" charset="-122"/>
              </a:rPr>
              <a:t>:</a:t>
            </a:r>
          </a:p>
          <a:p>
            <a:pPr lvl="2" algn="just">
              <a:lnSpc>
                <a:spcPct val="90000"/>
              </a:lnSpc>
              <a:buFontTx/>
              <a:buNone/>
            </a:pPr>
            <a:r>
              <a:rPr lang="en-US" altLang="zh-CN" dirty="0" err="1">
                <a:ea typeface="楷体_GB2312" pitchFamily="49" charset="-122"/>
              </a:rPr>
              <a:t>S</a:t>
            </a:r>
            <a:r>
              <a:rPr lang="en-US" altLang="zh-CN" dirty="0" err="1">
                <a:ea typeface="楷体_GB2312" pitchFamily="49" charset="-122"/>
                <a:sym typeface="Wingdings" pitchFamily="2" charset="2"/>
              </a:rPr>
              <a:t></a:t>
            </a:r>
            <a:r>
              <a:rPr lang="en-US" altLang="zh-CN" dirty="0" err="1">
                <a:ea typeface="楷体_GB2312" pitchFamily="49" charset="-122"/>
              </a:rPr>
              <a:t>aSBE</a:t>
            </a:r>
            <a:endParaRPr lang="en-US" altLang="zh-CN" dirty="0">
              <a:ea typeface="楷体_GB2312" pitchFamily="49" charset="-122"/>
            </a:endParaRPr>
          </a:p>
          <a:p>
            <a:pPr lvl="2" algn="just">
              <a:lnSpc>
                <a:spcPct val="90000"/>
              </a:lnSpc>
              <a:buFontTx/>
              <a:buNone/>
            </a:pPr>
            <a:r>
              <a:rPr lang="en-US" altLang="zh-CN" dirty="0" err="1">
                <a:ea typeface="楷体_GB2312" pitchFamily="49" charset="-122"/>
              </a:rPr>
              <a:t>S</a:t>
            </a:r>
            <a:r>
              <a:rPr lang="en-US" altLang="zh-CN" dirty="0" err="1">
                <a:ea typeface="楷体_GB2312" pitchFamily="49" charset="-122"/>
                <a:sym typeface="Wingdings" pitchFamily="2" charset="2"/>
              </a:rPr>
              <a:t></a:t>
            </a:r>
            <a:r>
              <a:rPr lang="en-US" altLang="zh-CN" dirty="0" err="1">
                <a:ea typeface="楷体_GB2312" pitchFamily="49" charset="-122"/>
              </a:rPr>
              <a:t>aBE</a:t>
            </a:r>
            <a:endParaRPr lang="en-US" altLang="zh-CN" dirty="0">
              <a:ea typeface="楷体_GB2312" pitchFamily="49" charset="-122"/>
            </a:endParaRPr>
          </a:p>
          <a:p>
            <a:pPr lvl="2" algn="just">
              <a:lnSpc>
                <a:spcPct val="90000"/>
              </a:lnSpc>
              <a:buFontTx/>
              <a:buNone/>
            </a:pPr>
            <a:r>
              <a:rPr lang="en-US" altLang="zh-CN" dirty="0">
                <a:ea typeface="楷体_GB2312" pitchFamily="49" charset="-122"/>
              </a:rPr>
              <a:t>EB</a:t>
            </a:r>
            <a:r>
              <a:rPr lang="en-US" altLang="zh-CN" dirty="0">
                <a:ea typeface="楷体_GB2312" pitchFamily="49" charset="-122"/>
                <a:sym typeface="Wingdings" pitchFamily="2" charset="2"/>
              </a:rPr>
              <a:t>BE</a:t>
            </a:r>
          </a:p>
          <a:p>
            <a:pPr lvl="2" algn="just">
              <a:lnSpc>
                <a:spcPct val="90000"/>
              </a:lnSpc>
              <a:buFontTx/>
              <a:buNone/>
            </a:pPr>
            <a:r>
              <a:rPr lang="en-US" altLang="zh-CN" dirty="0" err="1">
                <a:solidFill>
                  <a:srgbClr val="FF3300"/>
                </a:solidFill>
                <a:ea typeface="楷体_GB2312" pitchFamily="49" charset="-122"/>
                <a:sym typeface="Wingdings" pitchFamily="2" charset="2"/>
              </a:rPr>
              <a:t>a</a:t>
            </a:r>
            <a:r>
              <a:rPr lang="en-US" altLang="zh-CN" dirty="0" err="1">
                <a:solidFill>
                  <a:srgbClr val="CC00FF"/>
                </a:solidFill>
                <a:ea typeface="楷体_GB2312" pitchFamily="49" charset="-122"/>
                <a:sym typeface="Wingdings" pitchFamily="2" charset="2"/>
              </a:rPr>
              <a:t>B</a:t>
            </a:r>
            <a:r>
              <a:rPr lang="en-US" altLang="zh-CN" dirty="0" err="1">
                <a:ea typeface="楷体_GB2312" pitchFamily="49" charset="-122"/>
                <a:sym typeface="Wingdings" pitchFamily="2" charset="2"/>
              </a:rPr>
              <a:t></a:t>
            </a:r>
            <a:r>
              <a:rPr lang="en-US" altLang="zh-CN" dirty="0" err="1">
                <a:solidFill>
                  <a:srgbClr val="FF6600"/>
                </a:solidFill>
                <a:ea typeface="楷体_GB2312" pitchFamily="49" charset="-122"/>
                <a:sym typeface="Wingdings" pitchFamily="2" charset="2"/>
              </a:rPr>
              <a:t>a</a:t>
            </a:r>
            <a:r>
              <a:rPr lang="en-US" altLang="zh-CN" dirty="0" err="1">
                <a:ea typeface="楷体_GB2312" pitchFamily="49" charset="-122"/>
                <a:sym typeface="Wingdings" pitchFamily="2" charset="2"/>
              </a:rPr>
              <a:t>b</a:t>
            </a:r>
            <a:endParaRPr lang="en-US" altLang="zh-CN" dirty="0">
              <a:ea typeface="楷体_GB2312" pitchFamily="49" charset="-122"/>
              <a:sym typeface="Wingdings" pitchFamily="2" charset="2"/>
            </a:endParaRPr>
          </a:p>
          <a:p>
            <a:pPr lvl="2" algn="just">
              <a:lnSpc>
                <a:spcPct val="90000"/>
              </a:lnSpc>
              <a:buFontTx/>
              <a:buNone/>
            </a:pPr>
            <a:r>
              <a:rPr lang="en-US" altLang="zh-CN" dirty="0" err="1">
                <a:solidFill>
                  <a:srgbClr val="FF3300"/>
                </a:solidFill>
                <a:ea typeface="楷体_GB2312" pitchFamily="49" charset="-122"/>
                <a:sym typeface="Wingdings" pitchFamily="2" charset="2"/>
              </a:rPr>
              <a:t>b</a:t>
            </a:r>
            <a:r>
              <a:rPr lang="en-US" altLang="zh-CN" dirty="0" err="1">
                <a:solidFill>
                  <a:srgbClr val="CC00FF"/>
                </a:solidFill>
                <a:ea typeface="楷体_GB2312" pitchFamily="49" charset="-122"/>
                <a:sym typeface="Wingdings" pitchFamily="2" charset="2"/>
              </a:rPr>
              <a:t>B</a:t>
            </a:r>
            <a:r>
              <a:rPr lang="en-US" altLang="zh-CN" dirty="0" err="1">
                <a:ea typeface="楷体_GB2312" pitchFamily="49" charset="-122"/>
                <a:sym typeface="Wingdings" pitchFamily="2" charset="2"/>
              </a:rPr>
              <a:t></a:t>
            </a:r>
            <a:r>
              <a:rPr lang="en-US" altLang="zh-CN" dirty="0" err="1">
                <a:solidFill>
                  <a:srgbClr val="FF6600"/>
                </a:solidFill>
                <a:ea typeface="楷体_GB2312" pitchFamily="49" charset="-122"/>
                <a:sym typeface="Wingdings" pitchFamily="2" charset="2"/>
              </a:rPr>
              <a:t>b</a:t>
            </a:r>
            <a:r>
              <a:rPr lang="en-US" altLang="zh-CN" dirty="0" err="1">
                <a:ea typeface="楷体_GB2312" pitchFamily="49" charset="-122"/>
                <a:sym typeface="Wingdings" pitchFamily="2" charset="2"/>
              </a:rPr>
              <a:t>b</a:t>
            </a:r>
            <a:endParaRPr lang="en-US" altLang="zh-CN" dirty="0">
              <a:ea typeface="楷体_GB2312" pitchFamily="49" charset="-122"/>
              <a:sym typeface="Wingdings" pitchFamily="2" charset="2"/>
            </a:endParaRPr>
          </a:p>
          <a:p>
            <a:pPr lvl="2" algn="just">
              <a:lnSpc>
                <a:spcPct val="90000"/>
              </a:lnSpc>
              <a:buFontTx/>
              <a:buNone/>
            </a:pPr>
            <a:r>
              <a:rPr lang="en-US" altLang="zh-CN" dirty="0" err="1">
                <a:solidFill>
                  <a:srgbClr val="FF3300"/>
                </a:solidFill>
                <a:ea typeface="楷体_GB2312" pitchFamily="49" charset="-122"/>
                <a:sym typeface="Wingdings" pitchFamily="2" charset="2"/>
              </a:rPr>
              <a:t>b</a:t>
            </a:r>
            <a:r>
              <a:rPr lang="en-US" altLang="zh-CN" dirty="0" err="1">
                <a:solidFill>
                  <a:srgbClr val="CC00FF"/>
                </a:solidFill>
                <a:ea typeface="楷体_GB2312" pitchFamily="49" charset="-122"/>
                <a:sym typeface="Wingdings" pitchFamily="2" charset="2"/>
              </a:rPr>
              <a:t>E</a:t>
            </a:r>
            <a:r>
              <a:rPr lang="en-US" altLang="zh-CN" dirty="0" err="1">
                <a:ea typeface="楷体_GB2312" pitchFamily="49" charset="-122"/>
                <a:sym typeface="Wingdings" pitchFamily="2" charset="2"/>
              </a:rPr>
              <a:t></a:t>
            </a:r>
            <a:r>
              <a:rPr lang="en-US" altLang="zh-CN" dirty="0" err="1">
                <a:solidFill>
                  <a:srgbClr val="FF6600"/>
                </a:solidFill>
                <a:ea typeface="楷体_GB2312" pitchFamily="49" charset="-122"/>
                <a:sym typeface="Wingdings" pitchFamily="2" charset="2"/>
              </a:rPr>
              <a:t>b</a:t>
            </a:r>
            <a:r>
              <a:rPr lang="en-US" altLang="zh-CN" dirty="0" err="1">
                <a:ea typeface="楷体_GB2312" pitchFamily="49" charset="-122"/>
                <a:sym typeface="Wingdings" pitchFamily="2" charset="2"/>
              </a:rPr>
              <a:t>e</a:t>
            </a:r>
            <a:endParaRPr lang="en-US" altLang="zh-CN" dirty="0">
              <a:ea typeface="楷体_GB2312" pitchFamily="49" charset="-122"/>
              <a:sym typeface="Wingdings" pitchFamily="2" charset="2"/>
            </a:endParaRPr>
          </a:p>
          <a:p>
            <a:pPr lvl="2" algn="just">
              <a:lnSpc>
                <a:spcPct val="90000"/>
              </a:lnSpc>
              <a:buFontTx/>
              <a:buNone/>
            </a:pPr>
            <a:r>
              <a:rPr lang="en-US" altLang="zh-CN" dirty="0" err="1">
                <a:solidFill>
                  <a:srgbClr val="FF3300"/>
                </a:solidFill>
                <a:ea typeface="楷体_GB2312" pitchFamily="49" charset="-122"/>
                <a:sym typeface="Wingdings" pitchFamily="2" charset="2"/>
              </a:rPr>
              <a:t>e</a:t>
            </a:r>
            <a:r>
              <a:rPr lang="en-US" altLang="zh-CN" dirty="0" err="1">
                <a:solidFill>
                  <a:srgbClr val="CC00FF"/>
                </a:solidFill>
                <a:ea typeface="楷体_GB2312" pitchFamily="49" charset="-122"/>
                <a:sym typeface="Wingdings" pitchFamily="2" charset="2"/>
              </a:rPr>
              <a:t>E</a:t>
            </a:r>
            <a:r>
              <a:rPr lang="en-US" altLang="zh-CN" dirty="0" err="1">
                <a:ea typeface="楷体_GB2312" pitchFamily="49" charset="-122"/>
                <a:sym typeface="Wingdings" pitchFamily="2" charset="2"/>
              </a:rPr>
              <a:t></a:t>
            </a:r>
            <a:r>
              <a:rPr lang="en-US" altLang="zh-CN" dirty="0" err="1">
                <a:solidFill>
                  <a:srgbClr val="FF6600"/>
                </a:solidFill>
                <a:ea typeface="楷体_GB2312" pitchFamily="49" charset="-122"/>
                <a:sym typeface="Wingdings" pitchFamily="2" charset="2"/>
              </a:rPr>
              <a:t>e</a:t>
            </a:r>
            <a:r>
              <a:rPr lang="en-US" altLang="zh-CN" dirty="0" err="1">
                <a:ea typeface="楷体_GB2312" pitchFamily="49" charset="-122"/>
                <a:sym typeface="Wingdings" pitchFamily="2" charset="2"/>
              </a:rPr>
              <a:t>e</a:t>
            </a:r>
            <a:endParaRPr lang="en-US" altLang="zh-CN"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5C23E1-97B7-4040-B566-C4523E4DDB6A}" type="slidenum">
              <a:rPr lang="en-US" altLang="zh-CN"/>
              <a:pPr/>
              <a:t>22</a:t>
            </a:fld>
            <a:endParaRPr lang="en-US" altLang="zh-CN"/>
          </a:p>
        </p:txBody>
      </p:sp>
      <p:sp>
        <p:nvSpPr>
          <p:cNvPr id="71682" name="Rectangle 2"/>
          <p:cNvSpPr>
            <a:spLocks noGrp="1" noChangeArrowheads="1"/>
          </p:cNvSpPr>
          <p:nvPr>
            <p:ph type="title"/>
          </p:nvPr>
        </p:nvSpPr>
        <p:spPr/>
        <p:txBody>
          <a:bodyPr/>
          <a:lstStyle/>
          <a:p>
            <a:r>
              <a:rPr lang="en-US" altLang="zh-CN" sz="4000">
                <a:ea typeface="楷体_GB2312" pitchFamily="49" charset="-122"/>
              </a:rPr>
              <a:t>2</a:t>
            </a:r>
            <a:r>
              <a:rPr lang="zh-CN" altLang="en-US" sz="4000">
                <a:ea typeface="楷体_GB2312" pitchFamily="49" charset="-122"/>
              </a:rPr>
              <a:t>型文法（上下文无关文法）</a:t>
            </a:r>
          </a:p>
        </p:txBody>
      </p:sp>
      <p:sp>
        <p:nvSpPr>
          <p:cNvPr id="71683" name="Rectangle 3"/>
          <p:cNvSpPr>
            <a:spLocks noGrp="1" noChangeArrowheads="1"/>
          </p:cNvSpPr>
          <p:nvPr>
            <p:ph type="body" idx="1"/>
          </p:nvPr>
        </p:nvSpPr>
        <p:spPr/>
        <p:txBody>
          <a:bodyPr/>
          <a:lstStyle/>
          <a:p>
            <a:pPr marL="609600" indent="-609600" algn="just"/>
            <a:r>
              <a:rPr lang="zh-CN" altLang="en-US">
                <a:ea typeface="楷体_GB2312" pitchFamily="49" charset="-122"/>
              </a:rPr>
              <a:t>设 </a:t>
            </a:r>
            <a:r>
              <a:rPr lang="en-US" altLang="zh-CN">
                <a:ea typeface="楷体_GB2312" pitchFamily="49" charset="-122"/>
              </a:rPr>
              <a:t>G=(V</a:t>
            </a:r>
            <a:r>
              <a:rPr lang="en-US" altLang="zh-CN" baseline="-25000">
                <a:ea typeface="楷体_GB2312" pitchFamily="49" charset="-122"/>
              </a:rPr>
              <a:t>N</a:t>
            </a:r>
            <a:r>
              <a:rPr lang="zh-CN" altLang="en-US">
                <a:ea typeface="楷体_GB2312" pitchFamily="49" charset="-122"/>
              </a:rPr>
              <a:t>，</a:t>
            </a:r>
            <a:r>
              <a:rPr lang="en-US" altLang="zh-CN">
                <a:ea typeface="楷体_GB2312" pitchFamily="49" charset="-122"/>
              </a:rPr>
              <a:t>V</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P</a:t>
            </a:r>
            <a:r>
              <a:rPr lang="zh-CN" altLang="en-US">
                <a:ea typeface="楷体_GB2312" pitchFamily="49" charset="-122"/>
              </a:rPr>
              <a:t>，</a:t>
            </a:r>
            <a:r>
              <a:rPr lang="en-US" altLang="zh-CN">
                <a:ea typeface="楷体_GB2312" pitchFamily="49" charset="-122"/>
              </a:rPr>
              <a:t>S)</a:t>
            </a:r>
          </a:p>
          <a:p>
            <a:pPr marL="990600" lvl="1" indent="-533400" algn="just">
              <a:buFont typeface="Wingdings" pitchFamily="2" charset="2"/>
              <a:buNone/>
            </a:pPr>
            <a:r>
              <a:rPr lang="zh-CN" altLang="en-US">
                <a:ea typeface="楷体_GB2312" pitchFamily="49" charset="-122"/>
              </a:rPr>
              <a:t>如果它的每个产生式</a:t>
            </a:r>
            <a:r>
              <a:rPr lang="zh-CN" altLang="en-US">
                <a:solidFill>
                  <a:srgbClr val="CC00FF"/>
                </a:solidFill>
                <a:ea typeface="楷体_GB2312" pitchFamily="49" charset="-122"/>
                <a:sym typeface="Symbol" pitchFamily="18" charset="2"/>
              </a:rPr>
              <a:t></a:t>
            </a:r>
            <a:r>
              <a:rPr lang="zh-CN" altLang="en-US">
                <a:ea typeface="楷体_GB2312" pitchFamily="49" charset="-122"/>
                <a:sym typeface="Wingdings" pitchFamily="2" charset="2"/>
              </a:rPr>
              <a:t></a:t>
            </a:r>
            <a:r>
              <a:rPr lang="zh-CN" altLang="en-US">
                <a:solidFill>
                  <a:srgbClr val="008000"/>
                </a:solidFill>
                <a:ea typeface="楷体_GB2312" pitchFamily="49" charset="-122"/>
                <a:sym typeface="Symbol" pitchFamily="18" charset="2"/>
              </a:rPr>
              <a:t></a:t>
            </a:r>
            <a:r>
              <a:rPr lang="zh-CN" altLang="en-US">
                <a:solidFill>
                  <a:srgbClr val="FF3300"/>
                </a:solidFill>
                <a:ea typeface="楷体_GB2312" pitchFamily="49" charset="-122"/>
                <a:sym typeface="Symbol" pitchFamily="18" charset="2"/>
              </a:rPr>
              <a:t>都</a:t>
            </a:r>
            <a:r>
              <a:rPr lang="zh-CN" altLang="en-US">
                <a:ea typeface="楷体_GB2312" pitchFamily="49" charset="-122"/>
              </a:rPr>
              <a:t>满足 ：</a:t>
            </a:r>
          </a:p>
          <a:p>
            <a:pPr marL="1371600" lvl="2" indent="-457200" eaLnBrk="0" hangingPunct="0">
              <a:spcBef>
                <a:spcPct val="0"/>
              </a:spcBef>
              <a:buClrTx/>
              <a:buFontTx/>
              <a:buNone/>
            </a:pPr>
            <a:r>
              <a:rPr lang="zh-CN" altLang="en-US" sz="2400">
                <a:solidFill>
                  <a:srgbClr val="CC00FF"/>
                </a:solidFill>
                <a:ea typeface="楷体_GB2312" pitchFamily="49" charset="-122"/>
                <a:sym typeface="Symbol" pitchFamily="18" charset="2"/>
              </a:rPr>
              <a:t></a:t>
            </a:r>
            <a:r>
              <a:rPr lang="zh-CN" altLang="en-US" sz="2400">
                <a:ea typeface="楷体_GB2312" pitchFamily="49" charset="-122"/>
                <a:sym typeface="Symbol" pitchFamily="18" charset="2"/>
              </a:rPr>
              <a:t>是</a:t>
            </a:r>
            <a:r>
              <a:rPr lang="zh-CN" altLang="en-US" sz="2400">
                <a:solidFill>
                  <a:srgbClr val="FF3300"/>
                </a:solidFill>
                <a:ea typeface="楷体_GB2312" pitchFamily="49" charset="-122"/>
                <a:sym typeface="Symbol" pitchFamily="18" charset="2"/>
              </a:rPr>
              <a:t>一个</a:t>
            </a:r>
            <a:r>
              <a:rPr lang="zh-CN" altLang="en-US" sz="2400">
                <a:ea typeface="楷体_GB2312" pitchFamily="49" charset="-122"/>
                <a:sym typeface="Symbol" pitchFamily="18" charset="2"/>
              </a:rPr>
              <a:t>非终结符 ，</a:t>
            </a:r>
          </a:p>
          <a:p>
            <a:pPr marL="1371600" lvl="2" indent="-457200" eaLnBrk="0" hangingPunct="0">
              <a:spcBef>
                <a:spcPct val="0"/>
              </a:spcBef>
              <a:buClrTx/>
              <a:buFont typeface="Symbol" pitchFamily="18" charset="2"/>
              <a:buNone/>
            </a:pPr>
            <a:r>
              <a:rPr lang="zh-CN" altLang="en-US" sz="2400">
                <a:solidFill>
                  <a:srgbClr val="008000"/>
                </a:solidFill>
                <a:ea typeface="楷体_GB2312" pitchFamily="49" charset="-122"/>
                <a:sym typeface="Symbol" pitchFamily="18" charset="2"/>
              </a:rPr>
              <a:t></a:t>
            </a:r>
            <a:r>
              <a:rPr lang="zh-CN" altLang="en-US" sz="2400">
                <a:ea typeface="楷体_GB2312" pitchFamily="49" charset="-122"/>
                <a:sym typeface="Symbol" pitchFamily="18" charset="2"/>
              </a:rPr>
              <a:t>∈</a:t>
            </a:r>
            <a:r>
              <a:rPr lang="en-US" altLang="zh-CN" sz="2400">
                <a:ea typeface="楷体_GB2312" pitchFamily="49" charset="-122"/>
                <a:sym typeface="Symbol" pitchFamily="18" charset="2"/>
              </a:rPr>
              <a:t>(V</a:t>
            </a:r>
            <a:r>
              <a:rPr lang="en-US" altLang="zh-CN" sz="2400" baseline="-25000">
                <a:ea typeface="楷体_GB2312" pitchFamily="49" charset="-122"/>
                <a:sym typeface="Symbol" pitchFamily="18" charset="2"/>
              </a:rPr>
              <a:t>N</a:t>
            </a:r>
            <a:r>
              <a:rPr lang="en-US" altLang="zh-CN" sz="2400">
                <a:ea typeface="楷体_GB2312" pitchFamily="49" charset="-122"/>
                <a:sym typeface="Symbol" pitchFamily="18" charset="2"/>
              </a:rPr>
              <a:t>∪V</a:t>
            </a:r>
            <a:r>
              <a:rPr lang="en-US" altLang="zh-CN" sz="2400" baseline="-25000">
                <a:ea typeface="楷体_GB2312" pitchFamily="49" charset="-122"/>
                <a:sym typeface="Symbol" pitchFamily="18" charset="2"/>
              </a:rPr>
              <a:t>T</a:t>
            </a:r>
            <a:r>
              <a:rPr lang="en-US" altLang="zh-CN" sz="2400">
                <a:ea typeface="楷体_GB2312" pitchFamily="49" charset="-122"/>
                <a:sym typeface="Symbol" pitchFamily="18" charset="2"/>
              </a:rPr>
              <a:t>)*</a:t>
            </a:r>
          </a:p>
          <a:p>
            <a:pPr marL="1371600" lvl="2" indent="-457200" eaLnBrk="0" hangingPunct="0">
              <a:spcBef>
                <a:spcPct val="0"/>
              </a:spcBef>
              <a:buClrTx/>
              <a:buFont typeface="Symbol" pitchFamily="18" charset="2"/>
              <a:buNone/>
            </a:pPr>
            <a:r>
              <a:rPr lang="zh-CN" altLang="en-US" sz="2400">
                <a:ea typeface="楷体_GB2312" pitchFamily="49" charset="-122"/>
              </a:rPr>
              <a:t>即每个产生式</a:t>
            </a:r>
            <a:r>
              <a:rPr lang="zh-CN" altLang="en-US" sz="2400">
                <a:solidFill>
                  <a:srgbClr val="CC00FF"/>
                </a:solidFill>
                <a:ea typeface="楷体_GB2312" pitchFamily="49" charset="-122"/>
                <a:sym typeface="Symbol" pitchFamily="18" charset="2"/>
              </a:rPr>
              <a:t></a:t>
            </a:r>
            <a:r>
              <a:rPr lang="zh-CN" altLang="en-US" sz="2400">
                <a:ea typeface="楷体_GB2312" pitchFamily="49" charset="-122"/>
                <a:sym typeface="Wingdings" pitchFamily="2" charset="2"/>
              </a:rPr>
              <a:t></a:t>
            </a:r>
            <a:r>
              <a:rPr lang="zh-CN" altLang="en-US" sz="2400">
                <a:solidFill>
                  <a:srgbClr val="008000"/>
                </a:solidFill>
                <a:ea typeface="楷体_GB2312" pitchFamily="49" charset="-122"/>
                <a:sym typeface="Symbol" pitchFamily="18" charset="2"/>
              </a:rPr>
              <a:t></a:t>
            </a:r>
            <a:r>
              <a:rPr lang="zh-CN" altLang="en-US" sz="2400">
                <a:ea typeface="楷体_GB2312" pitchFamily="49" charset="-122"/>
              </a:rPr>
              <a:t>表示为形如</a:t>
            </a:r>
            <a:r>
              <a:rPr lang="en-US" altLang="zh-CN" sz="2400">
                <a:solidFill>
                  <a:srgbClr val="FF3300"/>
                </a:solidFill>
                <a:ea typeface="楷体_GB2312" pitchFamily="49" charset="-122"/>
              </a:rPr>
              <a:t>A</a:t>
            </a:r>
            <a:r>
              <a:rPr lang="en-US" altLang="zh-CN" sz="2400">
                <a:ea typeface="楷体_GB2312" pitchFamily="49" charset="-122"/>
                <a:sym typeface="Wingdings" pitchFamily="2" charset="2"/>
              </a:rPr>
              <a:t> </a:t>
            </a:r>
            <a:r>
              <a:rPr lang="en-US" altLang="zh-CN" sz="2400">
                <a:solidFill>
                  <a:srgbClr val="008000"/>
                </a:solidFill>
                <a:ea typeface="楷体_GB2312" pitchFamily="49" charset="-122"/>
                <a:sym typeface="Symbol" pitchFamily="18" charset="2"/>
              </a:rPr>
              <a:t></a:t>
            </a:r>
            <a:r>
              <a:rPr lang="en-US" altLang="zh-CN" sz="2400">
                <a:ea typeface="楷体_GB2312" pitchFamily="49" charset="-122"/>
                <a:sym typeface="Symbol" pitchFamily="18" charset="2"/>
              </a:rPr>
              <a:t> </a:t>
            </a:r>
            <a:r>
              <a:rPr lang="zh-CN" altLang="en-US" sz="2400">
                <a:ea typeface="楷体_GB2312" pitchFamily="49" charset="-122"/>
                <a:sym typeface="Symbol" pitchFamily="18" charset="2"/>
              </a:rPr>
              <a:t>，</a:t>
            </a:r>
            <a:r>
              <a:rPr lang="zh-CN" altLang="en-US" sz="2400">
                <a:ea typeface="楷体_GB2312" pitchFamily="49" charset="-122"/>
              </a:rPr>
              <a:t>其中</a:t>
            </a:r>
            <a:r>
              <a:rPr lang="en-US" altLang="zh-CN" sz="2400">
                <a:ea typeface="楷体_GB2312" pitchFamily="49" charset="-122"/>
              </a:rPr>
              <a:t>A</a:t>
            </a:r>
            <a:r>
              <a:rPr lang="en-US" altLang="zh-CN" sz="2400">
                <a:ea typeface="楷体_GB2312" pitchFamily="49" charset="-122"/>
                <a:sym typeface="Symbol" pitchFamily="18" charset="2"/>
              </a:rPr>
              <a:t>∈V</a:t>
            </a:r>
            <a:r>
              <a:rPr lang="en-US" altLang="zh-CN" sz="2400" baseline="-25000">
                <a:ea typeface="楷体_GB2312" pitchFamily="49" charset="-122"/>
                <a:sym typeface="Symbol" pitchFamily="18" charset="2"/>
              </a:rPr>
              <a:t>N</a:t>
            </a:r>
          </a:p>
          <a:p>
            <a:pPr marL="990600" lvl="1" indent="-533400" eaLnBrk="0" hangingPunct="0">
              <a:spcBef>
                <a:spcPct val="0"/>
              </a:spcBef>
              <a:buClrTx/>
              <a:buSzTx/>
              <a:buFont typeface="Symbol" pitchFamily="18" charset="2"/>
              <a:buNone/>
            </a:pPr>
            <a:r>
              <a:rPr lang="zh-CN" altLang="en-US">
                <a:ea typeface="楷体_GB2312" pitchFamily="49" charset="-122"/>
              </a:rPr>
              <a:t>则 </a:t>
            </a:r>
            <a:r>
              <a:rPr lang="en-US" altLang="zh-CN">
                <a:ea typeface="楷体_GB2312" pitchFamily="49" charset="-122"/>
              </a:rPr>
              <a:t>G</a:t>
            </a:r>
            <a:r>
              <a:rPr lang="zh-CN" altLang="en-US">
                <a:ea typeface="楷体_GB2312" pitchFamily="49" charset="-122"/>
              </a:rPr>
              <a:t>是一个 </a:t>
            </a:r>
            <a:r>
              <a:rPr lang="en-US" altLang="zh-CN">
                <a:ea typeface="楷体_GB2312" pitchFamily="49" charset="-122"/>
              </a:rPr>
              <a:t>2</a:t>
            </a:r>
            <a:r>
              <a:rPr lang="zh-CN" altLang="en-US">
                <a:ea typeface="楷体_GB2312" pitchFamily="49" charset="-122"/>
              </a:rPr>
              <a:t>型文法（上下文无关文法）</a:t>
            </a:r>
          </a:p>
          <a:p>
            <a:pPr marL="990600" lvl="1" indent="-533400" eaLnBrk="0" hangingPunct="0">
              <a:spcBef>
                <a:spcPct val="0"/>
              </a:spcBef>
              <a:buClrTx/>
              <a:buSzTx/>
              <a:buFont typeface="Symbol" pitchFamily="18" charset="2"/>
              <a:buNone/>
            </a:pPr>
            <a:endParaRPr lang="zh-CN" altLang="en-US">
              <a:ea typeface="楷体_GB2312" pitchFamily="49" charset="-122"/>
            </a:endParaRPr>
          </a:p>
          <a:p>
            <a:pPr marL="609600" indent="-609600" eaLnBrk="0" hangingPunct="0">
              <a:spcBef>
                <a:spcPct val="0"/>
              </a:spcBef>
              <a:buSzPct val="50000"/>
            </a:pPr>
            <a:r>
              <a:rPr lang="zh-CN" altLang="en-US">
                <a:ea typeface="楷体_GB2312" pitchFamily="49" charset="-122"/>
              </a:rPr>
              <a:t>例</a:t>
            </a:r>
            <a:r>
              <a:rPr lang="en-US" altLang="zh-CN">
                <a:ea typeface="楷体_GB2312" pitchFamily="49" charset="-122"/>
              </a:rPr>
              <a:t>3</a:t>
            </a:r>
            <a:r>
              <a:rPr lang="zh-CN" altLang="en-US">
                <a:ea typeface="楷体_GB2312" pitchFamily="49" charset="-122"/>
              </a:rPr>
              <a:t>．</a:t>
            </a:r>
            <a:r>
              <a:rPr lang="en-US" altLang="zh-CN">
                <a:ea typeface="楷体_GB2312" pitchFamily="49" charset="-122"/>
              </a:rPr>
              <a:t>1 </a:t>
            </a:r>
            <a:r>
              <a:rPr lang="zh-CN" altLang="en-US">
                <a:ea typeface="楷体_GB2312" pitchFamily="49" charset="-122"/>
              </a:rPr>
              <a:t>文法</a:t>
            </a:r>
            <a:r>
              <a:rPr lang="en-US" altLang="zh-CN">
                <a:ea typeface="楷体_GB2312" pitchFamily="49" charset="-122"/>
              </a:rPr>
              <a:t>G=({S} </a:t>
            </a:r>
            <a:r>
              <a:rPr lang="zh-CN" altLang="en-US">
                <a:ea typeface="楷体_GB2312" pitchFamily="49" charset="-122"/>
              </a:rPr>
              <a:t>， </a:t>
            </a:r>
            <a:r>
              <a:rPr lang="en-US" altLang="zh-CN">
                <a:ea typeface="楷体_GB2312" pitchFamily="49" charset="-122"/>
              </a:rPr>
              <a:t>{0</a:t>
            </a:r>
            <a:r>
              <a:rPr lang="zh-CN" altLang="en-US">
                <a:ea typeface="楷体_GB2312" pitchFamily="49" charset="-122"/>
              </a:rPr>
              <a:t>，</a:t>
            </a:r>
            <a:r>
              <a:rPr lang="en-US" altLang="zh-CN">
                <a:ea typeface="楷体_GB2312" pitchFamily="49" charset="-122"/>
              </a:rPr>
              <a:t>l} </a:t>
            </a:r>
            <a:r>
              <a:rPr lang="zh-CN" altLang="en-US">
                <a:ea typeface="楷体_GB2312" pitchFamily="49" charset="-122"/>
              </a:rPr>
              <a:t>，</a:t>
            </a:r>
            <a:r>
              <a:rPr lang="en-US" altLang="zh-CN">
                <a:solidFill>
                  <a:srgbClr val="0000FF"/>
                </a:solidFill>
                <a:ea typeface="楷体_GB2312" pitchFamily="49" charset="-122"/>
              </a:rPr>
              <a:t>P</a:t>
            </a:r>
            <a:r>
              <a:rPr lang="zh-CN" altLang="en-US">
                <a:ea typeface="楷体_GB2312" pitchFamily="49" charset="-122"/>
              </a:rPr>
              <a:t>，</a:t>
            </a:r>
            <a:r>
              <a:rPr lang="en-US" altLang="zh-CN">
                <a:ea typeface="楷体_GB2312" pitchFamily="49" charset="-122"/>
              </a:rPr>
              <a:t>S)</a:t>
            </a:r>
            <a:r>
              <a:rPr lang="zh-CN" altLang="en-US">
                <a:ea typeface="楷体_GB2312" pitchFamily="49" charset="-122"/>
              </a:rPr>
              <a:t>，其中</a:t>
            </a:r>
          </a:p>
          <a:p>
            <a:pPr marL="990600" lvl="1" indent="-533400" algn="just">
              <a:buFont typeface="Wingdings" pitchFamily="2" charset="2"/>
              <a:buNone/>
            </a:pPr>
            <a:r>
              <a:rPr lang="en-US" altLang="zh-CN">
                <a:solidFill>
                  <a:srgbClr val="0000FF"/>
                </a:solidFill>
                <a:ea typeface="楷体_GB2312" pitchFamily="49" charset="-122"/>
              </a:rPr>
              <a:t>P</a:t>
            </a:r>
            <a:r>
              <a:rPr lang="en-US" altLang="zh-CN">
                <a:ea typeface="楷体_GB2312" pitchFamily="49" charset="-122"/>
              </a:rPr>
              <a:t>:</a:t>
            </a:r>
          </a:p>
          <a:p>
            <a:pPr marL="990600" lvl="1" indent="-533400" algn="just">
              <a:buFont typeface="Wingdings" pitchFamily="2" charset="2"/>
              <a:buNone/>
            </a:pPr>
            <a:r>
              <a:rPr lang="en-US" altLang="zh-CN">
                <a:solidFill>
                  <a:srgbClr val="FF3300"/>
                </a:solidFill>
                <a:ea typeface="楷体_GB2312" pitchFamily="49" charset="-122"/>
              </a:rPr>
              <a:t>S</a:t>
            </a:r>
            <a:r>
              <a:rPr lang="en-US" altLang="zh-CN">
                <a:ea typeface="楷体_GB2312" pitchFamily="49" charset="-122"/>
                <a:sym typeface="Wingdings" pitchFamily="2" charset="2"/>
              </a:rPr>
              <a:t></a:t>
            </a:r>
            <a:r>
              <a:rPr lang="en-US" altLang="zh-CN">
                <a:ea typeface="楷体_GB2312" pitchFamily="49" charset="-122"/>
              </a:rPr>
              <a:t>0S1</a:t>
            </a:r>
          </a:p>
          <a:p>
            <a:pPr marL="990600" lvl="1" indent="-533400" algn="just">
              <a:buFont typeface="Wingdings" pitchFamily="2" charset="2"/>
              <a:buNone/>
            </a:pPr>
            <a:r>
              <a:rPr lang="en-US" altLang="zh-CN">
                <a:solidFill>
                  <a:srgbClr val="FF3300"/>
                </a:solidFill>
                <a:ea typeface="楷体_GB2312" pitchFamily="49" charset="-122"/>
              </a:rPr>
              <a:t>S</a:t>
            </a:r>
            <a:r>
              <a:rPr lang="en-US" altLang="zh-CN">
                <a:ea typeface="楷体_GB2312" pitchFamily="49" charset="-122"/>
                <a:sym typeface="Wingdings" pitchFamily="2" charset="2"/>
              </a:rPr>
              <a:t></a:t>
            </a:r>
            <a:r>
              <a:rPr lang="en-US" altLang="zh-CN">
                <a:ea typeface="楷体_GB2312" pitchFamily="49" charset="-122"/>
              </a:rPr>
              <a:t>01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A5EF02D-ED68-4A5F-84EC-FEAB503718B1}" type="slidenum">
              <a:rPr lang="en-US" altLang="zh-CN"/>
              <a:pPr/>
              <a:t>23</a:t>
            </a:fld>
            <a:endParaRPr lang="en-US" altLang="zh-CN"/>
          </a:p>
        </p:txBody>
      </p:sp>
      <p:sp>
        <p:nvSpPr>
          <p:cNvPr id="72706" name="Rectangle 2"/>
          <p:cNvSpPr>
            <a:spLocks noGrp="1" noChangeArrowheads="1"/>
          </p:cNvSpPr>
          <p:nvPr>
            <p:ph type="title"/>
          </p:nvPr>
        </p:nvSpPr>
        <p:spPr/>
        <p:txBody>
          <a:bodyPr/>
          <a:lstStyle/>
          <a:p>
            <a:r>
              <a:rPr lang="en-US" altLang="zh-CN" sz="4000">
                <a:ea typeface="楷体_GB2312" pitchFamily="49" charset="-122"/>
              </a:rPr>
              <a:t>2</a:t>
            </a:r>
            <a:r>
              <a:rPr lang="zh-CN" altLang="en-US" sz="4000">
                <a:ea typeface="楷体_GB2312" pitchFamily="49" charset="-122"/>
              </a:rPr>
              <a:t>型文法（上下文无关文法）</a:t>
            </a:r>
          </a:p>
        </p:txBody>
      </p:sp>
      <p:sp>
        <p:nvSpPr>
          <p:cNvPr id="72707" name="Rectangle 3"/>
          <p:cNvSpPr>
            <a:spLocks noGrp="1" noChangeArrowheads="1"/>
          </p:cNvSpPr>
          <p:nvPr>
            <p:ph type="body" idx="1"/>
          </p:nvPr>
        </p:nvSpPr>
        <p:spPr>
          <a:xfrm>
            <a:off x="250825" y="1125538"/>
            <a:ext cx="8569325" cy="5399087"/>
          </a:xfrm>
        </p:spPr>
        <p:txBody>
          <a:bodyPr/>
          <a:lstStyle/>
          <a:p>
            <a:pPr algn="just">
              <a:buFont typeface="Wingdings" pitchFamily="2" charset="2"/>
              <a:buNone/>
            </a:pPr>
            <a:r>
              <a:rPr lang="zh-CN" altLang="en-US">
                <a:ea typeface="楷体_GB2312" pitchFamily="49" charset="-122"/>
              </a:rPr>
              <a:t>例 </a:t>
            </a:r>
            <a:r>
              <a:rPr lang="en-US" altLang="zh-CN">
                <a:ea typeface="楷体_GB2312" pitchFamily="49" charset="-122"/>
              </a:rPr>
              <a:t>3</a:t>
            </a:r>
            <a:r>
              <a:rPr lang="zh-CN" altLang="en-US">
                <a:ea typeface="楷体_GB2312" pitchFamily="49" charset="-122"/>
              </a:rPr>
              <a:t>．</a:t>
            </a:r>
            <a:r>
              <a:rPr lang="en-US" altLang="zh-CN">
                <a:ea typeface="楷体_GB2312" pitchFamily="49" charset="-122"/>
              </a:rPr>
              <a:t>4   G=({S,A,B},{a,b},</a:t>
            </a:r>
            <a:r>
              <a:rPr lang="en-US" altLang="zh-CN">
                <a:solidFill>
                  <a:srgbClr val="0000FF"/>
                </a:solidFill>
                <a:ea typeface="楷体_GB2312" pitchFamily="49" charset="-122"/>
              </a:rPr>
              <a:t>P</a:t>
            </a:r>
            <a:r>
              <a:rPr lang="en-US" altLang="zh-CN">
                <a:ea typeface="楷体_GB2312" pitchFamily="49" charset="-122"/>
              </a:rPr>
              <a:t>,S) </a:t>
            </a:r>
          </a:p>
          <a:p>
            <a:pPr algn="just">
              <a:buFont typeface="Wingdings" pitchFamily="2" charset="2"/>
              <a:buNone/>
            </a:pPr>
            <a:r>
              <a:rPr lang="en-US" altLang="zh-CN">
                <a:ea typeface="楷体_GB2312" pitchFamily="49" charset="-122"/>
              </a:rPr>
              <a:t>		</a:t>
            </a:r>
            <a:r>
              <a:rPr lang="en-US" altLang="zh-CN">
                <a:solidFill>
                  <a:srgbClr val="0000FF"/>
                </a:solidFill>
                <a:ea typeface="楷体_GB2312" pitchFamily="49" charset="-122"/>
              </a:rPr>
              <a:t>P</a:t>
            </a:r>
            <a:r>
              <a:rPr lang="en-US" altLang="zh-CN">
                <a:ea typeface="楷体_GB2312" pitchFamily="49" charset="-122"/>
              </a:rPr>
              <a:t>:</a:t>
            </a:r>
          </a:p>
          <a:p>
            <a:pPr lvl="2" algn="just">
              <a:buFontTx/>
              <a:buNone/>
            </a:pPr>
            <a:r>
              <a:rPr lang="en-US" altLang="zh-CN">
                <a:solidFill>
                  <a:srgbClr val="FF3300"/>
                </a:solidFill>
                <a:ea typeface="楷体_GB2312" pitchFamily="49" charset="-122"/>
              </a:rPr>
              <a:t>S</a:t>
            </a:r>
            <a:r>
              <a:rPr lang="en-US" altLang="zh-CN">
                <a:ea typeface="楷体_GB2312" pitchFamily="49" charset="-122"/>
                <a:sym typeface="Wingdings" pitchFamily="2" charset="2"/>
              </a:rPr>
              <a:t>aB</a:t>
            </a:r>
          </a:p>
          <a:p>
            <a:pPr lvl="2" algn="just">
              <a:buFontTx/>
              <a:buNone/>
            </a:pPr>
            <a:r>
              <a:rPr lang="en-US" altLang="zh-CN">
                <a:solidFill>
                  <a:srgbClr val="FF3300"/>
                </a:solidFill>
                <a:ea typeface="楷体_GB2312" pitchFamily="49" charset="-122"/>
                <a:sym typeface="Wingdings" pitchFamily="2" charset="2"/>
              </a:rPr>
              <a:t>S</a:t>
            </a:r>
            <a:r>
              <a:rPr lang="en-US" altLang="zh-CN">
                <a:ea typeface="楷体_GB2312" pitchFamily="49" charset="-122"/>
                <a:sym typeface="Wingdings" pitchFamily="2" charset="2"/>
              </a:rPr>
              <a:t>bA</a:t>
            </a:r>
          </a:p>
          <a:p>
            <a:pPr lvl="2" algn="just">
              <a:buFontTx/>
              <a:buNone/>
            </a:pPr>
            <a:r>
              <a:rPr lang="en-US" altLang="zh-CN">
                <a:solidFill>
                  <a:srgbClr val="FF3300"/>
                </a:solidFill>
                <a:ea typeface="楷体_GB2312" pitchFamily="49" charset="-122"/>
                <a:sym typeface="Wingdings" pitchFamily="2" charset="2"/>
              </a:rPr>
              <a:t>A</a:t>
            </a:r>
            <a:r>
              <a:rPr lang="en-US" altLang="zh-CN">
                <a:ea typeface="楷体_GB2312" pitchFamily="49" charset="-122"/>
                <a:sym typeface="Wingdings" pitchFamily="2" charset="2"/>
              </a:rPr>
              <a:t>a</a:t>
            </a:r>
          </a:p>
          <a:p>
            <a:pPr lvl="2" algn="just">
              <a:buFontTx/>
              <a:buNone/>
            </a:pPr>
            <a:r>
              <a:rPr lang="en-US" altLang="zh-CN">
                <a:solidFill>
                  <a:srgbClr val="FF3300"/>
                </a:solidFill>
                <a:ea typeface="楷体_GB2312" pitchFamily="49" charset="-122"/>
                <a:sym typeface="Wingdings" pitchFamily="2" charset="2"/>
              </a:rPr>
              <a:t>A</a:t>
            </a:r>
            <a:r>
              <a:rPr lang="en-US" altLang="zh-CN">
                <a:ea typeface="楷体_GB2312" pitchFamily="49" charset="-122"/>
                <a:sym typeface="Wingdings" pitchFamily="2" charset="2"/>
              </a:rPr>
              <a:t>aS</a:t>
            </a:r>
          </a:p>
          <a:p>
            <a:pPr lvl="2" algn="just">
              <a:buFontTx/>
              <a:buNone/>
            </a:pPr>
            <a:r>
              <a:rPr lang="en-US" altLang="zh-CN">
                <a:solidFill>
                  <a:srgbClr val="FF3300"/>
                </a:solidFill>
                <a:ea typeface="楷体_GB2312" pitchFamily="49" charset="-122"/>
                <a:sym typeface="Wingdings" pitchFamily="2" charset="2"/>
              </a:rPr>
              <a:t>A</a:t>
            </a:r>
            <a:r>
              <a:rPr lang="en-US" altLang="zh-CN">
                <a:ea typeface="楷体_GB2312" pitchFamily="49" charset="-122"/>
                <a:sym typeface="Wingdings" pitchFamily="2" charset="2"/>
              </a:rPr>
              <a:t>bAA</a:t>
            </a:r>
          </a:p>
          <a:p>
            <a:pPr lvl="2" algn="just">
              <a:buFontTx/>
              <a:buNone/>
            </a:pPr>
            <a:r>
              <a:rPr lang="en-US" altLang="zh-CN">
                <a:solidFill>
                  <a:srgbClr val="FF3300"/>
                </a:solidFill>
                <a:ea typeface="楷体_GB2312" pitchFamily="49" charset="-122"/>
                <a:sym typeface="Wingdings" pitchFamily="2" charset="2"/>
              </a:rPr>
              <a:t>B</a:t>
            </a:r>
            <a:r>
              <a:rPr lang="en-US" altLang="zh-CN">
                <a:ea typeface="楷体_GB2312" pitchFamily="49" charset="-122"/>
                <a:sym typeface="Wingdings" pitchFamily="2" charset="2"/>
              </a:rPr>
              <a:t>b</a:t>
            </a:r>
          </a:p>
          <a:p>
            <a:pPr lvl="2" algn="just">
              <a:buFontTx/>
              <a:buNone/>
            </a:pPr>
            <a:r>
              <a:rPr lang="en-US" altLang="zh-CN">
                <a:solidFill>
                  <a:srgbClr val="FF3300"/>
                </a:solidFill>
                <a:ea typeface="楷体_GB2312" pitchFamily="49" charset="-122"/>
                <a:sym typeface="Wingdings" pitchFamily="2" charset="2"/>
              </a:rPr>
              <a:t>B</a:t>
            </a:r>
            <a:r>
              <a:rPr lang="en-US" altLang="zh-CN">
                <a:ea typeface="楷体_GB2312" pitchFamily="49" charset="-122"/>
                <a:sym typeface="Wingdings" pitchFamily="2" charset="2"/>
              </a:rPr>
              <a:t>bS</a:t>
            </a:r>
          </a:p>
          <a:p>
            <a:pPr lvl="2" algn="just">
              <a:buFontTx/>
              <a:buNone/>
            </a:pPr>
            <a:r>
              <a:rPr lang="en-US" altLang="zh-CN">
                <a:solidFill>
                  <a:srgbClr val="FF3300"/>
                </a:solidFill>
                <a:ea typeface="楷体_GB2312" pitchFamily="49" charset="-122"/>
              </a:rPr>
              <a:t>B</a:t>
            </a:r>
            <a:r>
              <a:rPr lang="en-US" altLang="zh-CN">
                <a:ea typeface="楷体_GB2312" pitchFamily="49" charset="-122"/>
                <a:sym typeface="Wingdings" pitchFamily="2" charset="2"/>
              </a:rPr>
              <a:t>aBB</a:t>
            </a:r>
          </a:p>
          <a:p>
            <a:pPr lvl="1" algn="just">
              <a:buFont typeface="Wingdings" pitchFamily="2" charset="2"/>
              <a:buNone/>
            </a:pPr>
            <a:r>
              <a:rPr lang="en-US" altLang="zh-CN">
                <a:ea typeface="楷体_GB2312" pitchFamily="49" charset="-122"/>
                <a:sym typeface="Wingdings" pitchFamily="2" charset="2"/>
              </a:rPr>
              <a:t>G</a:t>
            </a:r>
            <a:r>
              <a:rPr lang="zh-CN" altLang="en-US">
                <a:ea typeface="楷体_GB2312" pitchFamily="49" charset="-122"/>
                <a:sym typeface="Wingdings" pitchFamily="2" charset="2"/>
              </a:rPr>
              <a:t>的文法</a:t>
            </a:r>
            <a:r>
              <a:rPr lang="zh-CN" altLang="en-US">
                <a:ea typeface="楷体_GB2312" pitchFamily="49" charset="-122"/>
              </a:rPr>
              <a:t>类型</a:t>
            </a:r>
            <a:r>
              <a:rPr lang="zh-CN" altLang="en-US">
                <a:ea typeface="楷体_GB2312" pitchFamily="49" charset="-122"/>
                <a:sym typeface="Wingdings" pitchFamily="2" charset="2"/>
              </a:rPr>
              <a:t>是</a:t>
            </a:r>
          </a:p>
          <a:p>
            <a:pPr lvl="1" algn="just">
              <a:buFont typeface="Wingdings" pitchFamily="2" charset="2"/>
              <a:buNone/>
            </a:pPr>
            <a:r>
              <a:rPr lang="en-US" altLang="zh-CN">
                <a:ea typeface="楷体_GB2312" pitchFamily="49" charset="-122"/>
                <a:sym typeface="Wingdings" pitchFamily="2" charset="2"/>
              </a:rPr>
              <a:t>2</a:t>
            </a:r>
            <a:r>
              <a:rPr lang="zh-CN" altLang="en-US">
                <a:ea typeface="楷体_GB2312" pitchFamily="49" charset="-122"/>
                <a:sym typeface="Wingdings" pitchFamily="2" charset="2"/>
              </a:rPr>
              <a:t>型文法或</a:t>
            </a:r>
            <a:r>
              <a:rPr lang="zh-CN" altLang="en-US">
                <a:ea typeface="楷体_GB2312" pitchFamily="49" charset="-122"/>
              </a:rPr>
              <a:t>上下文无关</a:t>
            </a:r>
            <a:r>
              <a:rPr lang="zh-CN" altLang="en-US">
                <a:ea typeface="楷体_GB2312" pitchFamily="49" charset="-122"/>
                <a:sym typeface="Wingdings" pitchFamily="2" charset="2"/>
              </a:rPr>
              <a:t>文法 </a:t>
            </a:r>
            <a:endParaRPr lang="zh-CN" altLang="en-US"/>
          </a:p>
        </p:txBody>
      </p:sp>
      <p:sp>
        <p:nvSpPr>
          <p:cNvPr id="72708" name="Text Box 4"/>
          <p:cNvSpPr txBox="1">
            <a:spLocks noChangeArrowheads="1"/>
          </p:cNvSpPr>
          <p:nvPr/>
        </p:nvSpPr>
        <p:spPr bwMode="ltGray">
          <a:xfrm>
            <a:off x="3276600" y="1557338"/>
            <a:ext cx="2514600"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Tx/>
              <a:buSzTx/>
              <a:buFontTx/>
              <a:buNone/>
            </a:pPr>
            <a:r>
              <a:rPr lang="en-US" altLang="zh-CN" sz="2400" b="1">
                <a:solidFill>
                  <a:srgbClr val="0000FF"/>
                </a:solidFill>
              </a:rPr>
              <a:t>P</a:t>
            </a:r>
            <a:r>
              <a:rPr lang="zh-CN" altLang="en-US" sz="2400" b="1"/>
              <a:t>可写为</a:t>
            </a:r>
            <a:r>
              <a:rPr lang="zh-CN" altLang="en-US" sz="2400" b="1">
                <a:ea typeface="宋体" charset="-122"/>
              </a:rPr>
              <a:t> </a:t>
            </a:r>
            <a:r>
              <a:rPr lang="en-US" altLang="zh-CN" sz="2400" b="1">
                <a:ea typeface="宋体" charset="-122"/>
              </a:rPr>
              <a:t>:</a:t>
            </a:r>
          </a:p>
          <a:p>
            <a:pPr algn="l">
              <a:buClrTx/>
              <a:buSzTx/>
              <a:buFontTx/>
              <a:buNone/>
            </a:pPr>
            <a:r>
              <a:rPr lang="en-US" altLang="zh-CN" sz="2400" b="1">
                <a:ea typeface="宋体" charset="-122"/>
              </a:rPr>
              <a:t>S</a:t>
            </a:r>
            <a:r>
              <a:rPr lang="en-US" altLang="zh-CN" sz="2400" b="1">
                <a:ea typeface="宋体" charset="-122"/>
                <a:sym typeface="Wingdings" pitchFamily="2" charset="2"/>
              </a:rPr>
              <a:t>aB </a:t>
            </a:r>
            <a:r>
              <a:rPr lang="en-US" altLang="zh-CN" sz="2400" b="1">
                <a:solidFill>
                  <a:srgbClr val="FF3300"/>
                </a:solidFill>
                <a:ea typeface="宋体" charset="-122"/>
                <a:sym typeface="Wingdings" pitchFamily="2" charset="2"/>
              </a:rPr>
              <a:t>| </a:t>
            </a:r>
            <a:r>
              <a:rPr lang="en-US" altLang="zh-CN" sz="2400" b="1">
                <a:ea typeface="宋体" charset="-122"/>
                <a:sym typeface="Wingdings" pitchFamily="2" charset="2"/>
              </a:rPr>
              <a:t>bA</a:t>
            </a:r>
          </a:p>
          <a:p>
            <a:pPr algn="l">
              <a:buClrTx/>
              <a:buSzTx/>
              <a:buFontTx/>
              <a:buNone/>
            </a:pPr>
            <a:r>
              <a:rPr lang="en-US" altLang="zh-CN" sz="2400" b="1">
                <a:ea typeface="宋体" charset="-122"/>
                <a:sym typeface="Wingdings" pitchFamily="2" charset="2"/>
              </a:rPr>
              <a:t>Aa </a:t>
            </a:r>
            <a:r>
              <a:rPr lang="en-US" altLang="zh-CN" sz="2400" b="1">
                <a:solidFill>
                  <a:srgbClr val="FF3300"/>
                </a:solidFill>
                <a:ea typeface="宋体" charset="-122"/>
                <a:sym typeface="Wingdings" pitchFamily="2" charset="2"/>
              </a:rPr>
              <a:t>| </a:t>
            </a:r>
            <a:r>
              <a:rPr lang="en-US" altLang="zh-CN" sz="2400" b="1">
                <a:ea typeface="宋体" charset="-122"/>
                <a:sym typeface="Wingdings" pitchFamily="2" charset="2"/>
              </a:rPr>
              <a:t>aS </a:t>
            </a:r>
            <a:r>
              <a:rPr lang="en-US" altLang="zh-CN" sz="2400" b="1">
                <a:solidFill>
                  <a:srgbClr val="FF3300"/>
                </a:solidFill>
                <a:ea typeface="宋体" charset="-122"/>
                <a:sym typeface="Wingdings" pitchFamily="2" charset="2"/>
              </a:rPr>
              <a:t>| </a:t>
            </a:r>
            <a:r>
              <a:rPr lang="en-US" altLang="zh-CN" sz="2400" b="1">
                <a:ea typeface="宋体" charset="-122"/>
                <a:sym typeface="Wingdings" pitchFamily="2" charset="2"/>
              </a:rPr>
              <a:t>bAA</a:t>
            </a:r>
          </a:p>
          <a:p>
            <a:pPr algn="l">
              <a:buClrTx/>
              <a:buSzTx/>
              <a:buFontTx/>
              <a:buNone/>
            </a:pPr>
            <a:r>
              <a:rPr lang="en-US" altLang="zh-CN" sz="2400" b="1">
                <a:ea typeface="宋体" charset="-122"/>
                <a:sym typeface="Wingdings" pitchFamily="2" charset="2"/>
              </a:rPr>
              <a:t>Bb </a:t>
            </a:r>
            <a:r>
              <a:rPr lang="en-US" altLang="zh-CN" sz="2400" b="1">
                <a:solidFill>
                  <a:srgbClr val="FF3300"/>
                </a:solidFill>
                <a:ea typeface="宋体" charset="-122"/>
                <a:sym typeface="Wingdings" pitchFamily="2" charset="2"/>
              </a:rPr>
              <a:t>| </a:t>
            </a:r>
            <a:r>
              <a:rPr lang="en-US" altLang="zh-CN" sz="2400" b="1">
                <a:ea typeface="宋体" charset="-122"/>
                <a:sym typeface="Wingdings" pitchFamily="2" charset="2"/>
              </a:rPr>
              <a:t>bS </a:t>
            </a:r>
            <a:r>
              <a:rPr lang="en-US" altLang="zh-CN" sz="2400" b="1">
                <a:solidFill>
                  <a:srgbClr val="FF3300"/>
                </a:solidFill>
                <a:ea typeface="宋体" charset="-122"/>
                <a:sym typeface="Wingdings" pitchFamily="2" charset="2"/>
              </a:rPr>
              <a:t>| </a:t>
            </a:r>
            <a:r>
              <a:rPr lang="en-US" altLang="zh-CN" sz="2400" b="1">
                <a:ea typeface="宋体" charset="-122"/>
                <a:sym typeface="Wingdings" pitchFamily="2" charset="2"/>
              </a:rPr>
              <a:t>aBB</a:t>
            </a:r>
            <a:endParaRPr lang="en-US" altLang="zh-CN" sz="2400" b="1">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 calcmode="lin" valueType="num">
                                      <p:cBhvr>
                                        <p:cTn id="7" dur="500" fill="hold"/>
                                        <p:tgtEl>
                                          <p:spTgt spid="72708"/>
                                        </p:tgtEl>
                                        <p:attrNameLst>
                                          <p:attrName>ppt_w</p:attrName>
                                        </p:attrNameLst>
                                      </p:cBhvr>
                                      <p:tavLst>
                                        <p:tav tm="0">
                                          <p:val>
                                            <p:fltVal val="0"/>
                                          </p:val>
                                        </p:tav>
                                        <p:tav tm="100000">
                                          <p:val>
                                            <p:strVal val="#ppt_w"/>
                                          </p:val>
                                        </p:tav>
                                      </p:tavLst>
                                    </p:anim>
                                    <p:anim calcmode="lin" valueType="num">
                                      <p:cBhvr>
                                        <p:cTn id="8" dur="500" fill="hold"/>
                                        <p:tgtEl>
                                          <p:spTgt spid="727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6AD5962-2492-4805-9381-91155C901287}" type="slidenum">
              <a:rPr lang="en-US" altLang="zh-CN"/>
              <a:pPr/>
              <a:t>24</a:t>
            </a:fld>
            <a:endParaRPr lang="en-US" altLang="zh-CN"/>
          </a:p>
        </p:txBody>
      </p:sp>
      <p:sp>
        <p:nvSpPr>
          <p:cNvPr id="73730" name="Rectangle 2"/>
          <p:cNvSpPr>
            <a:spLocks noGrp="1" noChangeArrowheads="1"/>
          </p:cNvSpPr>
          <p:nvPr>
            <p:ph type="title"/>
          </p:nvPr>
        </p:nvSpPr>
        <p:spPr/>
        <p:txBody>
          <a:bodyPr/>
          <a:lstStyle/>
          <a:p>
            <a:r>
              <a:rPr lang="en-US" altLang="zh-CN">
                <a:ea typeface="楷体_GB2312" pitchFamily="49" charset="-122"/>
              </a:rPr>
              <a:t>3</a:t>
            </a:r>
            <a:r>
              <a:rPr lang="zh-CN" altLang="en-US">
                <a:ea typeface="楷体_GB2312" pitchFamily="49" charset="-122"/>
              </a:rPr>
              <a:t>型文法（正规文法）</a:t>
            </a:r>
          </a:p>
        </p:txBody>
      </p:sp>
      <p:sp>
        <p:nvSpPr>
          <p:cNvPr id="73731" name="Rectangle 3"/>
          <p:cNvSpPr>
            <a:spLocks noGrp="1" noChangeArrowheads="1"/>
          </p:cNvSpPr>
          <p:nvPr>
            <p:ph type="body" idx="1"/>
          </p:nvPr>
        </p:nvSpPr>
        <p:spPr>
          <a:xfrm>
            <a:off x="250825" y="1125538"/>
            <a:ext cx="8704263" cy="5472112"/>
          </a:xfrm>
        </p:spPr>
        <p:txBody>
          <a:bodyPr/>
          <a:lstStyle/>
          <a:p>
            <a:pPr algn="just">
              <a:lnSpc>
                <a:spcPct val="90000"/>
              </a:lnSpc>
            </a:pPr>
            <a:r>
              <a:rPr lang="zh-CN" altLang="en-US" dirty="0">
                <a:ea typeface="楷体_GB2312" pitchFamily="49" charset="-122"/>
              </a:rPr>
              <a:t>设 </a:t>
            </a:r>
            <a:r>
              <a:rPr lang="en-US" altLang="zh-CN" dirty="0">
                <a:ea typeface="楷体_GB2312" pitchFamily="49" charset="-122"/>
              </a:rPr>
              <a:t>G=(V</a:t>
            </a:r>
            <a:r>
              <a:rPr lang="en-US" altLang="zh-CN" baseline="-25000" dirty="0">
                <a:ea typeface="楷体_GB2312" pitchFamily="49" charset="-122"/>
              </a:rPr>
              <a:t>N</a:t>
            </a:r>
            <a:r>
              <a:rPr lang="zh-CN" altLang="en-US" dirty="0">
                <a:ea typeface="楷体_GB2312" pitchFamily="49" charset="-122"/>
              </a:rPr>
              <a:t>，</a:t>
            </a:r>
            <a:r>
              <a:rPr lang="en-US" altLang="zh-CN" dirty="0">
                <a:ea typeface="楷体_GB2312" pitchFamily="49" charset="-122"/>
              </a:rPr>
              <a:t>V</a:t>
            </a:r>
            <a:r>
              <a:rPr lang="en-US" altLang="zh-CN" baseline="-25000" dirty="0">
                <a:ea typeface="楷体_GB2312" pitchFamily="49" charset="-122"/>
              </a:rPr>
              <a:t>T</a:t>
            </a:r>
            <a:r>
              <a:rPr lang="zh-CN" altLang="en-US" dirty="0">
                <a:ea typeface="楷体_GB2312" pitchFamily="49" charset="-122"/>
              </a:rPr>
              <a:t>，</a:t>
            </a:r>
            <a:r>
              <a:rPr lang="en-US" altLang="zh-CN" dirty="0">
                <a:ea typeface="楷体_GB2312" pitchFamily="49" charset="-122"/>
              </a:rPr>
              <a:t>P</a:t>
            </a:r>
            <a:r>
              <a:rPr lang="zh-CN" altLang="en-US" dirty="0">
                <a:ea typeface="楷体_GB2312" pitchFamily="49" charset="-122"/>
              </a:rPr>
              <a:t>，</a:t>
            </a:r>
            <a:r>
              <a:rPr lang="en-US" altLang="zh-CN" dirty="0">
                <a:ea typeface="楷体_GB2312" pitchFamily="49" charset="-122"/>
              </a:rPr>
              <a:t>S)</a:t>
            </a:r>
          </a:p>
          <a:p>
            <a:pPr lvl="1" algn="just">
              <a:lnSpc>
                <a:spcPct val="90000"/>
              </a:lnSpc>
              <a:buFont typeface="Wingdings" pitchFamily="2" charset="2"/>
              <a:buNone/>
            </a:pPr>
            <a:r>
              <a:rPr lang="zh-CN" altLang="en-US" sz="2000" dirty="0">
                <a:ea typeface="楷体_GB2312" pitchFamily="49" charset="-122"/>
              </a:rPr>
              <a:t>如果它的每个产生式形式都是 </a:t>
            </a:r>
          </a:p>
          <a:p>
            <a:pPr lvl="2" eaLnBrk="0" hangingPunct="0">
              <a:lnSpc>
                <a:spcPct val="90000"/>
              </a:lnSpc>
              <a:spcBef>
                <a:spcPct val="0"/>
              </a:spcBef>
              <a:buClrTx/>
              <a:buFontTx/>
              <a:buNone/>
            </a:pPr>
            <a:r>
              <a:rPr lang="en-US" altLang="zh-CN" dirty="0" err="1">
                <a:ea typeface="楷体_GB2312" pitchFamily="49" charset="-122"/>
                <a:sym typeface="Symbol" pitchFamily="18" charset="2"/>
              </a:rPr>
              <a:t>A</a:t>
            </a:r>
            <a:r>
              <a:rPr lang="en-US" altLang="zh-CN" dirty="0" err="1">
                <a:ea typeface="楷体_GB2312" pitchFamily="49" charset="-122"/>
                <a:sym typeface="Wingdings" pitchFamily="2" charset="2"/>
              </a:rPr>
              <a:t></a:t>
            </a:r>
            <a:r>
              <a:rPr lang="en-US" altLang="zh-CN" dirty="0" err="1">
                <a:solidFill>
                  <a:srgbClr val="006600"/>
                </a:solidFill>
                <a:ea typeface="楷体_GB2312" pitchFamily="49" charset="-122"/>
                <a:sym typeface="Symbol" pitchFamily="18" charset="2"/>
              </a:rPr>
              <a:t>a</a:t>
            </a:r>
            <a:r>
              <a:rPr lang="en-US" altLang="zh-CN" dirty="0" err="1">
                <a:solidFill>
                  <a:srgbClr val="FF3300"/>
                </a:solidFill>
                <a:ea typeface="楷体_GB2312" pitchFamily="49" charset="-122"/>
                <a:sym typeface="Symbol" pitchFamily="18" charset="2"/>
              </a:rPr>
              <a:t>B</a:t>
            </a:r>
            <a:r>
              <a:rPr lang="en-US" altLang="zh-CN" dirty="0">
                <a:solidFill>
                  <a:srgbClr val="CC00FF"/>
                </a:solidFill>
                <a:ea typeface="楷体_GB2312" pitchFamily="49" charset="-122"/>
                <a:sym typeface="Symbol" pitchFamily="18" charset="2"/>
              </a:rPr>
              <a:t>    </a:t>
            </a:r>
            <a:r>
              <a:rPr lang="zh-CN" altLang="en-US" dirty="0">
                <a:ea typeface="楷体_GB2312" pitchFamily="49" charset="-122"/>
                <a:sym typeface="Symbol" pitchFamily="18" charset="2"/>
              </a:rPr>
              <a:t>或 </a:t>
            </a:r>
          </a:p>
          <a:p>
            <a:pPr lvl="2" eaLnBrk="0" hangingPunct="0">
              <a:lnSpc>
                <a:spcPct val="90000"/>
              </a:lnSpc>
              <a:spcBef>
                <a:spcPct val="0"/>
              </a:spcBef>
              <a:buClrTx/>
              <a:buFontTx/>
              <a:buNone/>
            </a:pPr>
            <a:r>
              <a:rPr lang="en-US" altLang="zh-CN" dirty="0" err="1">
                <a:ea typeface="楷体_GB2312" pitchFamily="49" charset="-122"/>
                <a:sym typeface="Symbol" pitchFamily="18" charset="2"/>
              </a:rPr>
              <a:t>A</a:t>
            </a:r>
            <a:r>
              <a:rPr lang="en-US" altLang="zh-CN" dirty="0" err="1">
                <a:ea typeface="楷体_GB2312" pitchFamily="49" charset="-122"/>
                <a:sym typeface="Wingdings" pitchFamily="2" charset="2"/>
              </a:rPr>
              <a:t></a:t>
            </a:r>
            <a:r>
              <a:rPr lang="en-US" altLang="zh-CN" dirty="0" err="1">
                <a:solidFill>
                  <a:srgbClr val="006600"/>
                </a:solidFill>
                <a:ea typeface="楷体_GB2312" pitchFamily="49" charset="-122"/>
                <a:sym typeface="Wingdings" pitchFamily="2" charset="2"/>
              </a:rPr>
              <a:t>a</a:t>
            </a:r>
            <a:endParaRPr lang="en-US" altLang="zh-CN" dirty="0">
              <a:solidFill>
                <a:srgbClr val="006600"/>
              </a:solidFill>
              <a:ea typeface="楷体_GB2312" pitchFamily="49" charset="-122"/>
              <a:sym typeface="Wingdings" pitchFamily="2" charset="2"/>
            </a:endParaRPr>
          </a:p>
          <a:p>
            <a:pPr lvl="1" eaLnBrk="0" hangingPunct="0">
              <a:lnSpc>
                <a:spcPct val="90000"/>
              </a:lnSpc>
              <a:spcBef>
                <a:spcPct val="0"/>
              </a:spcBef>
              <a:buClrTx/>
              <a:buSzTx/>
              <a:buFontTx/>
              <a:buNone/>
            </a:pPr>
            <a:r>
              <a:rPr lang="zh-CN" altLang="en-US" sz="2000" dirty="0">
                <a:ea typeface="楷体_GB2312" pitchFamily="49" charset="-122"/>
                <a:sym typeface="Wingdings" pitchFamily="2" charset="2"/>
              </a:rPr>
              <a:t>其中</a:t>
            </a:r>
            <a:r>
              <a:rPr lang="en-US" altLang="zh-CN" sz="2000" dirty="0">
                <a:ea typeface="楷体_GB2312" pitchFamily="49" charset="-122"/>
                <a:sym typeface="Wingdings" pitchFamily="2" charset="2"/>
              </a:rPr>
              <a:t>A</a:t>
            </a:r>
            <a:r>
              <a:rPr lang="zh-CN" altLang="en-US" sz="2000" dirty="0">
                <a:ea typeface="楷体_GB2312" pitchFamily="49" charset="-122"/>
                <a:sym typeface="Wingdings" pitchFamily="2" charset="2"/>
              </a:rPr>
              <a:t>和</a:t>
            </a:r>
            <a:r>
              <a:rPr lang="en-US" altLang="zh-CN" sz="2000" dirty="0">
                <a:solidFill>
                  <a:schemeClr val="hlink"/>
                </a:solidFill>
                <a:ea typeface="楷体_GB2312" pitchFamily="49" charset="-122"/>
                <a:sym typeface="Wingdings" pitchFamily="2" charset="2"/>
              </a:rPr>
              <a:t>B</a:t>
            </a:r>
            <a:r>
              <a:rPr lang="zh-CN" altLang="en-US" sz="2000" dirty="0">
                <a:ea typeface="楷体_GB2312" pitchFamily="49" charset="-122"/>
              </a:rPr>
              <a:t>都是</a:t>
            </a:r>
            <a:r>
              <a:rPr lang="zh-CN" altLang="en-US" sz="2000" dirty="0">
                <a:ea typeface="楷体_GB2312" pitchFamily="49" charset="-122"/>
                <a:sym typeface="Symbol" pitchFamily="18" charset="2"/>
              </a:rPr>
              <a:t>非终结符，</a:t>
            </a:r>
            <a:r>
              <a:rPr lang="en-US" altLang="zh-CN" sz="2000" dirty="0">
                <a:solidFill>
                  <a:srgbClr val="006600"/>
                </a:solidFill>
                <a:ea typeface="楷体_GB2312" pitchFamily="49" charset="-122"/>
                <a:sym typeface="Symbol" pitchFamily="18" charset="2"/>
              </a:rPr>
              <a:t>a</a:t>
            </a:r>
            <a:r>
              <a:rPr lang="zh-CN" altLang="en-US" sz="2000" dirty="0">
                <a:ea typeface="楷体_GB2312" pitchFamily="49" charset="-122"/>
              </a:rPr>
              <a:t>是</a:t>
            </a:r>
            <a:r>
              <a:rPr lang="zh-CN" altLang="en-US" sz="2000" dirty="0" smtClean="0">
                <a:ea typeface="楷体_GB2312" pitchFamily="49" charset="-122"/>
                <a:sym typeface="Symbol" pitchFamily="18" charset="2"/>
              </a:rPr>
              <a:t>终结符</a:t>
            </a:r>
            <a:r>
              <a:rPr lang="zh-CN" altLang="en-US" sz="2000" dirty="0" smtClean="0">
                <a:ea typeface="楷体_GB2312" pitchFamily="49" charset="-122"/>
                <a:sym typeface="Symbol" pitchFamily="18" charset="2"/>
              </a:rPr>
              <a:t>序列（</a:t>
            </a:r>
            <a:r>
              <a:rPr lang="en-US" altLang="zh-CN" sz="2000" dirty="0" smtClean="0">
                <a:ea typeface="楷体_GB2312" pitchFamily="49" charset="-122"/>
                <a:sym typeface="Symbol" pitchFamily="18" charset="2"/>
              </a:rPr>
              <a:t>a</a:t>
            </a:r>
            <a:r>
              <a:rPr lang="zh-CN" altLang="en-US" sz="2000" dirty="0">
                <a:ea typeface="楷体_GB2312" pitchFamily="49" charset="-122"/>
                <a:sym typeface="Symbol" pitchFamily="18" charset="2"/>
              </a:rPr>
              <a:t> ∈</a:t>
            </a:r>
            <a:r>
              <a:rPr lang="en-US" altLang="zh-CN" sz="2000" dirty="0" smtClean="0">
                <a:ea typeface="楷体_GB2312" pitchFamily="49" charset="-122"/>
                <a:sym typeface="Symbol" pitchFamily="18" charset="2"/>
              </a:rPr>
              <a:t>(V</a:t>
            </a:r>
            <a:r>
              <a:rPr lang="en-US" altLang="zh-CN" sz="2000" baseline="-25000" dirty="0" smtClean="0">
                <a:ea typeface="楷体_GB2312" pitchFamily="49" charset="-122"/>
                <a:sym typeface="Symbol" pitchFamily="18" charset="2"/>
              </a:rPr>
              <a:t>T</a:t>
            </a:r>
            <a:r>
              <a:rPr lang="en-US" altLang="zh-CN" sz="2000" dirty="0">
                <a:ea typeface="楷体_GB2312" pitchFamily="49" charset="-122"/>
                <a:sym typeface="Symbol" pitchFamily="18" charset="2"/>
              </a:rPr>
              <a:t>)* </a:t>
            </a:r>
            <a:r>
              <a:rPr lang="zh-CN" altLang="en-US" sz="2000" dirty="0" smtClean="0">
                <a:ea typeface="楷体_GB2312" pitchFamily="49" charset="-122"/>
                <a:sym typeface="Symbol" pitchFamily="18" charset="2"/>
              </a:rPr>
              <a:t>）</a:t>
            </a:r>
            <a:endParaRPr lang="zh-CN" altLang="en-US" sz="2000" dirty="0">
              <a:ea typeface="楷体_GB2312" pitchFamily="49" charset="-122"/>
              <a:sym typeface="Symbol" pitchFamily="18" charset="2"/>
            </a:endParaRPr>
          </a:p>
          <a:p>
            <a:pPr lvl="1" eaLnBrk="0" hangingPunct="0">
              <a:lnSpc>
                <a:spcPct val="90000"/>
              </a:lnSpc>
              <a:spcBef>
                <a:spcPct val="0"/>
              </a:spcBef>
              <a:buClrTx/>
              <a:buSzTx/>
              <a:buFont typeface="Symbol" pitchFamily="18" charset="2"/>
              <a:buNone/>
            </a:pPr>
            <a:r>
              <a:rPr lang="zh-CN" altLang="en-US" sz="2000" dirty="0">
                <a:ea typeface="楷体_GB2312" pitchFamily="49" charset="-122"/>
              </a:rPr>
              <a:t>则 </a:t>
            </a:r>
            <a:r>
              <a:rPr lang="en-US" altLang="zh-CN" sz="2000" dirty="0">
                <a:ea typeface="楷体_GB2312" pitchFamily="49" charset="-122"/>
              </a:rPr>
              <a:t>G</a:t>
            </a:r>
            <a:r>
              <a:rPr lang="zh-CN" altLang="en-US" sz="2000" dirty="0">
                <a:ea typeface="楷体_GB2312" pitchFamily="49" charset="-122"/>
              </a:rPr>
              <a:t>是一个 </a:t>
            </a:r>
            <a:r>
              <a:rPr lang="en-US" altLang="zh-CN" sz="2000" dirty="0">
                <a:ea typeface="楷体_GB2312" pitchFamily="49" charset="-122"/>
              </a:rPr>
              <a:t>3</a:t>
            </a:r>
            <a:r>
              <a:rPr lang="zh-CN" altLang="en-US" sz="2000" dirty="0">
                <a:ea typeface="楷体_GB2312" pitchFamily="49" charset="-122"/>
              </a:rPr>
              <a:t>型文法（正规文法）</a:t>
            </a:r>
          </a:p>
          <a:p>
            <a:pPr algn="just">
              <a:lnSpc>
                <a:spcPct val="90000"/>
              </a:lnSpc>
            </a:pPr>
            <a:r>
              <a:rPr lang="zh-CN" altLang="en-US" dirty="0">
                <a:ea typeface="楷体_GB2312" pitchFamily="49" charset="-122"/>
              </a:rPr>
              <a:t>例 </a:t>
            </a:r>
            <a:r>
              <a:rPr lang="en-US" altLang="zh-CN" dirty="0">
                <a:ea typeface="楷体_GB2312" pitchFamily="49" charset="-122"/>
              </a:rPr>
              <a:t>3</a:t>
            </a:r>
            <a:r>
              <a:rPr lang="zh-CN" altLang="en-US" dirty="0">
                <a:ea typeface="楷体_GB2312" pitchFamily="49" charset="-122"/>
              </a:rPr>
              <a:t>．</a:t>
            </a:r>
            <a:r>
              <a:rPr lang="en-US" altLang="zh-CN" dirty="0">
                <a:ea typeface="楷体_GB2312" pitchFamily="49" charset="-122"/>
              </a:rPr>
              <a:t>4   G=({S,A,B},{0,1},</a:t>
            </a:r>
            <a:r>
              <a:rPr lang="en-US" altLang="zh-CN" dirty="0">
                <a:solidFill>
                  <a:srgbClr val="0000FF"/>
                </a:solidFill>
                <a:ea typeface="楷体_GB2312" pitchFamily="49" charset="-122"/>
              </a:rPr>
              <a:t>P</a:t>
            </a:r>
            <a:r>
              <a:rPr lang="en-US" altLang="zh-CN" dirty="0">
                <a:ea typeface="楷体_GB2312" pitchFamily="49" charset="-122"/>
              </a:rPr>
              <a:t>,S) </a:t>
            </a:r>
          </a:p>
          <a:p>
            <a:pPr algn="just">
              <a:lnSpc>
                <a:spcPct val="90000"/>
              </a:lnSpc>
              <a:buFont typeface="Wingdings" pitchFamily="2" charset="2"/>
              <a:buNone/>
            </a:pPr>
            <a:r>
              <a:rPr lang="en-US" altLang="zh-CN" dirty="0">
                <a:ea typeface="楷体_GB2312" pitchFamily="49" charset="-122"/>
              </a:rPr>
              <a:t>		</a:t>
            </a:r>
            <a:r>
              <a:rPr lang="en-US" altLang="zh-CN" dirty="0">
                <a:solidFill>
                  <a:srgbClr val="0000FF"/>
                </a:solidFill>
                <a:ea typeface="楷体_GB2312" pitchFamily="49" charset="-122"/>
              </a:rPr>
              <a:t>P</a:t>
            </a:r>
            <a:r>
              <a:rPr lang="en-US" altLang="zh-CN" dirty="0">
                <a:ea typeface="楷体_GB2312" pitchFamily="49" charset="-122"/>
              </a:rPr>
              <a:t>:</a:t>
            </a:r>
          </a:p>
          <a:p>
            <a:pPr lvl="2" algn="just">
              <a:lnSpc>
                <a:spcPct val="90000"/>
              </a:lnSpc>
              <a:buFontTx/>
              <a:buNone/>
            </a:pPr>
            <a:r>
              <a:rPr lang="en-US" altLang="zh-CN" dirty="0">
                <a:ea typeface="楷体_GB2312" pitchFamily="49" charset="-122"/>
              </a:rPr>
              <a:t>S</a:t>
            </a:r>
            <a:r>
              <a:rPr lang="en-US" altLang="zh-CN" dirty="0">
                <a:ea typeface="楷体_GB2312" pitchFamily="49" charset="-122"/>
                <a:sym typeface="Wingdings" pitchFamily="2" charset="2"/>
              </a:rPr>
              <a:t>0A</a:t>
            </a:r>
          </a:p>
          <a:p>
            <a:pPr lvl="2" algn="just">
              <a:lnSpc>
                <a:spcPct val="90000"/>
              </a:lnSpc>
              <a:buFontTx/>
              <a:buNone/>
            </a:pPr>
            <a:r>
              <a:rPr lang="en-US" altLang="zh-CN" dirty="0">
                <a:ea typeface="楷体_GB2312" pitchFamily="49" charset="-122"/>
                <a:sym typeface="Wingdings" pitchFamily="2" charset="2"/>
              </a:rPr>
              <a:t>S1B</a:t>
            </a:r>
          </a:p>
          <a:p>
            <a:pPr lvl="2" algn="just">
              <a:lnSpc>
                <a:spcPct val="90000"/>
              </a:lnSpc>
              <a:buFontTx/>
              <a:buNone/>
            </a:pPr>
            <a:r>
              <a:rPr lang="en-US" altLang="zh-CN" dirty="0">
                <a:ea typeface="楷体_GB2312" pitchFamily="49" charset="-122"/>
                <a:sym typeface="Wingdings" pitchFamily="2" charset="2"/>
              </a:rPr>
              <a:t>S0</a:t>
            </a:r>
          </a:p>
          <a:p>
            <a:pPr lvl="2" algn="just">
              <a:lnSpc>
                <a:spcPct val="90000"/>
              </a:lnSpc>
              <a:buFontTx/>
              <a:buNone/>
            </a:pPr>
            <a:r>
              <a:rPr lang="en-US" altLang="zh-CN" dirty="0">
                <a:ea typeface="楷体_GB2312" pitchFamily="49" charset="-122"/>
                <a:sym typeface="Wingdings" pitchFamily="2" charset="2"/>
              </a:rPr>
              <a:t>A0A</a:t>
            </a:r>
          </a:p>
          <a:p>
            <a:pPr lvl="2" algn="just">
              <a:lnSpc>
                <a:spcPct val="90000"/>
              </a:lnSpc>
              <a:buFontTx/>
              <a:buNone/>
            </a:pPr>
            <a:r>
              <a:rPr lang="en-US" altLang="zh-CN" dirty="0">
                <a:ea typeface="楷体_GB2312" pitchFamily="49" charset="-122"/>
                <a:sym typeface="Wingdings" pitchFamily="2" charset="2"/>
              </a:rPr>
              <a:t>A1B</a:t>
            </a:r>
          </a:p>
          <a:p>
            <a:pPr lvl="2" algn="just">
              <a:lnSpc>
                <a:spcPct val="90000"/>
              </a:lnSpc>
              <a:buFontTx/>
              <a:buNone/>
            </a:pPr>
            <a:r>
              <a:rPr lang="en-US" altLang="zh-CN" dirty="0">
                <a:ea typeface="楷体_GB2312" pitchFamily="49" charset="-122"/>
                <a:sym typeface="Wingdings" pitchFamily="2" charset="2"/>
              </a:rPr>
              <a:t>A0S</a:t>
            </a:r>
          </a:p>
          <a:p>
            <a:pPr lvl="2" algn="just">
              <a:lnSpc>
                <a:spcPct val="90000"/>
              </a:lnSpc>
              <a:buFontTx/>
              <a:buNone/>
            </a:pPr>
            <a:r>
              <a:rPr lang="en-US" altLang="zh-CN" dirty="0">
                <a:ea typeface="楷体_GB2312" pitchFamily="49" charset="-122"/>
                <a:sym typeface="Wingdings" pitchFamily="2" charset="2"/>
              </a:rPr>
              <a:t>B1B</a:t>
            </a:r>
          </a:p>
          <a:p>
            <a:pPr lvl="2" algn="just">
              <a:lnSpc>
                <a:spcPct val="90000"/>
              </a:lnSpc>
              <a:buFontTx/>
              <a:buNone/>
            </a:pPr>
            <a:r>
              <a:rPr lang="en-US" altLang="zh-CN" dirty="0">
                <a:ea typeface="楷体_GB2312" pitchFamily="49" charset="-122"/>
                <a:sym typeface="Wingdings" pitchFamily="2" charset="2"/>
              </a:rPr>
              <a:t>B1</a:t>
            </a:r>
          </a:p>
          <a:p>
            <a:pPr lvl="2" algn="just">
              <a:lnSpc>
                <a:spcPct val="90000"/>
              </a:lnSpc>
              <a:buFontTx/>
              <a:buNone/>
            </a:pPr>
            <a:r>
              <a:rPr lang="en-US" altLang="zh-CN" dirty="0">
                <a:ea typeface="楷体_GB2312" pitchFamily="49" charset="-122"/>
              </a:rPr>
              <a:t>B</a:t>
            </a:r>
            <a:r>
              <a:rPr lang="en-US" altLang="zh-CN" dirty="0">
                <a:ea typeface="楷体_GB2312" pitchFamily="49" charset="-122"/>
                <a:sym typeface="Wingdings" pitchFamily="2" charset="2"/>
              </a:rPr>
              <a:t>0</a:t>
            </a:r>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59BFE340-2D82-43DE-9402-7A9B5A0BC399}" type="slidenum">
              <a:rPr lang="en-US" altLang="zh-CN"/>
              <a:pPr/>
              <a:t>25</a:t>
            </a:fld>
            <a:endParaRPr lang="en-US" altLang="zh-CN"/>
          </a:p>
        </p:txBody>
      </p:sp>
      <p:sp>
        <p:nvSpPr>
          <p:cNvPr id="74765" name="Oval 13"/>
          <p:cNvSpPr>
            <a:spLocks noChangeArrowheads="1"/>
          </p:cNvSpPr>
          <p:nvPr/>
        </p:nvSpPr>
        <p:spPr bwMode="auto">
          <a:xfrm>
            <a:off x="2484438" y="2708275"/>
            <a:ext cx="4170362" cy="3816350"/>
          </a:xfrm>
          <a:prstGeom prst="ellipse">
            <a:avLst/>
          </a:prstGeom>
          <a:solidFill>
            <a:srgbClr val="FFFF00"/>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63" name="Oval 11"/>
          <p:cNvSpPr>
            <a:spLocks noChangeArrowheads="1"/>
          </p:cNvSpPr>
          <p:nvPr/>
        </p:nvSpPr>
        <p:spPr bwMode="auto">
          <a:xfrm>
            <a:off x="2987675" y="3213100"/>
            <a:ext cx="3163888" cy="2879725"/>
          </a:xfrm>
          <a:prstGeom prst="ellipse">
            <a:avLst/>
          </a:prstGeom>
          <a:solidFill>
            <a:schemeClr val="accent2"/>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54" name="Rectangle 2"/>
          <p:cNvSpPr>
            <a:spLocks noGrp="1" noChangeArrowheads="1"/>
          </p:cNvSpPr>
          <p:nvPr>
            <p:ph type="title"/>
          </p:nvPr>
        </p:nvSpPr>
        <p:spPr/>
        <p:txBody>
          <a:bodyPr/>
          <a:lstStyle/>
          <a:p>
            <a:r>
              <a:rPr lang="zh-CN" altLang="en-US" sz="3600">
                <a:ea typeface="楷体_GB2312" pitchFamily="49" charset="-122"/>
              </a:rPr>
              <a:t>四种文法类的关系</a:t>
            </a:r>
          </a:p>
        </p:txBody>
      </p:sp>
      <p:sp>
        <p:nvSpPr>
          <p:cNvPr id="74755" name="Rectangle 3"/>
          <p:cNvSpPr>
            <a:spLocks noGrp="1" noChangeArrowheads="1"/>
          </p:cNvSpPr>
          <p:nvPr>
            <p:ph type="body" idx="1"/>
          </p:nvPr>
        </p:nvSpPr>
        <p:spPr>
          <a:xfrm>
            <a:off x="0" y="1125538"/>
            <a:ext cx="9144000" cy="2519362"/>
          </a:xfrm>
        </p:spPr>
        <p:txBody>
          <a:bodyPr/>
          <a:lstStyle/>
          <a:p>
            <a:pPr eaLnBrk="0" hangingPunct="0">
              <a:spcBef>
                <a:spcPct val="0"/>
              </a:spcBef>
              <a:buSzTx/>
              <a:buFontTx/>
              <a:buChar char="•"/>
            </a:pPr>
            <a:r>
              <a:rPr lang="zh-CN" altLang="en-US">
                <a:ea typeface="楷体_GB2312" pitchFamily="49" charset="-122"/>
              </a:rPr>
              <a:t>四种文法类的定义是逐渐增加限制的</a:t>
            </a:r>
          </a:p>
          <a:p>
            <a:pPr lvl="1" algn="just" eaLnBrk="0" hangingPunct="0">
              <a:spcBef>
                <a:spcPct val="0"/>
              </a:spcBef>
              <a:buSzTx/>
              <a:buFontTx/>
              <a:buChar char="•"/>
            </a:pPr>
            <a:r>
              <a:rPr lang="zh-CN" altLang="en-US">
                <a:ea typeface="楷体_GB2312" pitchFamily="49" charset="-122"/>
              </a:rPr>
              <a:t>正规文法</a:t>
            </a:r>
            <a:r>
              <a:rPr lang="en-US" altLang="zh-CN">
                <a:ea typeface="楷体_GB2312" pitchFamily="49" charset="-122"/>
              </a:rPr>
              <a:t>(3</a:t>
            </a:r>
            <a:r>
              <a:rPr lang="zh-CN" altLang="en-US">
                <a:ea typeface="楷体_GB2312" pitchFamily="49" charset="-122"/>
              </a:rPr>
              <a:t>型文法</a:t>
            </a:r>
            <a:r>
              <a:rPr lang="en-US" altLang="zh-CN">
                <a:ea typeface="楷体_GB2312" pitchFamily="49" charset="-122"/>
              </a:rPr>
              <a:t>)</a:t>
            </a:r>
            <a:r>
              <a:rPr lang="zh-CN" altLang="en-US">
                <a:ea typeface="楷体_GB2312" pitchFamily="49" charset="-122"/>
              </a:rPr>
              <a:t>都是上下文无关文法</a:t>
            </a:r>
            <a:r>
              <a:rPr lang="en-US" altLang="zh-CN">
                <a:ea typeface="楷体_GB2312" pitchFamily="49" charset="-122"/>
              </a:rPr>
              <a:t>(</a:t>
            </a:r>
            <a:r>
              <a:rPr lang="zh-CN" altLang="en-US">
                <a:ea typeface="楷体_GB2312" pitchFamily="49" charset="-122"/>
              </a:rPr>
              <a:t>２型文法</a:t>
            </a:r>
            <a:r>
              <a:rPr lang="en-US" altLang="zh-CN">
                <a:ea typeface="楷体_GB2312" pitchFamily="49" charset="-122"/>
              </a:rPr>
              <a:t>)</a:t>
            </a:r>
          </a:p>
          <a:p>
            <a:pPr lvl="1" algn="just" eaLnBrk="0" hangingPunct="0">
              <a:spcBef>
                <a:spcPct val="0"/>
              </a:spcBef>
              <a:buSzTx/>
              <a:buFontTx/>
              <a:buChar char="•"/>
            </a:pPr>
            <a:r>
              <a:rPr lang="zh-CN" altLang="en-US">
                <a:ea typeface="楷体_GB2312" pitchFamily="49" charset="-122"/>
              </a:rPr>
              <a:t>上下文无关</a:t>
            </a:r>
            <a:r>
              <a:rPr lang="en-US" altLang="zh-CN">
                <a:ea typeface="楷体_GB2312" pitchFamily="49" charset="-122"/>
              </a:rPr>
              <a:t>(</a:t>
            </a:r>
            <a:r>
              <a:rPr lang="zh-CN" altLang="en-US">
                <a:ea typeface="楷体_GB2312" pitchFamily="49" charset="-122"/>
              </a:rPr>
              <a:t>２型文法</a:t>
            </a:r>
            <a:r>
              <a:rPr lang="en-US" altLang="zh-CN">
                <a:ea typeface="楷体_GB2312" pitchFamily="49" charset="-122"/>
              </a:rPr>
              <a:t>)</a:t>
            </a:r>
            <a:r>
              <a:rPr lang="zh-CN" altLang="en-US">
                <a:ea typeface="楷体_GB2312" pitchFamily="49" charset="-122"/>
              </a:rPr>
              <a:t>文法都是上下文有关文法</a:t>
            </a:r>
            <a:r>
              <a:rPr lang="en-US" altLang="zh-CN">
                <a:ea typeface="楷体_GB2312" pitchFamily="49" charset="-122"/>
              </a:rPr>
              <a:t>(</a:t>
            </a:r>
            <a:r>
              <a:rPr lang="zh-CN" altLang="en-US">
                <a:ea typeface="楷体_GB2312" pitchFamily="49" charset="-122"/>
              </a:rPr>
              <a:t>１型文法</a:t>
            </a:r>
            <a:r>
              <a:rPr lang="en-US" altLang="zh-CN">
                <a:ea typeface="楷体_GB2312" pitchFamily="49" charset="-122"/>
              </a:rPr>
              <a:t>)</a:t>
            </a:r>
          </a:p>
          <a:p>
            <a:pPr lvl="1" algn="just" eaLnBrk="0" hangingPunct="0">
              <a:spcBef>
                <a:spcPct val="0"/>
              </a:spcBef>
              <a:buSzTx/>
              <a:buFontTx/>
              <a:buChar char="•"/>
            </a:pPr>
            <a:r>
              <a:rPr lang="zh-CN" altLang="en-US">
                <a:ea typeface="楷体_GB2312" pitchFamily="49" charset="-122"/>
              </a:rPr>
              <a:t>上下文有关文法</a:t>
            </a:r>
            <a:r>
              <a:rPr lang="en-US" altLang="zh-CN">
                <a:ea typeface="楷体_GB2312" pitchFamily="49" charset="-122"/>
              </a:rPr>
              <a:t>(</a:t>
            </a:r>
            <a:r>
              <a:rPr lang="zh-CN" altLang="en-US">
                <a:ea typeface="楷体_GB2312" pitchFamily="49" charset="-122"/>
              </a:rPr>
              <a:t>１型文法</a:t>
            </a:r>
            <a:r>
              <a:rPr lang="en-US" altLang="zh-CN">
                <a:ea typeface="楷体_GB2312" pitchFamily="49" charset="-122"/>
              </a:rPr>
              <a:t>)</a:t>
            </a:r>
            <a:r>
              <a:rPr lang="zh-CN" altLang="en-US">
                <a:ea typeface="楷体_GB2312" pitchFamily="49" charset="-122"/>
              </a:rPr>
              <a:t>都是短语文法</a:t>
            </a:r>
            <a:r>
              <a:rPr lang="en-US" altLang="zh-CN">
                <a:ea typeface="楷体_GB2312" pitchFamily="49" charset="-122"/>
              </a:rPr>
              <a:t>(0</a:t>
            </a:r>
            <a:r>
              <a:rPr lang="zh-CN" altLang="en-US">
                <a:ea typeface="楷体_GB2312" pitchFamily="49" charset="-122"/>
              </a:rPr>
              <a:t>型文法</a:t>
            </a:r>
            <a:r>
              <a:rPr lang="en-US" altLang="zh-CN">
                <a:ea typeface="楷体_GB2312" pitchFamily="49" charset="-122"/>
              </a:rPr>
              <a:t>)</a:t>
            </a:r>
          </a:p>
        </p:txBody>
      </p:sp>
      <p:sp>
        <p:nvSpPr>
          <p:cNvPr id="74761" name="Oval 9"/>
          <p:cNvSpPr>
            <a:spLocks noChangeArrowheads="1"/>
          </p:cNvSpPr>
          <p:nvPr/>
        </p:nvSpPr>
        <p:spPr bwMode="auto">
          <a:xfrm>
            <a:off x="3492500" y="3644900"/>
            <a:ext cx="2157413" cy="2016125"/>
          </a:xfrm>
          <a:prstGeom prst="ellipse">
            <a:avLst/>
          </a:prstGeom>
          <a:solidFill>
            <a:srgbClr val="99CCFF"/>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60" name="Oval 8"/>
          <p:cNvSpPr>
            <a:spLocks noChangeArrowheads="1"/>
          </p:cNvSpPr>
          <p:nvPr/>
        </p:nvSpPr>
        <p:spPr bwMode="auto">
          <a:xfrm>
            <a:off x="3924300" y="4076700"/>
            <a:ext cx="1292225" cy="1139825"/>
          </a:xfrm>
          <a:prstGeom prst="ellipse">
            <a:avLst/>
          </a:prstGeom>
          <a:solidFill>
            <a:srgbClr val="FF99CC"/>
          </a:solidFill>
          <a:ln w="317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buClr>
                <a:schemeClr val="hlink"/>
              </a:buClr>
              <a:buSzPct val="60000"/>
            </a:pPr>
            <a:r>
              <a:rPr kumimoji="0" lang="en-US" altLang="zh-CN" b="1">
                <a:latin typeface="Times New Roman" charset="0"/>
                <a:ea typeface="楷体_GB2312" pitchFamily="49" charset="-122"/>
              </a:rPr>
              <a:t>3</a:t>
            </a:r>
            <a:r>
              <a:rPr kumimoji="0" lang="zh-CN" altLang="en-US" b="1">
                <a:latin typeface="Times New Roman" charset="0"/>
                <a:ea typeface="楷体_GB2312" pitchFamily="49" charset="-122"/>
              </a:rPr>
              <a:t>型</a:t>
            </a:r>
          </a:p>
          <a:p>
            <a:pPr algn="ctr">
              <a:spcBef>
                <a:spcPct val="50000"/>
              </a:spcBef>
              <a:buClr>
                <a:schemeClr val="hlink"/>
              </a:buClr>
              <a:buSzPct val="60000"/>
            </a:pPr>
            <a:r>
              <a:rPr kumimoji="0" lang="zh-CN" altLang="en-US" b="1">
                <a:latin typeface="Times New Roman" charset="0"/>
                <a:ea typeface="楷体_GB2312" pitchFamily="49" charset="-122"/>
              </a:rPr>
              <a:t>文法</a:t>
            </a:r>
          </a:p>
        </p:txBody>
      </p:sp>
      <p:sp>
        <p:nvSpPr>
          <p:cNvPr id="74762" name="Text Box 10"/>
          <p:cNvSpPr txBox="1">
            <a:spLocks noChangeArrowheads="1"/>
          </p:cNvSpPr>
          <p:nvPr/>
        </p:nvSpPr>
        <p:spPr bwMode="auto">
          <a:xfrm>
            <a:off x="3995738" y="3716338"/>
            <a:ext cx="1223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b="1">
                <a:latin typeface="Times New Roman" charset="0"/>
                <a:ea typeface="楷体_GB2312" pitchFamily="49" charset="-122"/>
              </a:rPr>
              <a:t>2</a:t>
            </a:r>
            <a:r>
              <a:rPr kumimoji="0" lang="zh-CN" altLang="en-US" b="1">
                <a:latin typeface="Times New Roman" charset="0"/>
                <a:ea typeface="楷体_GB2312" pitchFamily="49" charset="-122"/>
              </a:rPr>
              <a:t>型文法</a:t>
            </a:r>
          </a:p>
        </p:txBody>
      </p:sp>
      <p:sp>
        <p:nvSpPr>
          <p:cNvPr id="74764" name="Text Box 12"/>
          <p:cNvSpPr txBox="1">
            <a:spLocks noChangeArrowheads="1"/>
          </p:cNvSpPr>
          <p:nvPr/>
        </p:nvSpPr>
        <p:spPr bwMode="auto">
          <a:xfrm>
            <a:off x="3995738" y="3284538"/>
            <a:ext cx="1223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b="1">
                <a:latin typeface="Times New Roman" charset="0"/>
                <a:ea typeface="楷体_GB2312" pitchFamily="49" charset="-122"/>
              </a:rPr>
              <a:t>1</a:t>
            </a:r>
            <a:r>
              <a:rPr kumimoji="0" lang="zh-CN" altLang="en-US" b="1">
                <a:latin typeface="Times New Roman" charset="0"/>
                <a:ea typeface="楷体_GB2312" pitchFamily="49" charset="-122"/>
              </a:rPr>
              <a:t>型文法</a:t>
            </a:r>
          </a:p>
        </p:txBody>
      </p:sp>
      <p:sp>
        <p:nvSpPr>
          <p:cNvPr id="74766" name="Text Box 14"/>
          <p:cNvSpPr txBox="1">
            <a:spLocks noChangeArrowheads="1"/>
          </p:cNvSpPr>
          <p:nvPr/>
        </p:nvSpPr>
        <p:spPr bwMode="auto">
          <a:xfrm>
            <a:off x="3924300" y="2781300"/>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b="1">
                <a:latin typeface="Times New Roman" charset="0"/>
                <a:ea typeface="楷体_GB2312" pitchFamily="49" charset="-122"/>
              </a:rPr>
              <a:t>0</a:t>
            </a:r>
            <a:r>
              <a:rPr kumimoji="0" lang="zh-CN" altLang="en-US" b="1">
                <a:latin typeface="Times New Roman" charset="0"/>
                <a:ea typeface="楷体_GB2312" pitchFamily="49" charset="-122"/>
              </a:rPr>
              <a:t>型文法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760"/>
                                        </p:tgtEl>
                                        <p:attrNameLst>
                                          <p:attrName>style.visibility</p:attrName>
                                        </p:attrNameLst>
                                      </p:cBhvr>
                                      <p:to>
                                        <p:strVal val="visible"/>
                                      </p:to>
                                    </p:set>
                                    <p:animEffect transition="in" filter="fade">
                                      <p:cBhvr>
                                        <p:cTn id="7" dur="2000"/>
                                        <p:tgtEl>
                                          <p:spTgt spid="747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761"/>
                                        </p:tgtEl>
                                        <p:attrNameLst>
                                          <p:attrName>style.visibility</p:attrName>
                                        </p:attrNameLst>
                                      </p:cBhvr>
                                      <p:to>
                                        <p:strVal val="visible"/>
                                      </p:to>
                                    </p:set>
                                    <p:animEffect transition="in" filter="fade">
                                      <p:cBhvr>
                                        <p:cTn id="12" dur="2000"/>
                                        <p:tgtEl>
                                          <p:spTgt spid="7476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4762"/>
                                        </p:tgtEl>
                                        <p:attrNameLst>
                                          <p:attrName>style.visibility</p:attrName>
                                        </p:attrNameLst>
                                      </p:cBhvr>
                                      <p:to>
                                        <p:strVal val="visible"/>
                                      </p:to>
                                    </p:set>
                                    <p:animEffect transition="in" filter="fade">
                                      <p:cBhvr>
                                        <p:cTn id="15" dur="2000"/>
                                        <p:tgtEl>
                                          <p:spTgt spid="747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4763"/>
                                        </p:tgtEl>
                                        <p:attrNameLst>
                                          <p:attrName>style.visibility</p:attrName>
                                        </p:attrNameLst>
                                      </p:cBhvr>
                                      <p:to>
                                        <p:strVal val="visible"/>
                                      </p:to>
                                    </p:set>
                                    <p:animEffect transition="in" filter="fade">
                                      <p:cBhvr>
                                        <p:cTn id="20" dur="2000"/>
                                        <p:tgtEl>
                                          <p:spTgt spid="7476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4764"/>
                                        </p:tgtEl>
                                        <p:attrNameLst>
                                          <p:attrName>style.visibility</p:attrName>
                                        </p:attrNameLst>
                                      </p:cBhvr>
                                      <p:to>
                                        <p:strVal val="visible"/>
                                      </p:to>
                                    </p:set>
                                    <p:animEffect transition="in" filter="fade">
                                      <p:cBhvr>
                                        <p:cTn id="23" dur="2000"/>
                                        <p:tgtEl>
                                          <p:spTgt spid="7476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4765"/>
                                        </p:tgtEl>
                                        <p:attrNameLst>
                                          <p:attrName>style.visibility</p:attrName>
                                        </p:attrNameLst>
                                      </p:cBhvr>
                                      <p:to>
                                        <p:strVal val="visible"/>
                                      </p:to>
                                    </p:set>
                                    <p:animEffect transition="in" filter="fade">
                                      <p:cBhvr>
                                        <p:cTn id="28" dur="2000"/>
                                        <p:tgtEl>
                                          <p:spTgt spid="7476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4766"/>
                                        </p:tgtEl>
                                        <p:attrNameLst>
                                          <p:attrName>style.visibility</p:attrName>
                                        </p:attrNameLst>
                                      </p:cBhvr>
                                      <p:to>
                                        <p:strVal val="visible"/>
                                      </p:to>
                                    </p:set>
                                    <p:animEffect transition="in" filter="fade">
                                      <p:cBhvr>
                                        <p:cTn id="31" dur="2000"/>
                                        <p:tgtEl>
                                          <p:spTgt spid="7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5" grpId="0" animBg="1"/>
      <p:bldP spid="74763" grpId="0" animBg="1"/>
      <p:bldP spid="74761" grpId="0" animBg="1"/>
      <p:bldP spid="74760" grpId="0" animBg="1"/>
      <p:bldP spid="74762" grpId="0"/>
      <p:bldP spid="74764" grpId="0"/>
      <p:bldP spid="7476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E93D173-9D45-43F2-8784-4D99F9A88C66}" type="slidenum">
              <a:rPr lang="en-US" altLang="zh-CN"/>
              <a:pPr/>
              <a:t>26</a:t>
            </a:fld>
            <a:endParaRPr lang="en-US" altLang="zh-CN"/>
          </a:p>
        </p:txBody>
      </p:sp>
      <p:sp>
        <p:nvSpPr>
          <p:cNvPr id="95234" name="Rectangle 2"/>
          <p:cNvSpPr>
            <a:spLocks noGrp="1" noChangeArrowheads="1"/>
          </p:cNvSpPr>
          <p:nvPr>
            <p:ph type="title"/>
          </p:nvPr>
        </p:nvSpPr>
        <p:spPr/>
        <p:txBody>
          <a:bodyPr/>
          <a:lstStyle/>
          <a:p>
            <a:r>
              <a:rPr lang="en-US" altLang="zh-CN" sz="4000">
                <a:solidFill>
                  <a:srgbClr val="FF3300"/>
                </a:solidFill>
                <a:ea typeface="楷体_GB2312" pitchFamily="49" charset="-122"/>
              </a:rPr>
              <a:t>0</a:t>
            </a:r>
            <a:r>
              <a:rPr lang="zh-CN" altLang="en-US" sz="4000">
                <a:solidFill>
                  <a:srgbClr val="FF3300"/>
                </a:solidFill>
                <a:ea typeface="楷体_GB2312" pitchFamily="49" charset="-122"/>
              </a:rPr>
              <a:t>型、上下文有关等语言</a:t>
            </a:r>
          </a:p>
        </p:txBody>
      </p:sp>
      <p:sp>
        <p:nvSpPr>
          <p:cNvPr id="95235" name="Rectangle 3"/>
          <p:cNvSpPr>
            <a:spLocks noGrp="1" noChangeArrowheads="1"/>
          </p:cNvSpPr>
          <p:nvPr>
            <p:ph type="body" idx="1"/>
          </p:nvPr>
        </p:nvSpPr>
        <p:spPr/>
        <p:txBody>
          <a:bodyPr/>
          <a:lstStyle/>
          <a:p>
            <a:pPr algn="just" eaLnBrk="0" hangingPunct="0">
              <a:spcBef>
                <a:spcPct val="0"/>
              </a:spcBef>
              <a:buSzTx/>
              <a:buFontTx/>
              <a:buChar char="•"/>
            </a:pPr>
            <a:r>
              <a:rPr lang="en-US" altLang="zh-CN">
                <a:ea typeface="楷体_GB2312" pitchFamily="49" charset="-122"/>
              </a:rPr>
              <a:t>0</a:t>
            </a:r>
            <a:r>
              <a:rPr lang="zh-CN" altLang="en-US">
                <a:ea typeface="楷体_GB2312" pitchFamily="49" charset="-122"/>
              </a:rPr>
              <a:t>型文法产生的语言为</a:t>
            </a:r>
            <a:r>
              <a:rPr lang="en-US" altLang="zh-CN">
                <a:solidFill>
                  <a:srgbClr val="FF3300"/>
                </a:solidFill>
                <a:ea typeface="楷体_GB2312" pitchFamily="49" charset="-122"/>
              </a:rPr>
              <a:t>0</a:t>
            </a:r>
            <a:r>
              <a:rPr lang="zh-CN" altLang="en-US">
                <a:solidFill>
                  <a:srgbClr val="FF3300"/>
                </a:solidFill>
                <a:ea typeface="楷体_GB2312" pitchFamily="49" charset="-122"/>
              </a:rPr>
              <a:t>型语言</a:t>
            </a:r>
            <a:r>
              <a:rPr lang="zh-CN" altLang="en-US">
                <a:ea typeface="楷体_GB2312" pitchFamily="49" charset="-122"/>
              </a:rPr>
              <a:t>。</a:t>
            </a:r>
          </a:p>
          <a:p>
            <a:pPr algn="just" eaLnBrk="0" hangingPunct="0">
              <a:spcBef>
                <a:spcPct val="0"/>
              </a:spcBef>
              <a:buSzTx/>
              <a:buFontTx/>
              <a:buChar char="•"/>
            </a:pPr>
            <a:r>
              <a:rPr lang="zh-CN" altLang="en-US">
                <a:ea typeface="楷体_GB2312" pitchFamily="49" charset="-122"/>
              </a:rPr>
              <a:t>上下文有关文法产生的语言为</a:t>
            </a:r>
            <a:r>
              <a:rPr lang="zh-CN" altLang="en-US">
                <a:solidFill>
                  <a:srgbClr val="FF3300"/>
                </a:solidFill>
                <a:ea typeface="楷体_GB2312" pitchFamily="49" charset="-122"/>
              </a:rPr>
              <a:t>上下文有关语言</a:t>
            </a:r>
          </a:p>
          <a:p>
            <a:pPr algn="just" eaLnBrk="0" hangingPunct="0">
              <a:spcBef>
                <a:spcPct val="0"/>
              </a:spcBef>
              <a:buSzTx/>
              <a:buFontTx/>
              <a:buChar char="•"/>
            </a:pPr>
            <a:r>
              <a:rPr lang="zh-CN" altLang="en-US">
                <a:ea typeface="楷体_GB2312" pitchFamily="49" charset="-122"/>
              </a:rPr>
              <a:t>上下文无关文法产生的语言为</a:t>
            </a:r>
            <a:r>
              <a:rPr lang="zh-CN" altLang="en-US">
                <a:solidFill>
                  <a:srgbClr val="FF3300"/>
                </a:solidFill>
                <a:ea typeface="楷体_GB2312" pitchFamily="49" charset="-122"/>
              </a:rPr>
              <a:t>上下文无关语言</a:t>
            </a:r>
          </a:p>
          <a:p>
            <a:pPr algn="just" eaLnBrk="0" hangingPunct="0">
              <a:spcBef>
                <a:spcPct val="0"/>
              </a:spcBef>
              <a:buSzTx/>
              <a:buFontTx/>
              <a:buChar char="•"/>
            </a:pPr>
            <a:r>
              <a:rPr lang="zh-CN" altLang="en-US">
                <a:ea typeface="楷体_GB2312" pitchFamily="49" charset="-122"/>
              </a:rPr>
              <a:t>正规文法产生的语言</a:t>
            </a:r>
            <a:r>
              <a:rPr lang="zh-CN" altLang="en-US">
                <a:solidFill>
                  <a:srgbClr val="FF3300"/>
                </a:solidFill>
                <a:ea typeface="楷体_GB2312" pitchFamily="49" charset="-122"/>
              </a:rPr>
              <a:t>正规语言</a:t>
            </a:r>
          </a:p>
          <a:p>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DB0D091-C08A-454D-B112-6A4229E09F62}" type="slidenum">
              <a:rPr lang="en-US" altLang="zh-CN"/>
              <a:pPr/>
              <a:t>27</a:t>
            </a:fld>
            <a:endParaRPr lang="en-US" altLang="zh-CN"/>
          </a:p>
        </p:txBody>
      </p:sp>
      <p:sp>
        <p:nvSpPr>
          <p:cNvPr id="75778" name="Rectangle 2"/>
          <p:cNvSpPr>
            <a:spLocks noGrp="1" noChangeArrowheads="1"/>
          </p:cNvSpPr>
          <p:nvPr>
            <p:ph type="title"/>
          </p:nvPr>
        </p:nvSpPr>
        <p:spPr>
          <a:xfrm>
            <a:off x="1150938" y="214313"/>
            <a:ext cx="7742237" cy="766762"/>
          </a:xfrm>
        </p:spPr>
        <p:txBody>
          <a:bodyPr/>
          <a:lstStyle/>
          <a:p>
            <a:r>
              <a:rPr lang="en-US" altLang="zh-CN" sz="4000">
                <a:ea typeface="楷体_GB2312" pitchFamily="49" charset="-122"/>
              </a:rPr>
              <a:t>3</a:t>
            </a:r>
            <a:r>
              <a:rPr lang="zh-CN" altLang="en-US" sz="4000">
                <a:ea typeface="楷体_GB2312" pitchFamily="49" charset="-122"/>
              </a:rPr>
              <a:t>．</a:t>
            </a:r>
            <a:r>
              <a:rPr lang="en-US" altLang="zh-CN" sz="4000">
                <a:ea typeface="楷体_GB2312" pitchFamily="49" charset="-122"/>
              </a:rPr>
              <a:t>5  </a:t>
            </a:r>
            <a:r>
              <a:rPr lang="zh-CN" altLang="en-US" sz="4000">
                <a:ea typeface="楷体_GB2312" pitchFamily="49" charset="-122"/>
              </a:rPr>
              <a:t>上下文无关文法及其语法树</a:t>
            </a:r>
          </a:p>
        </p:txBody>
      </p:sp>
      <p:sp>
        <p:nvSpPr>
          <p:cNvPr id="75779" name="Rectangle 3"/>
          <p:cNvSpPr>
            <a:spLocks noGrp="1" noChangeArrowheads="1"/>
          </p:cNvSpPr>
          <p:nvPr>
            <p:ph type="body" idx="1"/>
          </p:nvPr>
        </p:nvSpPr>
        <p:spPr/>
        <p:txBody>
          <a:bodyPr/>
          <a:lstStyle/>
          <a:p>
            <a:pPr algn="just" eaLnBrk="0" hangingPunct="0">
              <a:spcBef>
                <a:spcPct val="0"/>
              </a:spcBef>
              <a:buSzTx/>
              <a:buFontTx/>
              <a:buChar char="•"/>
            </a:pPr>
            <a:r>
              <a:rPr lang="zh-CN" altLang="en-US">
                <a:ea typeface="楷体_GB2312" pitchFamily="49" charset="-122"/>
              </a:rPr>
              <a:t>上下文无关文法有足够的能力描述现今程序设计语言的语法结构 </a:t>
            </a:r>
          </a:p>
          <a:p>
            <a:pPr algn="just" eaLnBrk="0" hangingPunct="0">
              <a:spcBef>
                <a:spcPct val="0"/>
              </a:spcBef>
              <a:buSzTx/>
              <a:buFontTx/>
              <a:buChar char="•"/>
            </a:pPr>
            <a:r>
              <a:rPr lang="zh-CN" altLang="en-US">
                <a:ea typeface="楷体_GB2312" pitchFamily="49" charset="-122"/>
              </a:rPr>
              <a:t>今后，对“文法”一词若无特别说明，则均指上下文无关文法</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6"/>
          <p:cNvSpPr>
            <a:spLocks noGrp="1"/>
          </p:cNvSpPr>
          <p:nvPr>
            <p:ph type="sldNum" sz="quarter" idx="12"/>
          </p:nvPr>
        </p:nvSpPr>
        <p:spPr/>
        <p:txBody>
          <a:bodyPr/>
          <a:lstStyle/>
          <a:p>
            <a:fld id="{88E24F68-CC2A-4ED9-8A36-9A2721F55269}" type="slidenum">
              <a:rPr lang="en-US" altLang="zh-CN"/>
              <a:pPr/>
              <a:t>28</a:t>
            </a:fld>
            <a:endParaRPr lang="en-US" altLang="zh-CN"/>
          </a:p>
        </p:txBody>
      </p:sp>
      <p:sp>
        <p:nvSpPr>
          <p:cNvPr id="76802" name="Rectangle 2"/>
          <p:cNvSpPr>
            <a:spLocks noGrp="1" noChangeArrowheads="1"/>
          </p:cNvSpPr>
          <p:nvPr>
            <p:ph type="title"/>
          </p:nvPr>
        </p:nvSpPr>
        <p:spPr/>
        <p:txBody>
          <a:bodyPr/>
          <a:lstStyle/>
          <a:p>
            <a:r>
              <a:rPr lang="zh-CN" altLang="en-US">
                <a:solidFill>
                  <a:srgbClr val="0000FF"/>
                </a:solidFill>
                <a:ea typeface="楷体_GB2312" pitchFamily="49" charset="-122"/>
              </a:rPr>
              <a:t>语法树</a:t>
            </a:r>
            <a:r>
              <a:rPr lang="zh-CN" altLang="en-US">
                <a:ea typeface="楷体_GB2312" pitchFamily="49" charset="-122"/>
              </a:rPr>
              <a:t>（</a:t>
            </a:r>
            <a:r>
              <a:rPr lang="zh-CN" altLang="en-US">
                <a:solidFill>
                  <a:srgbClr val="0000FF"/>
                </a:solidFill>
                <a:ea typeface="楷体_GB2312" pitchFamily="49" charset="-122"/>
              </a:rPr>
              <a:t>推导树</a:t>
            </a:r>
            <a:r>
              <a:rPr lang="zh-CN" altLang="en-US">
                <a:ea typeface="楷体_GB2312" pitchFamily="49" charset="-122"/>
              </a:rPr>
              <a:t>）</a:t>
            </a:r>
          </a:p>
        </p:txBody>
      </p:sp>
      <p:sp>
        <p:nvSpPr>
          <p:cNvPr id="76803" name="Rectangle 3"/>
          <p:cNvSpPr>
            <a:spLocks noGrp="1" noChangeArrowheads="1"/>
          </p:cNvSpPr>
          <p:nvPr>
            <p:ph type="body" sz="half" idx="1"/>
          </p:nvPr>
        </p:nvSpPr>
        <p:spPr>
          <a:xfrm>
            <a:off x="250825" y="1125538"/>
            <a:ext cx="5184775" cy="5472112"/>
          </a:xfrm>
        </p:spPr>
        <p:txBody>
          <a:bodyPr/>
          <a:lstStyle/>
          <a:p>
            <a:pPr algn="just" eaLnBrk="0" hangingPunct="0">
              <a:spcBef>
                <a:spcPct val="0"/>
              </a:spcBef>
              <a:buSzTx/>
              <a:buFontTx/>
              <a:buChar char="•"/>
            </a:pPr>
            <a:r>
              <a:rPr lang="zh-CN" altLang="en-US">
                <a:ea typeface="楷体_GB2312" pitchFamily="49" charset="-122"/>
              </a:rPr>
              <a:t>给定文法</a:t>
            </a:r>
            <a:r>
              <a:rPr lang="en-US" altLang="zh-CN">
                <a:ea typeface="楷体_GB2312" pitchFamily="49" charset="-122"/>
              </a:rPr>
              <a:t>G=(V</a:t>
            </a:r>
            <a:r>
              <a:rPr lang="en-US" altLang="zh-CN" baseline="-25000">
                <a:ea typeface="楷体_GB2312" pitchFamily="49" charset="-122"/>
              </a:rPr>
              <a:t>N</a:t>
            </a:r>
            <a:r>
              <a:rPr lang="zh-CN" altLang="en-US">
                <a:ea typeface="楷体_GB2312" pitchFamily="49" charset="-122"/>
              </a:rPr>
              <a:t>，</a:t>
            </a:r>
            <a:r>
              <a:rPr lang="en-US" altLang="zh-CN">
                <a:ea typeface="楷体_GB2312" pitchFamily="49" charset="-122"/>
              </a:rPr>
              <a:t>V</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P</a:t>
            </a:r>
            <a:r>
              <a:rPr lang="zh-CN" altLang="en-US">
                <a:ea typeface="楷体_GB2312" pitchFamily="49" charset="-122"/>
              </a:rPr>
              <a:t>，</a:t>
            </a:r>
            <a:r>
              <a:rPr lang="en-US" altLang="zh-CN">
                <a:ea typeface="楷体_GB2312" pitchFamily="49" charset="-122"/>
              </a:rPr>
              <a:t>S) </a:t>
            </a:r>
            <a:r>
              <a:rPr lang="zh-CN" altLang="en-US">
                <a:ea typeface="楷体_GB2312" pitchFamily="49" charset="-122"/>
              </a:rPr>
              <a:t>，对于</a:t>
            </a:r>
            <a:r>
              <a:rPr lang="en-US" altLang="zh-CN">
                <a:ea typeface="楷体_GB2312" pitchFamily="49" charset="-122"/>
              </a:rPr>
              <a:t>G</a:t>
            </a:r>
            <a:r>
              <a:rPr lang="zh-CN" altLang="en-US">
                <a:ea typeface="楷体_GB2312" pitchFamily="49" charset="-122"/>
              </a:rPr>
              <a:t>的任何句型都能构造与之关联的语法树（推导树）。</a:t>
            </a:r>
          </a:p>
          <a:p>
            <a:pPr algn="just" eaLnBrk="0" hangingPunct="0">
              <a:spcBef>
                <a:spcPct val="0"/>
              </a:spcBef>
              <a:buSzTx/>
              <a:buFontTx/>
              <a:buChar char="•"/>
            </a:pPr>
            <a:r>
              <a:rPr lang="zh-CN" altLang="en-US">
                <a:ea typeface="楷体_GB2312" pitchFamily="49" charset="-122"/>
              </a:rPr>
              <a:t>这棵树满足下列</a:t>
            </a:r>
            <a:r>
              <a:rPr lang="en-US" altLang="zh-CN">
                <a:ea typeface="楷体_GB2312" pitchFamily="49" charset="-122"/>
              </a:rPr>
              <a:t>4</a:t>
            </a:r>
            <a:r>
              <a:rPr lang="zh-CN" altLang="en-US">
                <a:ea typeface="楷体_GB2312" pitchFamily="49" charset="-122"/>
              </a:rPr>
              <a:t>个条件：</a:t>
            </a:r>
            <a:endParaRPr lang="zh-CN" altLang="en-US"/>
          </a:p>
          <a:p>
            <a:pPr lvl="1" algn="just" eaLnBrk="0" hangingPunct="0">
              <a:spcBef>
                <a:spcPct val="0"/>
              </a:spcBef>
              <a:buSzTx/>
            </a:pPr>
            <a:r>
              <a:rPr lang="zh-CN" altLang="en-US">
                <a:ea typeface="楷体_GB2312" pitchFamily="49" charset="-122"/>
              </a:rPr>
              <a:t>每个结点都有一个标记，此标记是</a:t>
            </a:r>
            <a:r>
              <a:rPr lang="en-US" altLang="zh-CN">
                <a:ea typeface="楷体_GB2312" pitchFamily="49" charset="-122"/>
              </a:rPr>
              <a:t>V</a:t>
            </a:r>
            <a:r>
              <a:rPr lang="zh-CN" altLang="en-US">
                <a:ea typeface="楷体_GB2312" pitchFamily="49" charset="-122"/>
              </a:rPr>
              <a:t>的一个符号。</a:t>
            </a:r>
            <a:endParaRPr lang="zh-CN" altLang="en-US"/>
          </a:p>
          <a:p>
            <a:pPr lvl="1" algn="just" eaLnBrk="0" hangingPunct="0">
              <a:spcBef>
                <a:spcPct val="0"/>
              </a:spcBef>
              <a:buSzTx/>
            </a:pPr>
            <a:r>
              <a:rPr lang="zh-CN" altLang="en-US">
                <a:ea typeface="楷体_GB2312" pitchFamily="49" charset="-122"/>
              </a:rPr>
              <a:t>根的标记是</a:t>
            </a:r>
            <a:r>
              <a:rPr lang="en-US" altLang="zh-CN">
                <a:ea typeface="楷体_GB2312" pitchFamily="49" charset="-122"/>
              </a:rPr>
              <a:t>S</a:t>
            </a:r>
            <a:r>
              <a:rPr lang="zh-CN" altLang="en-US">
                <a:ea typeface="楷体_GB2312" pitchFamily="49" charset="-122"/>
              </a:rPr>
              <a:t>。</a:t>
            </a:r>
            <a:endParaRPr lang="zh-CN" altLang="en-US"/>
          </a:p>
          <a:p>
            <a:pPr lvl="1" algn="just" eaLnBrk="0" hangingPunct="0">
              <a:spcBef>
                <a:spcPct val="0"/>
              </a:spcBef>
              <a:buSzTx/>
            </a:pPr>
            <a:r>
              <a:rPr lang="zh-CN" altLang="en-US">
                <a:ea typeface="楷体_GB2312" pitchFamily="49" charset="-122"/>
              </a:rPr>
              <a:t>若一结点</a:t>
            </a:r>
            <a:r>
              <a:rPr lang="en-US" altLang="zh-CN">
                <a:ea typeface="楷体_GB2312" pitchFamily="49" charset="-122"/>
              </a:rPr>
              <a:t>n</a:t>
            </a:r>
            <a:r>
              <a:rPr lang="zh-CN" altLang="en-US">
                <a:ea typeface="楷体_GB2312" pitchFamily="49" charset="-122"/>
              </a:rPr>
              <a:t>至少有一个它自己除外的子孙，并且有标记</a:t>
            </a:r>
            <a:r>
              <a:rPr lang="en-US" altLang="zh-CN">
                <a:ea typeface="楷体_GB2312" pitchFamily="49" charset="-122"/>
              </a:rPr>
              <a:t>A</a:t>
            </a:r>
            <a:r>
              <a:rPr lang="zh-CN" altLang="en-US">
                <a:ea typeface="楷体_GB2312" pitchFamily="49" charset="-122"/>
              </a:rPr>
              <a:t>，则</a:t>
            </a:r>
            <a:r>
              <a:rPr lang="en-US" altLang="zh-CN">
                <a:ea typeface="楷体_GB2312" pitchFamily="49" charset="-122"/>
              </a:rPr>
              <a:t>A</a:t>
            </a:r>
            <a:r>
              <a:rPr lang="zh-CN" altLang="en-US">
                <a:ea typeface="楷体_GB2312" pitchFamily="49" charset="-122"/>
              </a:rPr>
              <a:t>肯定在</a:t>
            </a:r>
            <a:r>
              <a:rPr lang="en-US" altLang="zh-CN">
                <a:ea typeface="楷体_GB2312" pitchFamily="49" charset="-122"/>
              </a:rPr>
              <a:t>V</a:t>
            </a:r>
            <a:r>
              <a:rPr lang="en-US" altLang="zh-CN" baseline="-25000">
                <a:ea typeface="楷体_GB2312" pitchFamily="49" charset="-122"/>
              </a:rPr>
              <a:t>N</a:t>
            </a:r>
            <a:r>
              <a:rPr lang="zh-CN" altLang="en-US">
                <a:ea typeface="楷体_GB2312" pitchFamily="49" charset="-122"/>
              </a:rPr>
              <a:t>中。</a:t>
            </a:r>
            <a:endParaRPr lang="zh-CN" altLang="en-US"/>
          </a:p>
          <a:p>
            <a:pPr lvl="1" algn="just" eaLnBrk="0" hangingPunct="0">
              <a:spcBef>
                <a:spcPct val="0"/>
              </a:spcBef>
              <a:buSzTx/>
            </a:pPr>
            <a:r>
              <a:rPr lang="zh-CN" altLang="en-US">
                <a:ea typeface="楷体_GB2312" pitchFamily="49" charset="-122"/>
              </a:rPr>
              <a:t>如果结点</a:t>
            </a:r>
            <a:r>
              <a:rPr lang="en-US" altLang="zh-CN">
                <a:ea typeface="楷体_GB2312" pitchFamily="49" charset="-122"/>
              </a:rPr>
              <a:t>n</a:t>
            </a:r>
            <a:r>
              <a:rPr lang="zh-CN" altLang="en-US">
                <a:ea typeface="楷体_GB2312" pitchFamily="49" charset="-122"/>
              </a:rPr>
              <a:t>的直接子孙，从左到右的次序是结点</a:t>
            </a:r>
            <a:r>
              <a:rPr lang="en-US" altLang="zh-CN">
                <a:ea typeface="楷体_GB2312" pitchFamily="49" charset="-122"/>
              </a:rPr>
              <a:t>n</a:t>
            </a:r>
            <a:r>
              <a:rPr lang="en-US" altLang="zh-CN" baseline="-25000">
                <a:ea typeface="楷体_GB2312" pitchFamily="49" charset="-122"/>
              </a:rPr>
              <a:t>1</a:t>
            </a:r>
            <a:r>
              <a:rPr lang="zh-CN" altLang="en-US">
                <a:ea typeface="楷体_GB2312" pitchFamily="49" charset="-122"/>
              </a:rPr>
              <a:t>，</a:t>
            </a:r>
            <a:r>
              <a:rPr lang="en-US" altLang="zh-CN">
                <a:ea typeface="楷体_GB2312" pitchFamily="49" charset="-122"/>
              </a:rPr>
              <a:t>n</a:t>
            </a:r>
            <a:r>
              <a:rPr lang="en-US" altLang="zh-CN" baseline="-25000">
                <a:ea typeface="楷体_GB2312" pitchFamily="49" charset="-122"/>
              </a:rPr>
              <a:t>2</a:t>
            </a:r>
            <a:r>
              <a:rPr lang="zh-CN" altLang="en-US">
                <a:ea typeface="楷体_GB2312" pitchFamily="49" charset="-122"/>
              </a:rPr>
              <a:t>，</a:t>
            </a:r>
            <a:r>
              <a:rPr lang="en-US" altLang="zh-CN">
                <a:latin typeface="Courier New"/>
                <a:ea typeface="楷体_GB2312" pitchFamily="49" charset="-122"/>
              </a:rPr>
              <a:t>…</a:t>
            </a:r>
            <a:r>
              <a:rPr lang="zh-CN" altLang="en-US">
                <a:ea typeface="楷体_GB2312" pitchFamily="49" charset="-122"/>
              </a:rPr>
              <a:t>，</a:t>
            </a:r>
            <a:r>
              <a:rPr lang="en-US" altLang="zh-CN">
                <a:ea typeface="楷体_GB2312" pitchFamily="49" charset="-122"/>
              </a:rPr>
              <a:t>n</a:t>
            </a:r>
            <a:r>
              <a:rPr lang="en-US" altLang="zh-CN" baseline="-25000">
                <a:ea typeface="楷体_GB2312" pitchFamily="49" charset="-122"/>
              </a:rPr>
              <a:t>k</a:t>
            </a:r>
            <a:r>
              <a:rPr lang="zh-CN" altLang="en-US">
                <a:ea typeface="楷体_GB2312" pitchFamily="49" charset="-122"/>
              </a:rPr>
              <a:t>，其标记分别为</a:t>
            </a:r>
            <a:r>
              <a:rPr lang="en-US" altLang="zh-CN">
                <a:ea typeface="楷体_GB2312" pitchFamily="49" charset="-122"/>
              </a:rPr>
              <a:t>A</a:t>
            </a:r>
            <a:r>
              <a:rPr lang="en-US" altLang="zh-CN" baseline="-25000">
                <a:ea typeface="楷体_GB2312" pitchFamily="49" charset="-122"/>
              </a:rPr>
              <a:t>1</a:t>
            </a:r>
            <a:r>
              <a:rPr lang="zh-CN" altLang="en-US">
                <a:ea typeface="楷体_GB2312" pitchFamily="49" charset="-122"/>
              </a:rPr>
              <a:t>，</a:t>
            </a:r>
            <a:r>
              <a:rPr lang="en-US" altLang="zh-CN">
                <a:ea typeface="楷体_GB2312" pitchFamily="49" charset="-122"/>
              </a:rPr>
              <a:t>A</a:t>
            </a:r>
            <a:r>
              <a:rPr lang="en-US" altLang="zh-CN" baseline="-25000">
                <a:ea typeface="楷体_GB2312" pitchFamily="49" charset="-122"/>
              </a:rPr>
              <a:t>2</a:t>
            </a:r>
            <a:r>
              <a:rPr lang="zh-CN" altLang="en-US">
                <a:ea typeface="楷体_GB2312" pitchFamily="49" charset="-122"/>
              </a:rPr>
              <a:t>，</a:t>
            </a:r>
            <a:r>
              <a:rPr lang="en-US" altLang="zh-CN">
                <a:ea typeface="楷体_GB2312" pitchFamily="49" charset="-122"/>
              </a:rPr>
              <a:t>…</a:t>
            </a:r>
            <a:r>
              <a:rPr lang="zh-CN" altLang="en-US">
                <a:ea typeface="楷体_GB2312" pitchFamily="49" charset="-122"/>
              </a:rPr>
              <a:t>，</a:t>
            </a:r>
            <a:r>
              <a:rPr lang="en-US" altLang="zh-CN">
                <a:ea typeface="楷体_GB2312" pitchFamily="49" charset="-122"/>
              </a:rPr>
              <a:t>A</a:t>
            </a:r>
            <a:r>
              <a:rPr lang="en-US" altLang="zh-CN" baseline="-25000">
                <a:ea typeface="楷体_GB2312" pitchFamily="49" charset="-122"/>
              </a:rPr>
              <a:t>k</a:t>
            </a:r>
            <a:r>
              <a:rPr lang="zh-CN" altLang="en-US">
                <a:ea typeface="楷体_GB2312" pitchFamily="49" charset="-122"/>
              </a:rPr>
              <a:t>，那么</a:t>
            </a:r>
            <a:r>
              <a:rPr lang="en-US" altLang="zh-CN">
                <a:ea typeface="楷体_GB2312" pitchFamily="49" charset="-122"/>
              </a:rPr>
              <a:t>A</a:t>
            </a:r>
            <a:r>
              <a:rPr lang="en-US" altLang="zh-CN">
                <a:ea typeface="楷体_GB2312" pitchFamily="49" charset="-122"/>
                <a:sym typeface="Wingdings" pitchFamily="2" charset="2"/>
              </a:rPr>
              <a:t></a:t>
            </a:r>
            <a:r>
              <a:rPr lang="en-US" altLang="zh-CN">
                <a:ea typeface="楷体_GB2312" pitchFamily="49" charset="-122"/>
              </a:rPr>
              <a:t>A</a:t>
            </a:r>
            <a:r>
              <a:rPr lang="en-US" altLang="zh-CN" baseline="-25000">
                <a:ea typeface="楷体_GB2312" pitchFamily="49" charset="-122"/>
              </a:rPr>
              <a:t>1</a:t>
            </a:r>
            <a:r>
              <a:rPr lang="en-US" altLang="zh-CN">
                <a:ea typeface="楷体_GB2312" pitchFamily="49" charset="-122"/>
              </a:rPr>
              <a:t>A</a:t>
            </a:r>
            <a:r>
              <a:rPr lang="en-US" altLang="zh-CN" baseline="-25000">
                <a:ea typeface="楷体_GB2312" pitchFamily="49" charset="-122"/>
              </a:rPr>
              <a:t>2</a:t>
            </a:r>
            <a:r>
              <a:rPr lang="en-US" altLang="zh-CN">
                <a:ea typeface="楷体_GB2312" pitchFamily="49" charset="-122"/>
              </a:rPr>
              <a:t>…A</a:t>
            </a:r>
            <a:r>
              <a:rPr lang="en-US" altLang="zh-CN" baseline="-25000">
                <a:ea typeface="楷体_GB2312" pitchFamily="49" charset="-122"/>
              </a:rPr>
              <a:t>k</a:t>
            </a:r>
            <a:r>
              <a:rPr lang="zh-CN" altLang="en-US">
                <a:ea typeface="楷体_GB2312" pitchFamily="49" charset="-122"/>
              </a:rPr>
              <a:t>一定是</a:t>
            </a:r>
            <a:r>
              <a:rPr lang="en-US" altLang="zh-CN">
                <a:ea typeface="楷体_GB2312" pitchFamily="49" charset="-122"/>
              </a:rPr>
              <a:t>P</a:t>
            </a:r>
            <a:r>
              <a:rPr lang="zh-CN" altLang="en-US">
                <a:ea typeface="楷体_GB2312" pitchFamily="49" charset="-122"/>
              </a:rPr>
              <a:t>中的一个产生式。</a:t>
            </a:r>
            <a:endParaRPr lang="zh-CN" altLang="en-US"/>
          </a:p>
        </p:txBody>
      </p:sp>
      <p:sp>
        <p:nvSpPr>
          <p:cNvPr id="76807" name="Text Box 7"/>
          <p:cNvSpPr txBox="1">
            <a:spLocks noChangeArrowheads="1"/>
          </p:cNvSpPr>
          <p:nvPr/>
        </p:nvSpPr>
        <p:spPr bwMode="ltGray">
          <a:xfrm>
            <a:off x="6249988" y="13033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76808" name="Line 8"/>
          <p:cNvSpPr>
            <a:spLocks noChangeShapeType="1"/>
          </p:cNvSpPr>
          <p:nvPr/>
        </p:nvSpPr>
        <p:spPr bwMode="ltGray">
          <a:xfrm flipH="1">
            <a:off x="5792788" y="1684338"/>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09" name="Line 9"/>
          <p:cNvSpPr>
            <a:spLocks noChangeShapeType="1"/>
          </p:cNvSpPr>
          <p:nvPr/>
        </p:nvSpPr>
        <p:spPr bwMode="ltGray">
          <a:xfrm>
            <a:off x="6554788" y="168433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0" name="Line 10"/>
          <p:cNvSpPr>
            <a:spLocks noChangeShapeType="1"/>
          </p:cNvSpPr>
          <p:nvPr/>
        </p:nvSpPr>
        <p:spPr bwMode="ltGray">
          <a:xfrm>
            <a:off x="6783388" y="1684338"/>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1" name="Text Box 11"/>
          <p:cNvSpPr txBox="1">
            <a:spLocks noChangeArrowheads="1"/>
          </p:cNvSpPr>
          <p:nvPr/>
        </p:nvSpPr>
        <p:spPr bwMode="ltGray">
          <a:xfrm>
            <a:off x="5487988" y="19891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6812" name="Text Box 12"/>
          <p:cNvSpPr txBox="1">
            <a:spLocks noChangeArrowheads="1"/>
          </p:cNvSpPr>
          <p:nvPr/>
        </p:nvSpPr>
        <p:spPr bwMode="ltGray">
          <a:xfrm>
            <a:off x="6249988" y="19891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6813" name="Text Box 13"/>
          <p:cNvSpPr txBox="1">
            <a:spLocks noChangeArrowheads="1"/>
          </p:cNvSpPr>
          <p:nvPr/>
        </p:nvSpPr>
        <p:spPr bwMode="ltGray">
          <a:xfrm>
            <a:off x="7164388" y="19891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76814" name="Line 14"/>
          <p:cNvSpPr>
            <a:spLocks noChangeShapeType="1"/>
          </p:cNvSpPr>
          <p:nvPr/>
        </p:nvSpPr>
        <p:spPr bwMode="ltGray">
          <a:xfrm flipH="1">
            <a:off x="6021388" y="2522538"/>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5" name="Line 15"/>
          <p:cNvSpPr>
            <a:spLocks noChangeShapeType="1"/>
          </p:cNvSpPr>
          <p:nvPr/>
        </p:nvSpPr>
        <p:spPr bwMode="ltGray">
          <a:xfrm>
            <a:off x="6554788" y="2522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6" name="Line 16"/>
          <p:cNvSpPr>
            <a:spLocks noChangeShapeType="1"/>
          </p:cNvSpPr>
          <p:nvPr/>
        </p:nvSpPr>
        <p:spPr bwMode="ltGray">
          <a:xfrm>
            <a:off x="6707188" y="2522538"/>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7" name="Text Box 17"/>
          <p:cNvSpPr txBox="1">
            <a:spLocks noChangeArrowheads="1"/>
          </p:cNvSpPr>
          <p:nvPr/>
        </p:nvSpPr>
        <p:spPr bwMode="ltGray">
          <a:xfrm>
            <a:off x="5716588" y="29035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76818" name="Text Box 18"/>
          <p:cNvSpPr txBox="1">
            <a:spLocks noChangeArrowheads="1"/>
          </p:cNvSpPr>
          <p:nvPr/>
        </p:nvSpPr>
        <p:spPr bwMode="ltGray">
          <a:xfrm>
            <a:off x="6402388" y="290353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b</a:t>
            </a:r>
          </a:p>
        </p:txBody>
      </p:sp>
      <p:sp>
        <p:nvSpPr>
          <p:cNvPr id="76819" name="Text Box 19"/>
          <p:cNvSpPr txBox="1">
            <a:spLocks noChangeArrowheads="1"/>
          </p:cNvSpPr>
          <p:nvPr/>
        </p:nvSpPr>
        <p:spPr bwMode="ltGray">
          <a:xfrm>
            <a:off x="7011988" y="29035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6820" name="Line 20"/>
          <p:cNvSpPr>
            <a:spLocks noChangeShapeType="1"/>
          </p:cNvSpPr>
          <p:nvPr/>
        </p:nvSpPr>
        <p:spPr bwMode="ltGray">
          <a:xfrm>
            <a:off x="7545388" y="2446338"/>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1" name="Text Box 21"/>
          <p:cNvSpPr txBox="1">
            <a:spLocks noChangeArrowheads="1"/>
          </p:cNvSpPr>
          <p:nvPr/>
        </p:nvSpPr>
        <p:spPr bwMode="ltGray">
          <a:xfrm>
            <a:off x="7697788" y="29035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6822" name="Line 22"/>
          <p:cNvSpPr>
            <a:spLocks noChangeShapeType="1"/>
          </p:cNvSpPr>
          <p:nvPr/>
        </p:nvSpPr>
        <p:spPr bwMode="ltGray">
          <a:xfrm>
            <a:off x="6021388" y="336073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3" name="Text Box 23"/>
          <p:cNvSpPr txBox="1">
            <a:spLocks noChangeArrowheads="1"/>
          </p:cNvSpPr>
          <p:nvPr/>
        </p:nvSpPr>
        <p:spPr bwMode="ltGray">
          <a:xfrm>
            <a:off x="5792788" y="38179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6824" name="Line 24"/>
          <p:cNvSpPr>
            <a:spLocks noChangeShapeType="1"/>
          </p:cNvSpPr>
          <p:nvPr/>
        </p:nvSpPr>
        <p:spPr bwMode="ltGray">
          <a:xfrm flipH="1">
            <a:off x="6783388" y="32845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5" name="Line 25"/>
          <p:cNvSpPr>
            <a:spLocks noChangeShapeType="1"/>
          </p:cNvSpPr>
          <p:nvPr/>
        </p:nvSpPr>
        <p:spPr bwMode="ltGray">
          <a:xfrm>
            <a:off x="7316788" y="3284538"/>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6" name="Text Box 26"/>
          <p:cNvSpPr txBox="1">
            <a:spLocks noChangeArrowheads="1"/>
          </p:cNvSpPr>
          <p:nvPr/>
        </p:nvSpPr>
        <p:spPr bwMode="ltGray">
          <a:xfrm>
            <a:off x="6630988" y="38179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b</a:t>
            </a:r>
          </a:p>
        </p:txBody>
      </p:sp>
      <p:sp>
        <p:nvSpPr>
          <p:cNvPr id="76827" name="Text Box 27"/>
          <p:cNvSpPr txBox="1">
            <a:spLocks noChangeArrowheads="1"/>
          </p:cNvSpPr>
          <p:nvPr/>
        </p:nvSpPr>
        <p:spPr bwMode="ltGray">
          <a:xfrm>
            <a:off x="7545388" y="38179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2BCCF461-B4B8-4618-AB3B-7701B4B39A74}" type="slidenum">
              <a:rPr lang="en-US" altLang="zh-CN"/>
              <a:pPr/>
              <a:t>29</a:t>
            </a:fld>
            <a:endParaRPr lang="en-US" altLang="zh-CN"/>
          </a:p>
        </p:txBody>
      </p:sp>
      <p:sp>
        <p:nvSpPr>
          <p:cNvPr id="78850" name="Rectangle 2"/>
          <p:cNvSpPr>
            <a:spLocks noGrp="1" noChangeArrowheads="1"/>
          </p:cNvSpPr>
          <p:nvPr>
            <p:ph type="title"/>
          </p:nvPr>
        </p:nvSpPr>
        <p:spPr/>
        <p:txBody>
          <a:bodyPr/>
          <a:lstStyle/>
          <a:p>
            <a:r>
              <a:rPr lang="zh-CN" altLang="en-US">
                <a:solidFill>
                  <a:srgbClr val="0000FF"/>
                </a:solidFill>
                <a:ea typeface="楷体_GB2312" pitchFamily="49" charset="-122"/>
              </a:rPr>
              <a:t>语法树</a:t>
            </a:r>
            <a:r>
              <a:rPr lang="zh-CN" altLang="en-US">
                <a:ea typeface="楷体_GB2312" pitchFamily="49" charset="-122"/>
              </a:rPr>
              <a:t>（</a:t>
            </a:r>
            <a:r>
              <a:rPr lang="zh-CN" altLang="en-US">
                <a:solidFill>
                  <a:srgbClr val="0000FF"/>
                </a:solidFill>
                <a:ea typeface="楷体_GB2312" pitchFamily="49" charset="-122"/>
              </a:rPr>
              <a:t>推导树</a:t>
            </a:r>
            <a:r>
              <a:rPr lang="zh-CN" altLang="en-US">
                <a:ea typeface="楷体_GB2312" pitchFamily="49" charset="-122"/>
              </a:rPr>
              <a:t>）</a:t>
            </a:r>
          </a:p>
        </p:txBody>
      </p:sp>
      <p:sp>
        <p:nvSpPr>
          <p:cNvPr id="78851" name="Rectangle 3"/>
          <p:cNvSpPr>
            <a:spLocks noGrp="1" noChangeArrowheads="1"/>
          </p:cNvSpPr>
          <p:nvPr>
            <p:ph type="body" idx="1"/>
          </p:nvPr>
        </p:nvSpPr>
        <p:spPr>
          <a:xfrm>
            <a:off x="827088" y="1125538"/>
            <a:ext cx="4537075" cy="5006975"/>
          </a:xfrm>
        </p:spPr>
        <p:txBody>
          <a:bodyPr/>
          <a:lstStyle/>
          <a:p>
            <a:pPr algn="just">
              <a:lnSpc>
                <a:spcPct val="90000"/>
              </a:lnSpc>
              <a:buFont typeface="Wingdings" pitchFamily="2" charset="2"/>
              <a:buNone/>
            </a:pPr>
            <a:r>
              <a:rPr lang="zh-CN" altLang="en-US">
                <a:ea typeface="楷体_GB2312" pitchFamily="49" charset="-122"/>
              </a:rPr>
              <a:t>例 </a:t>
            </a:r>
            <a:r>
              <a:rPr lang="en-US" altLang="zh-CN">
                <a:ea typeface="楷体_GB2312" pitchFamily="49" charset="-122"/>
              </a:rPr>
              <a:t>3.7   G=({S,A},{a,b},</a:t>
            </a:r>
            <a:r>
              <a:rPr lang="en-US" altLang="zh-CN">
                <a:solidFill>
                  <a:srgbClr val="0000FF"/>
                </a:solidFill>
                <a:ea typeface="楷体_GB2312" pitchFamily="49" charset="-122"/>
              </a:rPr>
              <a:t>P</a:t>
            </a:r>
            <a:r>
              <a:rPr lang="en-US" altLang="zh-CN">
                <a:ea typeface="楷体_GB2312" pitchFamily="49" charset="-122"/>
              </a:rPr>
              <a:t>,S) </a:t>
            </a:r>
          </a:p>
          <a:p>
            <a:pPr algn="just">
              <a:lnSpc>
                <a:spcPct val="90000"/>
              </a:lnSpc>
              <a:buFont typeface="Wingdings" pitchFamily="2" charset="2"/>
              <a:buNone/>
            </a:pPr>
            <a:r>
              <a:rPr lang="en-US" altLang="zh-CN">
                <a:ea typeface="楷体_GB2312" pitchFamily="49" charset="-122"/>
              </a:rPr>
              <a:t>		</a:t>
            </a:r>
            <a:r>
              <a:rPr lang="en-US" altLang="zh-CN">
                <a:solidFill>
                  <a:srgbClr val="0000FF"/>
                </a:solidFill>
                <a:ea typeface="楷体_GB2312" pitchFamily="49" charset="-122"/>
              </a:rPr>
              <a:t>P</a:t>
            </a:r>
            <a:r>
              <a:rPr lang="en-US" altLang="zh-CN">
                <a:ea typeface="楷体_GB2312" pitchFamily="49" charset="-122"/>
              </a:rPr>
              <a:t>:</a:t>
            </a:r>
          </a:p>
          <a:p>
            <a:pPr lvl="2" algn="just">
              <a:lnSpc>
                <a:spcPct val="90000"/>
              </a:lnSpc>
              <a:buFontTx/>
              <a:buNone/>
            </a:pPr>
            <a:r>
              <a:rPr lang="en-US" altLang="zh-CN">
                <a:solidFill>
                  <a:srgbClr val="FF3300"/>
                </a:solidFill>
                <a:ea typeface="楷体_GB2312" pitchFamily="49" charset="-122"/>
              </a:rPr>
              <a:t>S</a:t>
            </a:r>
            <a:r>
              <a:rPr lang="en-US" altLang="zh-CN">
                <a:solidFill>
                  <a:srgbClr val="FF3300"/>
                </a:solidFill>
                <a:ea typeface="楷体_GB2312" pitchFamily="49" charset="-122"/>
                <a:sym typeface="Wingdings" pitchFamily="2" charset="2"/>
              </a:rPr>
              <a:t>aAS</a:t>
            </a:r>
          </a:p>
          <a:p>
            <a:pPr lvl="2" algn="just">
              <a:lnSpc>
                <a:spcPct val="90000"/>
              </a:lnSpc>
              <a:buFontTx/>
              <a:buNone/>
            </a:pPr>
            <a:r>
              <a:rPr lang="en-US" altLang="zh-CN">
                <a:solidFill>
                  <a:srgbClr val="0000FF"/>
                </a:solidFill>
                <a:ea typeface="楷体_GB2312" pitchFamily="49" charset="-122"/>
                <a:sym typeface="Wingdings" pitchFamily="2" charset="2"/>
              </a:rPr>
              <a:t>Sa</a:t>
            </a:r>
          </a:p>
          <a:p>
            <a:pPr lvl="2" algn="just">
              <a:lnSpc>
                <a:spcPct val="90000"/>
              </a:lnSpc>
              <a:buFontTx/>
              <a:buNone/>
            </a:pPr>
            <a:r>
              <a:rPr lang="en-US" altLang="zh-CN">
                <a:solidFill>
                  <a:srgbClr val="006600"/>
                </a:solidFill>
                <a:ea typeface="楷体_GB2312" pitchFamily="49" charset="-122"/>
                <a:sym typeface="Wingdings" pitchFamily="2" charset="2"/>
              </a:rPr>
              <a:t>ASbA</a:t>
            </a:r>
          </a:p>
          <a:p>
            <a:pPr lvl="2" algn="just">
              <a:lnSpc>
                <a:spcPct val="90000"/>
              </a:lnSpc>
              <a:buFontTx/>
              <a:buNone/>
            </a:pPr>
            <a:r>
              <a:rPr lang="en-US" altLang="zh-CN">
                <a:solidFill>
                  <a:srgbClr val="FF00FF"/>
                </a:solidFill>
                <a:ea typeface="楷体_GB2312" pitchFamily="49" charset="-122"/>
                <a:sym typeface="Wingdings" pitchFamily="2" charset="2"/>
              </a:rPr>
              <a:t>ASS</a:t>
            </a:r>
          </a:p>
          <a:p>
            <a:pPr lvl="2" algn="just">
              <a:lnSpc>
                <a:spcPct val="90000"/>
              </a:lnSpc>
              <a:buFontTx/>
              <a:buNone/>
            </a:pPr>
            <a:r>
              <a:rPr lang="en-US" altLang="zh-CN">
                <a:solidFill>
                  <a:srgbClr val="CC3300"/>
                </a:solidFill>
                <a:ea typeface="楷体_GB2312" pitchFamily="49" charset="-122"/>
                <a:sym typeface="Wingdings" pitchFamily="2" charset="2"/>
              </a:rPr>
              <a:t>Aba</a:t>
            </a:r>
          </a:p>
          <a:p>
            <a:pPr lvl="1" algn="just">
              <a:lnSpc>
                <a:spcPct val="90000"/>
              </a:lnSpc>
              <a:buFont typeface="Wingdings" pitchFamily="2" charset="2"/>
              <a:buNone/>
            </a:pPr>
            <a:r>
              <a:rPr lang="en-US" altLang="zh-CN">
                <a:ea typeface="楷体_GB2312" pitchFamily="49" charset="-122"/>
                <a:sym typeface="Wingdings" pitchFamily="2" charset="2"/>
              </a:rPr>
              <a:t>S=&gt;a</a:t>
            </a:r>
            <a:r>
              <a:rPr lang="en-US" altLang="zh-CN">
                <a:solidFill>
                  <a:srgbClr val="006600"/>
                </a:solidFill>
                <a:ea typeface="楷体_GB2312" pitchFamily="49" charset="-122"/>
                <a:sym typeface="Wingdings" pitchFamily="2" charset="2"/>
              </a:rPr>
              <a:t>A</a:t>
            </a:r>
            <a:r>
              <a:rPr lang="en-US" altLang="zh-CN">
                <a:ea typeface="楷体_GB2312" pitchFamily="49" charset="-122"/>
                <a:sym typeface="Wingdings" pitchFamily="2" charset="2"/>
              </a:rPr>
              <a:t>S</a:t>
            </a:r>
          </a:p>
          <a:p>
            <a:pPr lvl="1" algn="just">
              <a:lnSpc>
                <a:spcPct val="90000"/>
              </a:lnSpc>
              <a:buFont typeface="Wingdings" pitchFamily="2" charset="2"/>
              <a:buNone/>
            </a:pPr>
            <a:r>
              <a:rPr lang="en-US" altLang="zh-CN">
                <a:ea typeface="楷体_GB2312" pitchFamily="49" charset="-122"/>
                <a:sym typeface="Wingdings" pitchFamily="2" charset="2"/>
              </a:rPr>
              <a:t>  =&gt;aSbA</a:t>
            </a:r>
            <a:r>
              <a:rPr lang="en-US" altLang="zh-CN">
                <a:solidFill>
                  <a:schemeClr val="folHlink"/>
                </a:solidFill>
                <a:ea typeface="楷体_GB2312" pitchFamily="49" charset="-122"/>
                <a:sym typeface="Wingdings" pitchFamily="2" charset="2"/>
              </a:rPr>
              <a:t>S</a:t>
            </a:r>
          </a:p>
          <a:p>
            <a:pPr lvl="1" algn="just">
              <a:lnSpc>
                <a:spcPct val="90000"/>
              </a:lnSpc>
              <a:buFont typeface="Wingdings" pitchFamily="2" charset="2"/>
              <a:buNone/>
            </a:pPr>
            <a:r>
              <a:rPr lang="en-US" altLang="zh-CN">
                <a:ea typeface="楷体_GB2312" pitchFamily="49" charset="-122"/>
                <a:sym typeface="Wingdings" pitchFamily="2" charset="2"/>
              </a:rPr>
              <a:t>  =&gt;a</a:t>
            </a:r>
            <a:r>
              <a:rPr lang="en-US" altLang="zh-CN">
                <a:solidFill>
                  <a:schemeClr val="folHlink"/>
                </a:solidFill>
                <a:ea typeface="楷体_GB2312" pitchFamily="49" charset="-122"/>
                <a:sym typeface="Wingdings" pitchFamily="2" charset="2"/>
              </a:rPr>
              <a:t>S</a:t>
            </a:r>
            <a:r>
              <a:rPr lang="en-US" altLang="zh-CN">
                <a:ea typeface="楷体_GB2312" pitchFamily="49" charset="-122"/>
                <a:sym typeface="Wingdings" pitchFamily="2" charset="2"/>
              </a:rPr>
              <a:t>bAa</a:t>
            </a:r>
          </a:p>
          <a:p>
            <a:pPr lvl="1" algn="just">
              <a:lnSpc>
                <a:spcPct val="90000"/>
              </a:lnSpc>
              <a:buFont typeface="Wingdings" pitchFamily="2" charset="2"/>
              <a:buNone/>
            </a:pPr>
            <a:r>
              <a:rPr lang="en-US" altLang="zh-CN">
                <a:ea typeface="楷体_GB2312" pitchFamily="49" charset="-122"/>
                <a:sym typeface="Wingdings" pitchFamily="2" charset="2"/>
              </a:rPr>
              <a:t>  =&gt;aab</a:t>
            </a:r>
            <a:r>
              <a:rPr lang="en-US" altLang="zh-CN">
                <a:solidFill>
                  <a:srgbClr val="996600"/>
                </a:solidFill>
                <a:ea typeface="楷体_GB2312" pitchFamily="49" charset="-122"/>
                <a:sym typeface="Wingdings" pitchFamily="2" charset="2"/>
              </a:rPr>
              <a:t>A</a:t>
            </a:r>
            <a:r>
              <a:rPr lang="en-US" altLang="zh-CN">
                <a:ea typeface="楷体_GB2312" pitchFamily="49" charset="-122"/>
                <a:sym typeface="Wingdings" pitchFamily="2" charset="2"/>
              </a:rPr>
              <a:t>a</a:t>
            </a:r>
          </a:p>
          <a:p>
            <a:pPr lvl="1" algn="just">
              <a:lnSpc>
                <a:spcPct val="90000"/>
              </a:lnSpc>
              <a:buFont typeface="Wingdings" pitchFamily="2" charset="2"/>
              <a:buNone/>
            </a:pPr>
            <a:r>
              <a:rPr lang="en-US" altLang="zh-CN">
                <a:ea typeface="楷体_GB2312" pitchFamily="49" charset="-122"/>
                <a:sym typeface="Wingdings" pitchFamily="2" charset="2"/>
              </a:rPr>
              <a:t>  =&gt;aabbaa</a:t>
            </a:r>
          </a:p>
          <a:p>
            <a:pPr lvl="1" algn="just">
              <a:lnSpc>
                <a:spcPct val="90000"/>
              </a:lnSpc>
              <a:buFont typeface="Wingdings" pitchFamily="2" charset="2"/>
              <a:buNone/>
            </a:pPr>
            <a:r>
              <a:rPr lang="zh-CN" altLang="en-US">
                <a:ea typeface="楷体_GB2312" pitchFamily="49" charset="-122"/>
                <a:sym typeface="Wingdings" pitchFamily="2" charset="2"/>
              </a:rPr>
              <a:t>句型 </a:t>
            </a:r>
            <a:r>
              <a:rPr lang="en-US" altLang="zh-CN">
                <a:ea typeface="楷体_GB2312" pitchFamily="49" charset="-122"/>
                <a:sym typeface="Wingdings" pitchFamily="2" charset="2"/>
              </a:rPr>
              <a:t>aabbaa</a:t>
            </a:r>
            <a:r>
              <a:rPr lang="zh-CN" altLang="en-US">
                <a:ea typeface="楷体_GB2312" pitchFamily="49" charset="-122"/>
                <a:sym typeface="Wingdings" pitchFamily="2" charset="2"/>
              </a:rPr>
              <a:t>的</a:t>
            </a:r>
            <a:r>
              <a:rPr lang="zh-CN" altLang="en-US">
                <a:ea typeface="楷体_GB2312" pitchFamily="49" charset="-122"/>
              </a:rPr>
              <a:t>语法</a:t>
            </a:r>
            <a:r>
              <a:rPr lang="zh-CN" altLang="en-US">
                <a:ea typeface="楷体_GB2312" pitchFamily="49" charset="-122"/>
                <a:sym typeface="Wingdings" pitchFamily="2" charset="2"/>
              </a:rPr>
              <a:t>树是</a:t>
            </a:r>
            <a:endParaRPr lang="zh-CN" altLang="en-US"/>
          </a:p>
        </p:txBody>
      </p:sp>
      <p:sp>
        <p:nvSpPr>
          <p:cNvPr id="78852" name="Text Box 4"/>
          <p:cNvSpPr txBox="1">
            <a:spLocks noChangeArrowheads="1"/>
          </p:cNvSpPr>
          <p:nvPr/>
        </p:nvSpPr>
        <p:spPr bwMode="ltGray">
          <a:xfrm>
            <a:off x="6249988" y="13033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78853" name="Line 5"/>
          <p:cNvSpPr>
            <a:spLocks noChangeShapeType="1"/>
          </p:cNvSpPr>
          <p:nvPr/>
        </p:nvSpPr>
        <p:spPr bwMode="ltGray">
          <a:xfrm flipH="1">
            <a:off x="5792788" y="1684338"/>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4" name="Line 6"/>
          <p:cNvSpPr>
            <a:spLocks noChangeShapeType="1"/>
          </p:cNvSpPr>
          <p:nvPr/>
        </p:nvSpPr>
        <p:spPr bwMode="ltGray">
          <a:xfrm>
            <a:off x="6554788" y="168433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5" name="Line 7"/>
          <p:cNvSpPr>
            <a:spLocks noChangeShapeType="1"/>
          </p:cNvSpPr>
          <p:nvPr/>
        </p:nvSpPr>
        <p:spPr bwMode="ltGray">
          <a:xfrm>
            <a:off x="6783388" y="1684338"/>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6" name="Text Box 8"/>
          <p:cNvSpPr txBox="1">
            <a:spLocks noChangeArrowheads="1"/>
          </p:cNvSpPr>
          <p:nvPr/>
        </p:nvSpPr>
        <p:spPr bwMode="ltGray">
          <a:xfrm>
            <a:off x="5487988" y="19891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8857" name="Text Box 9"/>
          <p:cNvSpPr txBox="1">
            <a:spLocks noChangeArrowheads="1"/>
          </p:cNvSpPr>
          <p:nvPr/>
        </p:nvSpPr>
        <p:spPr bwMode="ltGray">
          <a:xfrm>
            <a:off x="6249988" y="19891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8858" name="Text Box 10"/>
          <p:cNvSpPr txBox="1">
            <a:spLocks noChangeArrowheads="1"/>
          </p:cNvSpPr>
          <p:nvPr/>
        </p:nvSpPr>
        <p:spPr bwMode="ltGray">
          <a:xfrm>
            <a:off x="7164388" y="19891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78859" name="Line 11"/>
          <p:cNvSpPr>
            <a:spLocks noChangeShapeType="1"/>
          </p:cNvSpPr>
          <p:nvPr/>
        </p:nvSpPr>
        <p:spPr bwMode="ltGray">
          <a:xfrm flipH="1">
            <a:off x="6021388" y="2522538"/>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0" name="Line 12"/>
          <p:cNvSpPr>
            <a:spLocks noChangeShapeType="1"/>
          </p:cNvSpPr>
          <p:nvPr/>
        </p:nvSpPr>
        <p:spPr bwMode="ltGray">
          <a:xfrm>
            <a:off x="6554788" y="2522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1" name="Line 13"/>
          <p:cNvSpPr>
            <a:spLocks noChangeShapeType="1"/>
          </p:cNvSpPr>
          <p:nvPr/>
        </p:nvSpPr>
        <p:spPr bwMode="ltGray">
          <a:xfrm>
            <a:off x="6707188" y="2522538"/>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2" name="Text Box 14"/>
          <p:cNvSpPr txBox="1">
            <a:spLocks noChangeArrowheads="1"/>
          </p:cNvSpPr>
          <p:nvPr/>
        </p:nvSpPr>
        <p:spPr bwMode="ltGray">
          <a:xfrm>
            <a:off x="5716588" y="29035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78863" name="Text Box 15"/>
          <p:cNvSpPr txBox="1">
            <a:spLocks noChangeArrowheads="1"/>
          </p:cNvSpPr>
          <p:nvPr/>
        </p:nvSpPr>
        <p:spPr bwMode="ltGray">
          <a:xfrm>
            <a:off x="6402388" y="290353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b</a:t>
            </a:r>
          </a:p>
        </p:txBody>
      </p:sp>
      <p:sp>
        <p:nvSpPr>
          <p:cNvPr id="78864" name="Text Box 16"/>
          <p:cNvSpPr txBox="1">
            <a:spLocks noChangeArrowheads="1"/>
          </p:cNvSpPr>
          <p:nvPr/>
        </p:nvSpPr>
        <p:spPr bwMode="ltGray">
          <a:xfrm>
            <a:off x="7011988" y="29035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8865" name="Line 17"/>
          <p:cNvSpPr>
            <a:spLocks noChangeShapeType="1"/>
          </p:cNvSpPr>
          <p:nvPr/>
        </p:nvSpPr>
        <p:spPr bwMode="ltGray">
          <a:xfrm>
            <a:off x="7545388" y="2446338"/>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6" name="Text Box 18"/>
          <p:cNvSpPr txBox="1">
            <a:spLocks noChangeArrowheads="1"/>
          </p:cNvSpPr>
          <p:nvPr/>
        </p:nvSpPr>
        <p:spPr bwMode="ltGray">
          <a:xfrm>
            <a:off x="7697788" y="29035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8867" name="Line 19"/>
          <p:cNvSpPr>
            <a:spLocks noChangeShapeType="1"/>
          </p:cNvSpPr>
          <p:nvPr/>
        </p:nvSpPr>
        <p:spPr bwMode="ltGray">
          <a:xfrm>
            <a:off x="6021388" y="336073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8" name="Text Box 20"/>
          <p:cNvSpPr txBox="1">
            <a:spLocks noChangeArrowheads="1"/>
          </p:cNvSpPr>
          <p:nvPr/>
        </p:nvSpPr>
        <p:spPr bwMode="ltGray">
          <a:xfrm>
            <a:off x="5792788" y="38179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8869" name="Line 21"/>
          <p:cNvSpPr>
            <a:spLocks noChangeShapeType="1"/>
          </p:cNvSpPr>
          <p:nvPr/>
        </p:nvSpPr>
        <p:spPr bwMode="ltGray">
          <a:xfrm flipH="1">
            <a:off x="6783388" y="32845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0" name="Line 22"/>
          <p:cNvSpPr>
            <a:spLocks noChangeShapeType="1"/>
          </p:cNvSpPr>
          <p:nvPr/>
        </p:nvSpPr>
        <p:spPr bwMode="ltGray">
          <a:xfrm>
            <a:off x="7316788" y="3284538"/>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1" name="Text Box 23"/>
          <p:cNvSpPr txBox="1">
            <a:spLocks noChangeArrowheads="1"/>
          </p:cNvSpPr>
          <p:nvPr/>
        </p:nvSpPr>
        <p:spPr bwMode="ltGray">
          <a:xfrm>
            <a:off x="6630988" y="38179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b</a:t>
            </a:r>
          </a:p>
        </p:txBody>
      </p:sp>
      <p:sp>
        <p:nvSpPr>
          <p:cNvPr id="78872" name="Text Box 24"/>
          <p:cNvSpPr txBox="1">
            <a:spLocks noChangeArrowheads="1"/>
          </p:cNvSpPr>
          <p:nvPr/>
        </p:nvSpPr>
        <p:spPr bwMode="ltGray">
          <a:xfrm>
            <a:off x="7545388" y="38179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wipe(up)">
                                      <p:cBhvr>
                                        <p:cTn id="7" dur="500"/>
                                        <p:tgtEl>
                                          <p:spTgt spid="7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wipe(up)">
                                      <p:cBhvr>
                                        <p:cTn id="12" dur="500"/>
                                        <p:tgtEl>
                                          <p:spTgt spid="78853"/>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8854"/>
                                        </p:tgtEl>
                                        <p:attrNameLst>
                                          <p:attrName>style.visibility</p:attrName>
                                        </p:attrNameLst>
                                      </p:cBhvr>
                                      <p:to>
                                        <p:strVal val="visible"/>
                                      </p:to>
                                    </p:set>
                                    <p:animEffect transition="in" filter="wipe(up)">
                                      <p:cBhvr>
                                        <p:cTn id="16" dur="500"/>
                                        <p:tgtEl>
                                          <p:spTgt spid="78854"/>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78855"/>
                                        </p:tgtEl>
                                        <p:attrNameLst>
                                          <p:attrName>style.visibility</p:attrName>
                                        </p:attrNameLst>
                                      </p:cBhvr>
                                      <p:to>
                                        <p:strVal val="visible"/>
                                      </p:to>
                                    </p:set>
                                    <p:animEffect transition="in" filter="wipe(up)">
                                      <p:cBhvr>
                                        <p:cTn id="20" dur="500"/>
                                        <p:tgtEl>
                                          <p:spTgt spid="78855"/>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78856"/>
                                        </p:tgtEl>
                                        <p:attrNameLst>
                                          <p:attrName>style.visibility</p:attrName>
                                        </p:attrNameLst>
                                      </p:cBhvr>
                                      <p:to>
                                        <p:strVal val="visible"/>
                                      </p:to>
                                    </p:set>
                                    <p:animEffect transition="in" filter="wipe(up)">
                                      <p:cBhvr>
                                        <p:cTn id="24" dur="500"/>
                                        <p:tgtEl>
                                          <p:spTgt spid="78856"/>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78857"/>
                                        </p:tgtEl>
                                        <p:attrNameLst>
                                          <p:attrName>style.visibility</p:attrName>
                                        </p:attrNameLst>
                                      </p:cBhvr>
                                      <p:to>
                                        <p:strVal val="visible"/>
                                      </p:to>
                                    </p:set>
                                    <p:animEffect transition="in" filter="wipe(up)">
                                      <p:cBhvr>
                                        <p:cTn id="28" dur="500"/>
                                        <p:tgtEl>
                                          <p:spTgt spid="78857"/>
                                        </p:tgtEl>
                                      </p:cBhvr>
                                    </p:animEffect>
                                  </p:childTnLst>
                                </p:cTn>
                              </p:par>
                            </p:childTnLst>
                          </p:cTn>
                        </p:par>
                        <p:par>
                          <p:cTn id="29" fill="hold" nodeType="afterGroup">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78858"/>
                                        </p:tgtEl>
                                        <p:attrNameLst>
                                          <p:attrName>style.visibility</p:attrName>
                                        </p:attrNameLst>
                                      </p:cBhvr>
                                      <p:to>
                                        <p:strVal val="visible"/>
                                      </p:to>
                                    </p:set>
                                    <p:animEffect transition="in" filter="wipe(up)">
                                      <p:cBhvr>
                                        <p:cTn id="32" dur="500"/>
                                        <p:tgtEl>
                                          <p:spTgt spid="788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8859"/>
                                        </p:tgtEl>
                                        <p:attrNameLst>
                                          <p:attrName>style.visibility</p:attrName>
                                        </p:attrNameLst>
                                      </p:cBhvr>
                                      <p:to>
                                        <p:strVal val="visible"/>
                                      </p:to>
                                    </p:set>
                                    <p:animEffect transition="in" filter="wipe(up)">
                                      <p:cBhvr>
                                        <p:cTn id="37" dur="500"/>
                                        <p:tgtEl>
                                          <p:spTgt spid="78859"/>
                                        </p:tgtEl>
                                      </p:cBhvr>
                                    </p:animEffect>
                                  </p:childTnLst>
                                </p:cTn>
                              </p:par>
                            </p:childTnLst>
                          </p:cTn>
                        </p:par>
                        <p:par>
                          <p:cTn id="38" fill="hold" nodeType="after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78860"/>
                                        </p:tgtEl>
                                        <p:attrNameLst>
                                          <p:attrName>style.visibility</p:attrName>
                                        </p:attrNameLst>
                                      </p:cBhvr>
                                      <p:to>
                                        <p:strVal val="visible"/>
                                      </p:to>
                                    </p:set>
                                    <p:animEffect transition="in" filter="wipe(up)">
                                      <p:cBhvr>
                                        <p:cTn id="41" dur="500"/>
                                        <p:tgtEl>
                                          <p:spTgt spid="78860"/>
                                        </p:tgtEl>
                                      </p:cBhvr>
                                    </p:animEffect>
                                  </p:childTnLst>
                                </p:cTn>
                              </p:par>
                            </p:childTnLst>
                          </p:cTn>
                        </p:par>
                        <p:par>
                          <p:cTn id="42" fill="hold" nodeType="afterGroup">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78861"/>
                                        </p:tgtEl>
                                        <p:attrNameLst>
                                          <p:attrName>style.visibility</p:attrName>
                                        </p:attrNameLst>
                                      </p:cBhvr>
                                      <p:to>
                                        <p:strVal val="visible"/>
                                      </p:to>
                                    </p:set>
                                    <p:animEffect transition="in" filter="wipe(up)">
                                      <p:cBhvr>
                                        <p:cTn id="45" dur="500"/>
                                        <p:tgtEl>
                                          <p:spTgt spid="78861"/>
                                        </p:tgtEl>
                                      </p:cBhvr>
                                    </p:animEffect>
                                  </p:childTnLst>
                                </p:cTn>
                              </p:par>
                            </p:childTnLst>
                          </p:cTn>
                        </p:par>
                        <p:par>
                          <p:cTn id="46" fill="hold" nodeType="afterGroup">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78862"/>
                                        </p:tgtEl>
                                        <p:attrNameLst>
                                          <p:attrName>style.visibility</p:attrName>
                                        </p:attrNameLst>
                                      </p:cBhvr>
                                      <p:to>
                                        <p:strVal val="visible"/>
                                      </p:to>
                                    </p:set>
                                    <p:animEffect transition="in" filter="wipe(up)">
                                      <p:cBhvr>
                                        <p:cTn id="49" dur="500"/>
                                        <p:tgtEl>
                                          <p:spTgt spid="78862"/>
                                        </p:tgtEl>
                                      </p:cBhvr>
                                    </p:animEffect>
                                  </p:childTnLst>
                                </p:cTn>
                              </p:par>
                            </p:childTnLst>
                          </p:cTn>
                        </p:par>
                        <p:par>
                          <p:cTn id="50" fill="hold" nodeType="afterGroup">
                            <p:stCondLst>
                              <p:cond delay="2000"/>
                            </p:stCondLst>
                            <p:childTnLst>
                              <p:par>
                                <p:cTn id="51" presetID="22" presetClass="entr" presetSubtype="1" fill="hold" grpId="0" nodeType="afterEffect">
                                  <p:stCondLst>
                                    <p:cond delay="0"/>
                                  </p:stCondLst>
                                  <p:childTnLst>
                                    <p:set>
                                      <p:cBhvr>
                                        <p:cTn id="52" dur="1" fill="hold">
                                          <p:stCondLst>
                                            <p:cond delay="0"/>
                                          </p:stCondLst>
                                        </p:cTn>
                                        <p:tgtEl>
                                          <p:spTgt spid="78863"/>
                                        </p:tgtEl>
                                        <p:attrNameLst>
                                          <p:attrName>style.visibility</p:attrName>
                                        </p:attrNameLst>
                                      </p:cBhvr>
                                      <p:to>
                                        <p:strVal val="visible"/>
                                      </p:to>
                                    </p:set>
                                    <p:animEffect transition="in" filter="wipe(up)">
                                      <p:cBhvr>
                                        <p:cTn id="53" dur="500"/>
                                        <p:tgtEl>
                                          <p:spTgt spid="78863"/>
                                        </p:tgtEl>
                                      </p:cBhvr>
                                    </p:animEffect>
                                  </p:childTnLst>
                                </p:cTn>
                              </p:par>
                            </p:childTnLst>
                          </p:cTn>
                        </p:par>
                        <p:par>
                          <p:cTn id="54" fill="hold" nodeType="afterGroup">
                            <p:stCondLst>
                              <p:cond delay="2500"/>
                            </p:stCondLst>
                            <p:childTnLst>
                              <p:par>
                                <p:cTn id="55" presetID="22" presetClass="entr" presetSubtype="1" fill="hold" grpId="0" nodeType="afterEffect">
                                  <p:stCondLst>
                                    <p:cond delay="0"/>
                                  </p:stCondLst>
                                  <p:childTnLst>
                                    <p:set>
                                      <p:cBhvr>
                                        <p:cTn id="56" dur="1" fill="hold">
                                          <p:stCondLst>
                                            <p:cond delay="0"/>
                                          </p:stCondLst>
                                        </p:cTn>
                                        <p:tgtEl>
                                          <p:spTgt spid="78864"/>
                                        </p:tgtEl>
                                        <p:attrNameLst>
                                          <p:attrName>style.visibility</p:attrName>
                                        </p:attrNameLst>
                                      </p:cBhvr>
                                      <p:to>
                                        <p:strVal val="visible"/>
                                      </p:to>
                                    </p:set>
                                    <p:animEffect transition="in" filter="wipe(up)">
                                      <p:cBhvr>
                                        <p:cTn id="57" dur="500"/>
                                        <p:tgtEl>
                                          <p:spTgt spid="7886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78865"/>
                                        </p:tgtEl>
                                        <p:attrNameLst>
                                          <p:attrName>style.visibility</p:attrName>
                                        </p:attrNameLst>
                                      </p:cBhvr>
                                      <p:to>
                                        <p:strVal val="visible"/>
                                      </p:to>
                                    </p:set>
                                    <p:animEffect transition="in" filter="wipe(up)">
                                      <p:cBhvr>
                                        <p:cTn id="62" dur="500"/>
                                        <p:tgtEl>
                                          <p:spTgt spid="78865"/>
                                        </p:tgtEl>
                                      </p:cBhvr>
                                    </p:animEffect>
                                  </p:childTnLst>
                                </p:cTn>
                              </p:par>
                            </p:childTnLst>
                          </p:cTn>
                        </p:par>
                        <p:par>
                          <p:cTn id="63" fill="hold" nodeType="afterGroup">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78866"/>
                                        </p:tgtEl>
                                        <p:attrNameLst>
                                          <p:attrName>style.visibility</p:attrName>
                                        </p:attrNameLst>
                                      </p:cBhvr>
                                      <p:to>
                                        <p:strVal val="visible"/>
                                      </p:to>
                                    </p:set>
                                    <p:animEffect transition="in" filter="wipe(up)">
                                      <p:cBhvr>
                                        <p:cTn id="66" dur="500"/>
                                        <p:tgtEl>
                                          <p:spTgt spid="7886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78867"/>
                                        </p:tgtEl>
                                        <p:attrNameLst>
                                          <p:attrName>style.visibility</p:attrName>
                                        </p:attrNameLst>
                                      </p:cBhvr>
                                      <p:to>
                                        <p:strVal val="visible"/>
                                      </p:to>
                                    </p:set>
                                    <p:animEffect transition="in" filter="wipe(up)">
                                      <p:cBhvr>
                                        <p:cTn id="71" dur="500"/>
                                        <p:tgtEl>
                                          <p:spTgt spid="78867"/>
                                        </p:tgtEl>
                                      </p:cBhvr>
                                    </p:animEffect>
                                  </p:childTnLst>
                                </p:cTn>
                              </p:par>
                            </p:childTnLst>
                          </p:cTn>
                        </p:par>
                        <p:par>
                          <p:cTn id="72" fill="hold" nodeType="afterGroup">
                            <p:stCondLst>
                              <p:cond delay="500"/>
                            </p:stCondLst>
                            <p:childTnLst>
                              <p:par>
                                <p:cTn id="73" presetID="22" presetClass="entr" presetSubtype="1" fill="hold" grpId="0" nodeType="afterEffect">
                                  <p:stCondLst>
                                    <p:cond delay="0"/>
                                  </p:stCondLst>
                                  <p:childTnLst>
                                    <p:set>
                                      <p:cBhvr>
                                        <p:cTn id="74" dur="1" fill="hold">
                                          <p:stCondLst>
                                            <p:cond delay="0"/>
                                          </p:stCondLst>
                                        </p:cTn>
                                        <p:tgtEl>
                                          <p:spTgt spid="78868"/>
                                        </p:tgtEl>
                                        <p:attrNameLst>
                                          <p:attrName>style.visibility</p:attrName>
                                        </p:attrNameLst>
                                      </p:cBhvr>
                                      <p:to>
                                        <p:strVal val="visible"/>
                                      </p:to>
                                    </p:set>
                                    <p:animEffect transition="in" filter="wipe(up)">
                                      <p:cBhvr>
                                        <p:cTn id="75" dur="500"/>
                                        <p:tgtEl>
                                          <p:spTgt spid="7886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78869"/>
                                        </p:tgtEl>
                                        <p:attrNameLst>
                                          <p:attrName>style.visibility</p:attrName>
                                        </p:attrNameLst>
                                      </p:cBhvr>
                                      <p:to>
                                        <p:strVal val="visible"/>
                                      </p:to>
                                    </p:set>
                                    <p:animEffect transition="in" filter="wipe(up)">
                                      <p:cBhvr>
                                        <p:cTn id="80" dur="500"/>
                                        <p:tgtEl>
                                          <p:spTgt spid="78869"/>
                                        </p:tgtEl>
                                      </p:cBhvr>
                                    </p:animEffect>
                                  </p:childTnLst>
                                </p:cTn>
                              </p:par>
                            </p:childTnLst>
                          </p:cTn>
                        </p:par>
                        <p:par>
                          <p:cTn id="81" fill="hold" nodeType="afterGroup">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78870"/>
                                        </p:tgtEl>
                                        <p:attrNameLst>
                                          <p:attrName>style.visibility</p:attrName>
                                        </p:attrNameLst>
                                      </p:cBhvr>
                                      <p:to>
                                        <p:strVal val="visible"/>
                                      </p:to>
                                    </p:set>
                                    <p:animEffect transition="in" filter="wipe(up)">
                                      <p:cBhvr>
                                        <p:cTn id="84" dur="500"/>
                                        <p:tgtEl>
                                          <p:spTgt spid="78870"/>
                                        </p:tgtEl>
                                      </p:cBhvr>
                                    </p:animEffect>
                                  </p:childTnLst>
                                </p:cTn>
                              </p:par>
                            </p:childTnLst>
                          </p:cTn>
                        </p:par>
                        <p:par>
                          <p:cTn id="85" fill="hold" nodeType="afterGroup">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78871"/>
                                        </p:tgtEl>
                                        <p:attrNameLst>
                                          <p:attrName>style.visibility</p:attrName>
                                        </p:attrNameLst>
                                      </p:cBhvr>
                                      <p:to>
                                        <p:strVal val="visible"/>
                                      </p:to>
                                    </p:set>
                                    <p:animEffect transition="in" filter="wipe(up)">
                                      <p:cBhvr>
                                        <p:cTn id="88" dur="500"/>
                                        <p:tgtEl>
                                          <p:spTgt spid="78871"/>
                                        </p:tgtEl>
                                      </p:cBhvr>
                                    </p:animEffect>
                                  </p:childTnLst>
                                </p:cTn>
                              </p:par>
                            </p:childTnLst>
                          </p:cTn>
                        </p:par>
                        <p:par>
                          <p:cTn id="89" fill="hold" nodeType="afterGroup">
                            <p:stCondLst>
                              <p:cond delay="1500"/>
                            </p:stCondLst>
                            <p:childTnLst>
                              <p:par>
                                <p:cTn id="90" presetID="22" presetClass="entr" presetSubtype="1" fill="hold" grpId="0" nodeType="afterEffect">
                                  <p:stCondLst>
                                    <p:cond delay="0"/>
                                  </p:stCondLst>
                                  <p:childTnLst>
                                    <p:set>
                                      <p:cBhvr>
                                        <p:cTn id="91" dur="1" fill="hold">
                                          <p:stCondLst>
                                            <p:cond delay="0"/>
                                          </p:stCondLst>
                                        </p:cTn>
                                        <p:tgtEl>
                                          <p:spTgt spid="78872"/>
                                        </p:tgtEl>
                                        <p:attrNameLst>
                                          <p:attrName>style.visibility</p:attrName>
                                        </p:attrNameLst>
                                      </p:cBhvr>
                                      <p:to>
                                        <p:strVal val="visible"/>
                                      </p:to>
                                    </p:set>
                                    <p:animEffect transition="in" filter="wipe(up)">
                                      <p:cBhvr>
                                        <p:cTn id="92" dur="500"/>
                                        <p:tgtEl>
                                          <p:spTgt spid="78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utoUpdateAnimBg="0"/>
      <p:bldP spid="78853" grpId="0" animBg="1"/>
      <p:bldP spid="78854" grpId="0" animBg="1"/>
      <p:bldP spid="78855" grpId="0" animBg="1"/>
      <p:bldP spid="78856" grpId="0" autoUpdateAnimBg="0"/>
      <p:bldP spid="78857" grpId="0" autoUpdateAnimBg="0"/>
      <p:bldP spid="78858" grpId="0" autoUpdateAnimBg="0"/>
      <p:bldP spid="78859" grpId="0" animBg="1"/>
      <p:bldP spid="78860" grpId="0" animBg="1"/>
      <p:bldP spid="78861" grpId="0" animBg="1"/>
      <p:bldP spid="78862" grpId="0" autoUpdateAnimBg="0"/>
      <p:bldP spid="78863" grpId="0" autoUpdateAnimBg="0"/>
      <p:bldP spid="78864" grpId="0" autoUpdateAnimBg="0"/>
      <p:bldP spid="78865" grpId="0" animBg="1"/>
      <p:bldP spid="78866" grpId="0" autoUpdateAnimBg="0"/>
      <p:bldP spid="78867" grpId="0" animBg="1"/>
      <p:bldP spid="78868" grpId="0" autoUpdateAnimBg="0"/>
      <p:bldP spid="78869" grpId="0" animBg="1"/>
      <p:bldP spid="78870" grpId="0" animBg="1"/>
      <p:bldP spid="78871" grpId="0" autoUpdateAnimBg="0"/>
      <p:bldP spid="7887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88D8452-1C51-4F42-9A06-03AA88E834FA}" type="slidenum">
              <a:rPr lang="en-US" altLang="zh-CN"/>
              <a:pPr/>
              <a:t>3</a:t>
            </a:fld>
            <a:endParaRPr lang="en-US" altLang="zh-CN"/>
          </a:p>
        </p:txBody>
      </p:sp>
      <p:sp>
        <p:nvSpPr>
          <p:cNvPr id="52226" name="Rectangle 2"/>
          <p:cNvSpPr>
            <a:spLocks noGrp="1" noChangeArrowheads="1"/>
          </p:cNvSpPr>
          <p:nvPr>
            <p:ph type="title"/>
          </p:nvPr>
        </p:nvSpPr>
        <p:spPr/>
        <p:txBody>
          <a:bodyPr/>
          <a:lstStyle/>
          <a:p>
            <a:r>
              <a:rPr lang="zh-CN" altLang="en-US">
                <a:ea typeface="楷体_GB2312" pitchFamily="49" charset="-122"/>
              </a:rPr>
              <a:t>程序和</a:t>
            </a:r>
            <a:r>
              <a:rPr lang="zh-CN" altLang="en-US">
                <a:solidFill>
                  <a:srgbClr val="0000FF"/>
                </a:solidFill>
                <a:ea typeface="楷体_GB2312" pitchFamily="49" charset="-122"/>
              </a:rPr>
              <a:t>符号串</a:t>
            </a:r>
          </a:p>
        </p:txBody>
      </p:sp>
      <p:sp>
        <p:nvSpPr>
          <p:cNvPr id="52227" name="Rectangle 3"/>
          <p:cNvSpPr>
            <a:spLocks noGrp="1" noChangeArrowheads="1"/>
          </p:cNvSpPr>
          <p:nvPr>
            <p:ph type="body" idx="1"/>
          </p:nvPr>
        </p:nvSpPr>
        <p:spPr/>
        <p:txBody>
          <a:bodyPr/>
          <a:lstStyle/>
          <a:p>
            <a:pPr lvl="1" algn="just">
              <a:buFont typeface="Wingdings" pitchFamily="2" charset="2"/>
              <a:buNone/>
            </a:pPr>
            <a:r>
              <a:rPr lang="en-US" altLang="zh-CN">
                <a:ea typeface="楷体_GB2312" pitchFamily="49" charset="-122"/>
              </a:rPr>
              <a:t>main()</a:t>
            </a:r>
          </a:p>
          <a:p>
            <a:pPr lvl="1" algn="just">
              <a:buFont typeface="Wingdings" pitchFamily="2" charset="2"/>
              <a:buNone/>
            </a:pPr>
            <a:r>
              <a:rPr lang="en-US" altLang="zh-CN">
                <a:ea typeface="楷体_GB2312" pitchFamily="49" charset="-122"/>
              </a:rPr>
              <a:t>{</a:t>
            </a:r>
          </a:p>
          <a:p>
            <a:pPr lvl="1" algn="just">
              <a:buFont typeface="Wingdings" pitchFamily="2" charset="2"/>
              <a:buNone/>
            </a:pPr>
            <a:r>
              <a:rPr lang="en-US" altLang="zh-CN">
                <a:ea typeface="楷体_GB2312" pitchFamily="49" charset="-122"/>
              </a:rPr>
              <a:t>int	x1;</a:t>
            </a:r>
          </a:p>
          <a:p>
            <a:pPr lvl="2" algn="just">
              <a:buFontTx/>
              <a:buNone/>
            </a:pPr>
            <a:r>
              <a:rPr lang="en-US" altLang="zh-CN">
                <a:ea typeface="楷体_GB2312" pitchFamily="49" charset="-122"/>
              </a:rPr>
              <a:t>x1=10;</a:t>
            </a:r>
          </a:p>
          <a:p>
            <a:pPr lvl="1" algn="just">
              <a:buFont typeface="Wingdings" pitchFamily="2" charset="2"/>
              <a:buNone/>
            </a:pPr>
            <a:r>
              <a:rPr lang="en-US" altLang="zh-CN">
                <a:ea typeface="楷体_GB2312" pitchFamily="49" charset="-122"/>
              </a:rPr>
              <a:t>}</a:t>
            </a:r>
          </a:p>
          <a:p>
            <a:pPr lvl="1" algn="just">
              <a:buFont typeface="Wingdings" pitchFamily="2" charset="2"/>
              <a:buNone/>
            </a:pPr>
            <a:r>
              <a:rPr lang="en-US" altLang="zh-CN">
                <a:ea typeface="楷体_GB2312" pitchFamily="49" charset="-122"/>
              </a:rPr>
              <a:t>main   (     )   {    int   x1   ;   x1   =   10    ;    }</a:t>
            </a:r>
          </a:p>
          <a:p>
            <a:pPr lvl="1" algn="just">
              <a:buFont typeface="Wingdings" pitchFamily="2" charset="2"/>
              <a:buNone/>
            </a:pPr>
            <a:r>
              <a:rPr lang="en-US" altLang="zh-CN">
                <a:ea typeface="楷体_GB2312" pitchFamily="49" charset="-122"/>
                <a:sym typeface="Symbol" pitchFamily="18" charset="2"/>
              </a:rPr>
              <a:t>    a     b    c   d     e     </a:t>
            </a:r>
            <a:r>
              <a:rPr lang="en-US" altLang="zh-CN">
                <a:solidFill>
                  <a:schemeClr val="hlink"/>
                </a:solidFill>
                <a:ea typeface="楷体_GB2312" pitchFamily="49" charset="-122"/>
                <a:sym typeface="Symbol" pitchFamily="18" charset="2"/>
              </a:rPr>
              <a:t>f</a:t>
            </a:r>
            <a:r>
              <a:rPr lang="en-US" altLang="zh-CN">
                <a:ea typeface="楷体_GB2312" pitchFamily="49" charset="-122"/>
                <a:sym typeface="Symbol" pitchFamily="18" charset="2"/>
              </a:rPr>
              <a:t>     </a:t>
            </a:r>
            <a:r>
              <a:rPr lang="en-US" altLang="zh-CN">
                <a:solidFill>
                  <a:srgbClr val="CC0099"/>
                </a:solidFill>
                <a:ea typeface="楷体_GB2312" pitchFamily="49" charset="-122"/>
                <a:sym typeface="Symbol" pitchFamily="18" charset="2"/>
              </a:rPr>
              <a:t>g</a:t>
            </a:r>
            <a:r>
              <a:rPr lang="en-US" altLang="zh-CN">
                <a:ea typeface="楷体_GB2312" pitchFamily="49" charset="-122"/>
                <a:sym typeface="Symbol" pitchFamily="18" charset="2"/>
              </a:rPr>
              <a:t>    </a:t>
            </a:r>
            <a:r>
              <a:rPr lang="en-US" altLang="zh-CN">
                <a:solidFill>
                  <a:schemeClr val="hlink"/>
                </a:solidFill>
                <a:ea typeface="楷体_GB2312" pitchFamily="49" charset="-122"/>
                <a:sym typeface="Symbol" pitchFamily="18" charset="2"/>
              </a:rPr>
              <a:t>f </a:t>
            </a:r>
            <a:r>
              <a:rPr lang="en-US" altLang="zh-CN">
                <a:ea typeface="楷体_GB2312" pitchFamily="49" charset="-122"/>
                <a:sym typeface="Symbol" pitchFamily="18" charset="2"/>
              </a:rPr>
              <a:t>    h   10   </a:t>
            </a:r>
            <a:r>
              <a:rPr lang="en-US" altLang="zh-CN">
                <a:solidFill>
                  <a:srgbClr val="CC0099"/>
                </a:solidFill>
                <a:ea typeface="楷体_GB2312" pitchFamily="49" charset="-122"/>
                <a:sym typeface="Symbol" pitchFamily="18" charset="2"/>
              </a:rPr>
              <a:t>g</a:t>
            </a:r>
            <a:r>
              <a:rPr lang="en-US" altLang="zh-CN">
                <a:ea typeface="楷体_GB2312" pitchFamily="49" charset="-122"/>
                <a:sym typeface="Symbol" pitchFamily="18" charset="2"/>
              </a:rPr>
              <a:t>   i</a:t>
            </a:r>
          </a:p>
          <a:p>
            <a:pPr algn="just"/>
            <a:r>
              <a:rPr lang="zh-CN" altLang="en-US">
                <a:ea typeface="楷体_GB2312" pitchFamily="49" charset="-122"/>
              </a:rPr>
              <a:t>程序是由类似</a:t>
            </a:r>
            <a:r>
              <a:rPr lang="en-US" altLang="zh-CN">
                <a:ea typeface="楷体_GB2312" pitchFamily="49" charset="-122"/>
              </a:rPr>
              <a:t>main</a:t>
            </a:r>
            <a:r>
              <a:rPr lang="zh-CN" altLang="en-US">
                <a:ea typeface="楷体_GB2312" pitchFamily="49" charset="-122"/>
              </a:rPr>
              <a:t>，</a:t>
            </a:r>
            <a:r>
              <a:rPr lang="en-US" altLang="zh-CN">
                <a:ea typeface="楷体_GB2312" pitchFamily="49" charset="-122"/>
              </a:rPr>
              <a:t>if</a:t>
            </a:r>
            <a:r>
              <a:rPr lang="zh-CN" altLang="en-US">
                <a:ea typeface="楷体_GB2312" pitchFamily="49" charset="-122"/>
              </a:rPr>
              <a:t>，</a:t>
            </a:r>
            <a:r>
              <a:rPr lang="en-US" altLang="zh-CN">
                <a:ea typeface="楷体_GB2312" pitchFamily="49" charset="-122"/>
              </a:rPr>
              <a:t>while</a:t>
            </a:r>
            <a:r>
              <a:rPr lang="zh-CN" altLang="en-US">
                <a:ea typeface="楷体_GB2312" pitchFamily="49" charset="-122"/>
              </a:rPr>
              <a:t>，</a:t>
            </a:r>
            <a:r>
              <a:rPr lang="en-US" altLang="zh-CN">
                <a:ea typeface="楷体_GB2312" pitchFamily="49" charset="-122"/>
              </a:rPr>
              <a:t>A</a:t>
            </a:r>
            <a:r>
              <a:rPr lang="zh-CN" altLang="en-US">
                <a:ea typeface="楷体_GB2312" pitchFamily="49" charset="-122"/>
              </a:rPr>
              <a:t>，</a:t>
            </a:r>
            <a:r>
              <a:rPr lang="en-US" altLang="zh-CN">
                <a:ea typeface="楷体_GB2312" pitchFamily="49" charset="-122"/>
              </a:rPr>
              <a:t>B</a:t>
            </a:r>
            <a:r>
              <a:rPr lang="zh-CN" altLang="en-US">
                <a:ea typeface="楷体_GB2312" pitchFamily="49" charset="-122"/>
              </a:rPr>
              <a:t>，</a:t>
            </a:r>
            <a:r>
              <a:rPr lang="en-US" altLang="zh-CN">
                <a:ea typeface="楷体_GB2312" pitchFamily="49" charset="-122"/>
              </a:rPr>
              <a:t>...</a:t>
            </a:r>
            <a:r>
              <a:rPr lang="zh-CN" altLang="en-US">
                <a:ea typeface="楷体_GB2312" pitchFamily="49" charset="-122"/>
              </a:rPr>
              <a:t>，</a:t>
            </a:r>
            <a:r>
              <a:rPr lang="en-US" altLang="zh-CN">
                <a:ea typeface="楷体_GB2312" pitchFamily="49" charset="-122"/>
              </a:rPr>
              <a:t>0</a:t>
            </a:r>
            <a:r>
              <a:rPr lang="zh-CN" altLang="en-US">
                <a:ea typeface="楷体_GB2312" pitchFamily="49" charset="-122"/>
              </a:rPr>
              <a:t>，</a:t>
            </a:r>
            <a:r>
              <a:rPr lang="en-US" altLang="zh-CN">
                <a:ea typeface="楷体_GB2312" pitchFamily="49" charset="-122"/>
              </a:rPr>
              <a:t>1</a:t>
            </a:r>
            <a:r>
              <a:rPr lang="zh-CN" altLang="en-US">
                <a:ea typeface="楷体_GB2312" pitchFamily="49" charset="-122"/>
              </a:rPr>
              <a:t>，</a:t>
            </a:r>
            <a:r>
              <a:rPr lang="en-US" altLang="zh-CN">
                <a:ea typeface="楷体_GB2312" pitchFamily="49" charset="-122"/>
              </a:rPr>
              <a:t>...</a:t>
            </a:r>
            <a:r>
              <a:rPr lang="zh-CN" altLang="en-US">
                <a:ea typeface="楷体_GB2312" pitchFamily="49" charset="-122"/>
              </a:rPr>
              <a:t>，</a:t>
            </a:r>
            <a:r>
              <a:rPr lang="en-US" altLang="zh-CN">
                <a:ea typeface="楷体_GB2312" pitchFamily="49" charset="-122"/>
              </a:rPr>
              <a:t>9</a:t>
            </a:r>
            <a:r>
              <a:rPr lang="zh-CN" altLang="en-US">
                <a:ea typeface="楷体_GB2312" pitchFamily="49" charset="-122"/>
              </a:rPr>
              <a:t>，</a:t>
            </a:r>
            <a:r>
              <a:rPr lang="en-US" altLang="zh-CN">
                <a:ea typeface="楷体_GB2312" pitchFamily="49" charset="-122"/>
              </a:rPr>
              <a:t>... </a:t>
            </a:r>
            <a:r>
              <a:rPr lang="zh-CN" altLang="en-US">
                <a:ea typeface="楷体_GB2312" pitchFamily="49" charset="-122"/>
              </a:rPr>
              <a:t>的符号，字母和数字这样一些</a:t>
            </a:r>
            <a:r>
              <a:rPr lang="zh-CN" altLang="en-US">
                <a:solidFill>
                  <a:srgbClr val="993366"/>
                </a:solidFill>
                <a:ea typeface="楷体_GB2312" pitchFamily="49" charset="-122"/>
              </a:rPr>
              <a:t>基本符号</a:t>
            </a:r>
            <a:r>
              <a:rPr lang="zh-CN" altLang="en-US">
                <a:ea typeface="楷体_GB2312" pitchFamily="49" charset="-122"/>
              </a:rPr>
              <a:t>所组成的</a:t>
            </a:r>
            <a:r>
              <a:rPr lang="zh-CN" altLang="en-US">
                <a:solidFill>
                  <a:schemeClr val="hlink"/>
                </a:solidFill>
                <a:ea typeface="楷体_GB2312" pitchFamily="49" charset="-122"/>
              </a:rPr>
              <a:t>符号串</a:t>
            </a:r>
            <a:r>
              <a:rPr lang="zh-CN" altLang="en-US">
                <a:ea typeface="楷体_GB2312" pitchFamily="49" charset="-122"/>
              </a:rPr>
              <a:t>，把这些</a:t>
            </a:r>
            <a:r>
              <a:rPr lang="zh-CN" altLang="en-US">
                <a:latin typeface="Courier New"/>
                <a:ea typeface="楷体_GB2312" pitchFamily="49" charset="-122"/>
              </a:rPr>
              <a:t>“</a:t>
            </a:r>
            <a:r>
              <a:rPr lang="zh-CN" altLang="en-US">
                <a:solidFill>
                  <a:srgbClr val="993366"/>
                </a:solidFill>
                <a:ea typeface="楷体_GB2312" pitchFamily="49" charset="-122"/>
              </a:rPr>
              <a:t>基本符号</a:t>
            </a:r>
            <a:r>
              <a:rPr lang="zh-CN" altLang="en-US">
                <a:latin typeface="Courier New"/>
                <a:ea typeface="楷体_GB2312" pitchFamily="49" charset="-122"/>
              </a:rPr>
              <a:t>”</a:t>
            </a:r>
            <a:r>
              <a:rPr lang="zh-CN" altLang="en-US">
                <a:ea typeface="楷体_GB2312" pitchFamily="49" charset="-122"/>
              </a:rPr>
              <a:t>看作是一个集合</a:t>
            </a:r>
          </a:p>
          <a:p>
            <a:pPr algn="just"/>
            <a:r>
              <a:rPr lang="zh-CN" altLang="en-US">
                <a:ea typeface="楷体_GB2312" pitchFamily="49" charset="-122"/>
              </a:rPr>
              <a:t>从字面上看，程序是这个</a:t>
            </a:r>
            <a:r>
              <a:rPr lang="zh-CN" altLang="en-US">
                <a:latin typeface="Courier New"/>
                <a:ea typeface="楷体_GB2312" pitchFamily="49" charset="-122"/>
              </a:rPr>
              <a:t>“</a:t>
            </a:r>
            <a:r>
              <a:rPr lang="zh-CN" altLang="en-US">
                <a:ea typeface="楷体_GB2312" pitchFamily="49" charset="-122"/>
              </a:rPr>
              <a:t>基本符号</a:t>
            </a:r>
            <a:r>
              <a:rPr lang="zh-CN" altLang="en-US">
                <a:latin typeface="Courier New"/>
                <a:ea typeface="楷体_GB2312" pitchFamily="49" charset="-122"/>
              </a:rPr>
              <a:t>”</a:t>
            </a:r>
            <a:r>
              <a:rPr lang="zh-CN" altLang="en-US">
                <a:ea typeface="楷体_GB2312" pitchFamily="49" charset="-122"/>
              </a:rPr>
              <a:t>组成的符号串</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9FBF368-B05B-4B09-8ED7-90E9EA3D8FC3}" type="slidenum">
              <a:rPr lang="en-US" altLang="zh-CN"/>
              <a:pPr/>
              <a:t>30</a:t>
            </a:fld>
            <a:endParaRPr lang="en-US" altLang="zh-CN"/>
          </a:p>
        </p:txBody>
      </p:sp>
      <p:sp>
        <p:nvSpPr>
          <p:cNvPr id="79874" name="Rectangle 2"/>
          <p:cNvSpPr>
            <a:spLocks noGrp="1" noChangeArrowheads="1"/>
          </p:cNvSpPr>
          <p:nvPr>
            <p:ph type="title"/>
          </p:nvPr>
        </p:nvSpPr>
        <p:spPr/>
        <p:txBody>
          <a:bodyPr/>
          <a:lstStyle/>
          <a:p>
            <a:r>
              <a:rPr lang="zh-CN" altLang="en-US" sz="3600">
                <a:ea typeface="楷体_GB2312" pitchFamily="49" charset="-122"/>
              </a:rPr>
              <a:t>语法树能表示推导过程的顺序吗</a:t>
            </a:r>
            <a:r>
              <a:rPr lang="en-US" altLang="zh-CN" sz="3600">
                <a:ea typeface="楷体_GB2312" pitchFamily="49" charset="-122"/>
              </a:rPr>
              <a:t>?</a:t>
            </a:r>
          </a:p>
        </p:txBody>
      </p:sp>
      <p:sp>
        <p:nvSpPr>
          <p:cNvPr id="79875" name="Rectangle 3"/>
          <p:cNvSpPr>
            <a:spLocks noGrp="1" noChangeArrowheads="1"/>
          </p:cNvSpPr>
          <p:nvPr>
            <p:ph type="body" idx="1"/>
          </p:nvPr>
        </p:nvSpPr>
        <p:spPr/>
        <p:txBody>
          <a:bodyPr/>
          <a:lstStyle/>
          <a:p>
            <a:pPr algn="just" eaLnBrk="0" hangingPunct="0">
              <a:spcBef>
                <a:spcPct val="0"/>
              </a:spcBef>
              <a:buSzTx/>
              <a:buFontTx/>
              <a:buChar char="•"/>
            </a:pPr>
            <a:r>
              <a:rPr lang="zh-CN" altLang="en-US">
                <a:ea typeface="楷体_GB2312" pitchFamily="49" charset="-122"/>
              </a:rPr>
              <a:t>语法树表示了在推导过程中施用了哪个产生式和施用在哪个非终结符上，它并没有表明施用产生式的顺序 </a:t>
            </a:r>
          </a:p>
          <a:p>
            <a:pPr algn="just" eaLnBrk="0" hangingPunct="0">
              <a:spcBef>
                <a:spcPct val="0"/>
              </a:spcBef>
              <a:buSzTx/>
              <a:buFontTx/>
              <a:buChar char="•"/>
            </a:pPr>
            <a:r>
              <a:rPr lang="zh-CN" altLang="en-US">
                <a:ea typeface="楷体_GB2312" pitchFamily="49" charset="-122"/>
              </a:rPr>
              <a:t>在推导过程</a:t>
            </a:r>
            <a:r>
              <a:rPr lang="zh-CN" altLang="en-US">
                <a:solidFill>
                  <a:srgbClr val="0000FF"/>
                </a:solidFill>
                <a:ea typeface="楷体_GB2312" pitchFamily="49" charset="-122"/>
              </a:rPr>
              <a:t>可以</a:t>
            </a:r>
            <a:r>
              <a:rPr lang="zh-CN" altLang="en-US">
                <a:solidFill>
                  <a:srgbClr val="FF3300"/>
                </a:solidFill>
                <a:ea typeface="楷体_GB2312" pitchFamily="49" charset="-122"/>
              </a:rPr>
              <a:t>总是</a:t>
            </a:r>
            <a:r>
              <a:rPr lang="zh-CN" altLang="en-US">
                <a:ea typeface="楷体_GB2312" pitchFamily="49" charset="-122"/>
              </a:rPr>
              <a:t>对当前串中的最</a:t>
            </a:r>
            <a:r>
              <a:rPr lang="zh-CN" altLang="en-US">
                <a:solidFill>
                  <a:srgbClr val="FF3300"/>
                </a:solidFill>
                <a:ea typeface="楷体_GB2312" pitchFamily="49" charset="-122"/>
              </a:rPr>
              <a:t>右</a:t>
            </a:r>
            <a:r>
              <a:rPr lang="zh-CN" altLang="en-US">
                <a:ea typeface="楷体_GB2312" pitchFamily="49" charset="-122"/>
              </a:rPr>
              <a:t>非终结符施用产生式进行替换 </a:t>
            </a:r>
          </a:p>
          <a:p>
            <a:pPr algn="just" eaLnBrk="0" hangingPunct="0">
              <a:spcBef>
                <a:spcPct val="0"/>
              </a:spcBef>
              <a:buSzTx/>
              <a:buFontTx/>
              <a:buChar char="•"/>
            </a:pPr>
            <a:r>
              <a:rPr lang="zh-CN" altLang="en-US">
                <a:ea typeface="楷体_GB2312" pitchFamily="49" charset="-122"/>
              </a:rPr>
              <a:t>也</a:t>
            </a:r>
            <a:r>
              <a:rPr lang="zh-CN" altLang="en-US">
                <a:solidFill>
                  <a:srgbClr val="0000FF"/>
                </a:solidFill>
                <a:ea typeface="楷体_GB2312" pitchFamily="49" charset="-122"/>
              </a:rPr>
              <a:t>可以</a:t>
            </a:r>
            <a:r>
              <a:rPr lang="zh-CN" altLang="en-US">
                <a:solidFill>
                  <a:srgbClr val="FF3300"/>
                </a:solidFill>
                <a:ea typeface="楷体_GB2312" pitchFamily="49" charset="-122"/>
              </a:rPr>
              <a:t>总是</a:t>
            </a:r>
            <a:r>
              <a:rPr lang="zh-CN" altLang="en-US">
                <a:ea typeface="楷体_GB2312" pitchFamily="49" charset="-122"/>
              </a:rPr>
              <a:t>对当前串中的最</a:t>
            </a:r>
            <a:r>
              <a:rPr lang="zh-CN" altLang="en-US">
                <a:solidFill>
                  <a:srgbClr val="FF3300"/>
                </a:solidFill>
                <a:ea typeface="楷体_GB2312" pitchFamily="49" charset="-122"/>
              </a:rPr>
              <a:t>左</a:t>
            </a:r>
            <a:r>
              <a:rPr lang="zh-CN" altLang="en-US">
                <a:ea typeface="楷体_GB2312" pitchFamily="49" charset="-122"/>
              </a:rPr>
              <a:t>非终结符施用产生式进行替换</a:t>
            </a:r>
          </a:p>
          <a:p>
            <a:pPr algn="just" eaLnBrk="0" hangingPunct="0">
              <a:spcBef>
                <a:spcPct val="0"/>
              </a:spcBef>
              <a:buSzTx/>
              <a:buFontTx/>
              <a:buChar char="•"/>
            </a:pPr>
            <a:endParaRPr lang="en-US" altLang="zh-CN">
              <a:ea typeface="楷体_GB2312"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5"/>
          <p:cNvSpPr>
            <a:spLocks noGrp="1"/>
          </p:cNvSpPr>
          <p:nvPr>
            <p:ph type="sldNum" sz="quarter" idx="12"/>
          </p:nvPr>
        </p:nvSpPr>
        <p:spPr/>
        <p:txBody>
          <a:bodyPr/>
          <a:lstStyle/>
          <a:p>
            <a:fld id="{53E383D5-F713-4ECB-B2D8-ABEDA1917C50}" type="slidenum">
              <a:rPr lang="en-US" altLang="zh-CN"/>
              <a:pPr/>
              <a:t>31</a:t>
            </a:fld>
            <a:endParaRPr lang="en-US" altLang="zh-CN"/>
          </a:p>
        </p:txBody>
      </p:sp>
      <p:sp>
        <p:nvSpPr>
          <p:cNvPr id="80900" name="Rectangle 4"/>
          <p:cNvSpPr>
            <a:spLocks noGrp="1" noChangeArrowheads="1"/>
          </p:cNvSpPr>
          <p:nvPr>
            <p:ph type="body" idx="1"/>
          </p:nvPr>
        </p:nvSpPr>
        <p:spPr>
          <a:xfrm>
            <a:off x="2362200" y="260350"/>
            <a:ext cx="1676400" cy="2514600"/>
          </a:xfrm>
          <a:solidFill>
            <a:srgbClr val="CCFFFF"/>
          </a:solidFill>
          <a:ln>
            <a:solidFill>
              <a:schemeClr val="tx1"/>
            </a:solidFill>
            <a:miter lim="800000"/>
            <a:headEnd/>
            <a:tailEnd/>
          </a:ln>
        </p:spPr>
        <p:txBody>
          <a:bodyPr/>
          <a:lstStyle/>
          <a:p>
            <a:pPr>
              <a:buFont typeface="Wingdings" pitchFamily="2" charset="2"/>
              <a:buNone/>
            </a:pPr>
            <a:r>
              <a:rPr lang="en-US" altLang="zh-CN"/>
              <a:t> </a:t>
            </a:r>
            <a:r>
              <a:rPr lang="en-US" altLang="zh-CN">
                <a:sym typeface="Wingdings" pitchFamily="2" charset="2"/>
              </a:rPr>
              <a:t>S=&gt;aAS</a:t>
            </a:r>
          </a:p>
          <a:p>
            <a:pPr>
              <a:buFont typeface="Wingdings" pitchFamily="2" charset="2"/>
              <a:buNone/>
            </a:pPr>
            <a:r>
              <a:rPr lang="en-US" altLang="zh-CN">
                <a:sym typeface="Wingdings" pitchFamily="2" charset="2"/>
              </a:rPr>
              <a:t>  =&gt;aSbAS</a:t>
            </a:r>
          </a:p>
          <a:p>
            <a:pPr>
              <a:buFont typeface="Wingdings" pitchFamily="2" charset="2"/>
              <a:buNone/>
            </a:pPr>
            <a:r>
              <a:rPr lang="en-US" altLang="zh-CN">
                <a:sym typeface="Wingdings" pitchFamily="2" charset="2"/>
              </a:rPr>
              <a:t>  =&gt;aSbAa</a:t>
            </a:r>
          </a:p>
          <a:p>
            <a:pPr>
              <a:buFont typeface="Wingdings" pitchFamily="2" charset="2"/>
              <a:buNone/>
            </a:pPr>
            <a:r>
              <a:rPr lang="en-US" altLang="zh-CN">
                <a:sym typeface="Wingdings" pitchFamily="2" charset="2"/>
              </a:rPr>
              <a:t>  =&gt;aabAa</a:t>
            </a:r>
          </a:p>
          <a:p>
            <a:pPr>
              <a:buFont typeface="Wingdings" pitchFamily="2" charset="2"/>
              <a:buNone/>
            </a:pPr>
            <a:r>
              <a:rPr lang="en-US" altLang="zh-CN">
                <a:sym typeface="Wingdings" pitchFamily="2" charset="2"/>
              </a:rPr>
              <a:t>  =&gt;aabbaa</a:t>
            </a:r>
          </a:p>
        </p:txBody>
      </p:sp>
      <p:sp>
        <p:nvSpPr>
          <p:cNvPr id="80901" name="Text Box 5"/>
          <p:cNvSpPr txBox="1">
            <a:spLocks noChangeArrowheads="1"/>
          </p:cNvSpPr>
          <p:nvPr/>
        </p:nvSpPr>
        <p:spPr bwMode="ltGray">
          <a:xfrm>
            <a:off x="2667000" y="307975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80902" name="Line 6"/>
          <p:cNvSpPr>
            <a:spLocks noChangeShapeType="1"/>
          </p:cNvSpPr>
          <p:nvPr/>
        </p:nvSpPr>
        <p:spPr bwMode="ltGray">
          <a:xfrm flipH="1">
            <a:off x="2438400" y="346075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03" name="Line 7"/>
          <p:cNvSpPr>
            <a:spLocks noChangeShapeType="1"/>
          </p:cNvSpPr>
          <p:nvPr/>
        </p:nvSpPr>
        <p:spPr bwMode="ltGray">
          <a:xfrm>
            <a:off x="2971800" y="346075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04" name="Line 8"/>
          <p:cNvSpPr>
            <a:spLocks noChangeShapeType="1"/>
          </p:cNvSpPr>
          <p:nvPr/>
        </p:nvSpPr>
        <p:spPr bwMode="ltGray">
          <a:xfrm>
            <a:off x="3200400" y="346075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05" name="Text Box 9"/>
          <p:cNvSpPr txBox="1">
            <a:spLocks noChangeArrowheads="1"/>
          </p:cNvSpPr>
          <p:nvPr/>
        </p:nvSpPr>
        <p:spPr bwMode="ltGray">
          <a:xfrm>
            <a:off x="2209800" y="37655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80906" name="Text Box 10"/>
          <p:cNvSpPr txBox="1">
            <a:spLocks noChangeArrowheads="1"/>
          </p:cNvSpPr>
          <p:nvPr/>
        </p:nvSpPr>
        <p:spPr bwMode="ltGray">
          <a:xfrm>
            <a:off x="2667000" y="376555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80907" name="Text Box 11"/>
          <p:cNvSpPr txBox="1">
            <a:spLocks noChangeArrowheads="1"/>
          </p:cNvSpPr>
          <p:nvPr/>
        </p:nvSpPr>
        <p:spPr bwMode="ltGray">
          <a:xfrm>
            <a:off x="3352800" y="376555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80908" name="Line 12"/>
          <p:cNvSpPr>
            <a:spLocks noChangeShapeType="1"/>
          </p:cNvSpPr>
          <p:nvPr/>
        </p:nvSpPr>
        <p:spPr bwMode="ltGray">
          <a:xfrm flipH="1">
            <a:off x="2590800" y="429895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09" name="Line 13"/>
          <p:cNvSpPr>
            <a:spLocks noChangeShapeType="1"/>
          </p:cNvSpPr>
          <p:nvPr/>
        </p:nvSpPr>
        <p:spPr bwMode="ltGray">
          <a:xfrm>
            <a:off x="2971800" y="42989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0" name="Line 14"/>
          <p:cNvSpPr>
            <a:spLocks noChangeShapeType="1"/>
          </p:cNvSpPr>
          <p:nvPr/>
        </p:nvSpPr>
        <p:spPr bwMode="ltGray">
          <a:xfrm>
            <a:off x="3124200" y="429895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1" name="Text Box 15"/>
          <p:cNvSpPr txBox="1">
            <a:spLocks noChangeArrowheads="1"/>
          </p:cNvSpPr>
          <p:nvPr/>
        </p:nvSpPr>
        <p:spPr bwMode="ltGray">
          <a:xfrm>
            <a:off x="2286000" y="467995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80912" name="Text Box 16"/>
          <p:cNvSpPr txBox="1">
            <a:spLocks noChangeArrowheads="1"/>
          </p:cNvSpPr>
          <p:nvPr/>
        </p:nvSpPr>
        <p:spPr bwMode="ltGray">
          <a:xfrm>
            <a:off x="2819400" y="46799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b</a:t>
            </a:r>
          </a:p>
        </p:txBody>
      </p:sp>
      <p:sp>
        <p:nvSpPr>
          <p:cNvPr id="80913" name="Text Box 17"/>
          <p:cNvSpPr txBox="1">
            <a:spLocks noChangeArrowheads="1"/>
          </p:cNvSpPr>
          <p:nvPr/>
        </p:nvSpPr>
        <p:spPr bwMode="ltGray">
          <a:xfrm>
            <a:off x="3124200" y="467995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80914" name="Line 18"/>
          <p:cNvSpPr>
            <a:spLocks noChangeShapeType="1"/>
          </p:cNvSpPr>
          <p:nvPr/>
        </p:nvSpPr>
        <p:spPr bwMode="ltGray">
          <a:xfrm>
            <a:off x="3657600" y="4222750"/>
            <a:ext cx="152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5" name="Text Box 19"/>
          <p:cNvSpPr txBox="1">
            <a:spLocks noChangeArrowheads="1"/>
          </p:cNvSpPr>
          <p:nvPr/>
        </p:nvSpPr>
        <p:spPr bwMode="ltGray">
          <a:xfrm>
            <a:off x="3657600" y="46037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80916" name="Line 20"/>
          <p:cNvSpPr>
            <a:spLocks noChangeShapeType="1"/>
          </p:cNvSpPr>
          <p:nvPr/>
        </p:nvSpPr>
        <p:spPr bwMode="ltGray">
          <a:xfrm>
            <a:off x="2514600" y="50609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7" name="Text Box 21"/>
          <p:cNvSpPr txBox="1">
            <a:spLocks noChangeArrowheads="1"/>
          </p:cNvSpPr>
          <p:nvPr/>
        </p:nvSpPr>
        <p:spPr bwMode="ltGray">
          <a:xfrm>
            <a:off x="2286000" y="55181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80918" name="Line 22"/>
          <p:cNvSpPr>
            <a:spLocks noChangeShapeType="1"/>
          </p:cNvSpPr>
          <p:nvPr/>
        </p:nvSpPr>
        <p:spPr bwMode="ltGray">
          <a:xfrm flipH="1">
            <a:off x="3124200" y="50609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9" name="Line 23"/>
          <p:cNvSpPr>
            <a:spLocks noChangeShapeType="1"/>
          </p:cNvSpPr>
          <p:nvPr/>
        </p:nvSpPr>
        <p:spPr bwMode="ltGray">
          <a:xfrm>
            <a:off x="3429000" y="506095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0" name="Text Box 24"/>
          <p:cNvSpPr txBox="1">
            <a:spLocks noChangeArrowheads="1"/>
          </p:cNvSpPr>
          <p:nvPr/>
        </p:nvSpPr>
        <p:spPr bwMode="ltGray">
          <a:xfrm>
            <a:off x="2971800" y="55181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b</a:t>
            </a:r>
          </a:p>
        </p:txBody>
      </p:sp>
      <p:sp>
        <p:nvSpPr>
          <p:cNvPr id="80921" name="Text Box 25"/>
          <p:cNvSpPr txBox="1">
            <a:spLocks noChangeArrowheads="1"/>
          </p:cNvSpPr>
          <p:nvPr/>
        </p:nvSpPr>
        <p:spPr bwMode="ltGray">
          <a:xfrm>
            <a:off x="3429000" y="55181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80922" name="Rectangle 26"/>
          <p:cNvSpPr>
            <a:spLocks noChangeArrowheads="1"/>
          </p:cNvSpPr>
          <p:nvPr/>
        </p:nvSpPr>
        <p:spPr bwMode="auto">
          <a:xfrm>
            <a:off x="4572000" y="260350"/>
            <a:ext cx="1676400" cy="2514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charset="-122"/>
              </a:defRPr>
            </a:lvl1pPr>
            <a:lvl2pPr marL="742950" indent="-285750" algn="l">
              <a:spcBef>
                <a:spcPct val="0"/>
              </a:spcBef>
              <a:defRPr>
                <a:solidFill>
                  <a:schemeClr val="tx1"/>
                </a:solidFill>
                <a:latin typeface="Arial" charset="0"/>
                <a:ea typeface="宋体" charset="-122"/>
              </a:defRPr>
            </a:lvl2pPr>
            <a:lvl3pPr marL="1143000" indent="-228600" algn="l">
              <a:spcBef>
                <a:spcPct val="0"/>
              </a:spcBef>
              <a:defRPr>
                <a:solidFill>
                  <a:schemeClr val="tx1"/>
                </a:solidFill>
                <a:latin typeface="Arial" charset="0"/>
                <a:ea typeface="宋体" charset="-122"/>
              </a:defRPr>
            </a:lvl3pPr>
            <a:lvl4pPr marL="1600200" indent="-228600" algn="l">
              <a:spcBef>
                <a:spcPct val="0"/>
              </a:spcBef>
              <a:defRPr>
                <a:solidFill>
                  <a:schemeClr val="tx1"/>
                </a:solidFill>
                <a:latin typeface="Arial" charset="0"/>
                <a:ea typeface="宋体" charset="-122"/>
              </a:defRPr>
            </a:lvl4pPr>
            <a:lvl5pPr marL="2057400" indent="-228600" algn="l">
              <a:spcBef>
                <a:spcPct val="0"/>
              </a:spcBef>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spcBef>
                <a:spcPct val="20000"/>
              </a:spcBef>
            </a:pPr>
            <a:r>
              <a:rPr lang="en-US" altLang="zh-CN" sz="2400" b="1">
                <a:latin typeface="Times New Roman" charset="0"/>
                <a:ea typeface="楷体_GB2312" pitchFamily="49" charset="-122"/>
              </a:rPr>
              <a:t> </a:t>
            </a:r>
            <a:r>
              <a:rPr lang="en-US" altLang="zh-CN" sz="2400" b="1">
                <a:latin typeface="Times New Roman" charset="0"/>
                <a:ea typeface="楷体_GB2312" pitchFamily="49" charset="-122"/>
                <a:sym typeface="Wingdings" pitchFamily="2" charset="2"/>
              </a:rPr>
              <a:t>S=&gt;aAS</a:t>
            </a:r>
          </a:p>
          <a:p>
            <a:pPr algn="just">
              <a:spcBef>
                <a:spcPct val="20000"/>
              </a:spcBef>
            </a:pPr>
            <a:r>
              <a:rPr lang="en-US" altLang="zh-CN" sz="2400" b="1">
                <a:latin typeface="Times New Roman" charset="0"/>
                <a:ea typeface="楷体_GB2312" pitchFamily="49" charset="-122"/>
                <a:sym typeface="Wingdings" pitchFamily="2" charset="2"/>
              </a:rPr>
              <a:t>  =&gt;aAa</a:t>
            </a:r>
          </a:p>
          <a:p>
            <a:pPr algn="just">
              <a:spcBef>
                <a:spcPct val="20000"/>
              </a:spcBef>
            </a:pPr>
            <a:r>
              <a:rPr lang="en-US" altLang="zh-CN" sz="2400" b="1">
                <a:latin typeface="Times New Roman" charset="0"/>
                <a:ea typeface="楷体_GB2312" pitchFamily="49" charset="-122"/>
                <a:sym typeface="Wingdings" pitchFamily="2" charset="2"/>
              </a:rPr>
              <a:t>  =&gt;aSbAa</a:t>
            </a:r>
          </a:p>
          <a:p>
            <a:pPr algn="just">
              <a:spcBef>
                <a:spcPct val="20000"/>
              </a:spcBef>
            </a:pPr>
            <a:r>
              <a:rPr lang="en-US" altLang="zh-CN" sz="2400" b="1">
                <a:latin typeface="Times New Roman" charset="0"/>
                <a:ea typeface="楷体_GB2312" pitchFamily="49" charset="-122"/>
                <a:sym typeface="Wingdings" pitchFamily="2" charset="2"/>
              </a:rPr>
              <a:t>  =&gt;aSbbaa</a:t>
            </a:r>
          </a:p>
          <a:p>
            <a:pPr algn="just">
              <a:spcBef>
                <a:spcPct val="20000"/>
              </a:spcBef>
            </a:pPr>
            <a:r>
              <a:rPr lang="en-US" altLang="zh-CN" sz="2400" b="1">
                <a:latin typeface="Times New Roman" charset="0"/>
                <a:ea typeface="楷体_GB2312" pitchFamily="49" charset="-122"/>
                <a:sym typeface="Wingdings" pitchFamily="2" charset="2"/>
              </a:rPr>
              <a:t>  =&gt;</a:t>
            </a:r>
            <a:r>
              <a:rPr lang="en-US" altLang="zh-CN" sz="2400" b="1">
                <a:solidFill>
                  <a:srgbClr val="FF3300"/>
                </a:solidFill>
                <a:latin typeface="Times New Roman" charset="0"/>
                <a:ea typeface="楷体_GB2312" pitchFamily="49" charset="-122"/>
                <a:sym typeface="Wingdings" pitchFamily="2" charset="2"/>
              </a:rPr>
              <a:t>aabbaa</a:t>
            </a:r>
          </a:p>
        </p:txBody>
      </p:sp>
      <p:sp>
        <p:nvSpPr>
          <p:cNvPr id="80923" name="Rectangle 27"/>
          <p:cNvSpPr>
            <a:spLocks noChangeArrowheads="1"/>
          </p:cNvSpPr>
          <p:nvPr/>
        </p:nvSpPr>
        <p:spPr bwMode="auto">
          <a:xfrm>
            <a:off x="323850" y="1916113"/>
            <a:ext cx="16002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charset="-122"/>
              </a:defRPr>
            </a:lvl1pPr>
            <a:lvl2pPr marL="742950" indent="-285750" algn="l">
              <a:spcBef>
                <a:spcPct val="0"/>
              </a:spcBef>
              <a:defRPr>
                <a:solidFill>
                  <a:schemeClr val="tx1"/>
                </a:solidFill>
                <a:latin typeface="Arial" charset="0"/>
                <a:ea typeface="宋体" charset="-122"/>
              </a:defRPr>
            </a:lvl2pPr>
            <a:lvl3pPr marL="1143000" indent="-228600" algn="l">
              <a:spcBef>
                <a:spcPct val="0"/>
              </a:spcBef>
              <a:defRPr>
                <a:solidFill>
                  <a:schemeClr val="tx1"/>
                </a:solidFill>
                <a:latin typeface="Arial" charset="0"/>
                <a:ea typeface="宋体" charset="-122"/>
              </a:defRPr>
            </a:lvl3pPr>
            <a:lvl4pPr marL="1600200" indent="-228600" algn="l">
              <a:spcBef>
                <a:spcPct val="0"/>
              </a:spcBef>
              <a:defRPr>
                <a:solidFill>
                  <a:schemeClr val="tx1"/>
                </a:solidFill>
                <a:latin typeface="Arial" charset="0"/>
                <a:ea typeface="宋体" charset="-122"/>
              </a:defRPr>
            </a:lvl4pPr>
            <a:lvl5pPr marL="2057400" indent="-228600" algn="l">
              <a:spcBef>
                <a:spcPct val="0"/>
              </a:spcBef>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spcBef>
                <a:spcPct val="20000"/>
              </a:spcBef>
            </a:pPr>
            <a:r>
              <a:rPr lang="en-US" altLang="zh-CN" sz="2400" b="1">
                <a:solidFill>
                  <a:srgbClr val="0000FF"/>
                </a:solidFill>
                <a:latin typeface="Times New Roman" charset="0"/>
                <a:ea typeface="楷体_GB2312" pitchFamily="49" charset="-122"/>
              </a:rPr>
              <a:t>P</a:t>
            </a:r>
            <a:r>
              <a:rPr lang="en-US" altLang="zh-CN" sz="2400" b="1">
                <a:latin typeface="Times New Roman" charset="0"/>
                <a:ea typeface="楷体_GB2312" pitchFamily="49" charset="-122"/>
              </a:rPr>
              <a:t>:</a:t>
            </a:r>
          </a:p>
          <a:p>
            <a:pPr algn="just">
              <a:lnSpc>
                <a:spcPct val="90000"/>
              </a:lnSpc>
              <a:spcBef>
                <a:spcPct val="20000"/>
              </a:spcBef>
              <a:buClr>
                <a:schemeClr val="accent1"/>
              </a:buClr>
              <a:buSzPct val="60000"/>
            </a:pPr>
            <a:r>
              <a:rPr lang="en-US" altLang="zh-CN" sz="2400" b="1">
                <a:latin typeface="Times New Roman" charset="0"/>
                <a:ea typeface="楷体_GB2312" pitchFamily="49" charset="-122"/>
              </a:rPr>
              <a:t>S</a:t>
            </a:r>
            <a:r>
              <a:rPr lang="en-US" altLang="zh-CN" sz="2400" b="1">
                <a:latin typeface="Times New Roman" charset="0"/>
                <a:ea typeface="楷体_GB2312" pitchFamily="49" charset="-122"/>
                <a:sym typeface="Wingdings" pitchFamily="2" charset="2"/>
              </a:rPr>
              <a:t>aAS</a:t>
            </a:r>
          </a:p>
          <a:p>
            <a:pPr algn="just">
              <a:lnSpc>
                <a:spcPct val="90000"/>
              </a:lnSpc>
              <a:spcBef>
                <a:spcPct val="20000"/>
              </a:spcBef>
              <a:buClr>
                <a:schemeClr val="accent1"/>
              </a:buClr>
              <a:buSzPct val="60000"/>
            </a:pPr>
            <a:r>
              <a:rPr lang="en-US" altLang="zh-CN" sz="2400" b="1">
                <a:latin typeface="Times New Roman" charset="0"/>
                <a:ea typeface="楷体_GB2312" pitchFamily="49" charset="-122"/>
                <a:sym typeface="Wingdings" pitchFamily="2" charset="2"/>
              </a:rPr>
              <a:t>Sa</a:t>
            </a:r>
          </a:p>
          <a:p>
            <a:pPr algn="just">
              <a:lnSpc>
                <a:spcPct val="90000"/>
              </a:lnSpc>
              <a:spcBef>
                <a:spcPct val="20000"/>
              </a:spcBef>
              <a:buClr>
                <a:schemeClr val="accent1"/>
              </a:buClr>
              <a:buSzPct val="60000"/>
            </a:pPr>
            <a:r>
              <a:rPr lang="en-US" altLang="zh-CN" sz="2400" b="1">
                <a:latin typeface="Times New Roman" charset="0"/>
                <a:ea typeface="楷体_GB2312" pitchFamily="49" charset="-122"/>
                <a:sym typeface="Wingdings" pitchFamily="2" charset="2"/>
              </a:rPr>
              <a:t>ASbA</a:t>
            </a:r>
          </a:p>
          <a:p>
            <a:pPr algn="just">
              <a:lnSpc>
                <a:spcPct val="90000"/>
              </a:lnSpc>
              <a:spcBef>
                <a:spcPct val="20000"/>
              </a:spcBef>
              <a:buClr>
                <a:schemeClr val="accent1"/>
              </a:buClr>
              <a:buSzPct val="60000"/>
            </a:pPr>
            <a:r>
              <a:rPr lang="en-US" altLang="zh-CN" sz="2400" b="1">
                <a:latin typeface="Times New Roman" charset="0"/>
                <a:ea typeface="楷体_GB2312" pitchFamily="49" charset="-122"/>
                <a:sym typeface="Wingdings" pitchFamily="2" charset="2"/>
              </a:rPr>
              <a:t>ASS</a:t>
            </a:r>
          </a:p>
          <a:p>
            <a:pPr algn="just">
              <a:lnSpc>
                <a:spcPct val="90000"/>
              </a:lnSpc>
              <a:spcBef>
                <a:spcPct val="20000"/>
              </a:spcBef>
              <a:buClr>
                <a:schemeClr val="accent1"/>
              </a:buClr>
              <a:buSzPct val="60000"/>
            </a:pPr>
            <a:r>
              <a:rPr lang="en-US" altLang="zh-CN" sz="2400" b="1">
                <a:latin typeface="Times New Roman" charset="0"/>
                <a:ea typeface="楷体_GB2312" pitchFamily="49" charset="-122"/>
                <a:sym typeface="Wingdings" pitchFamily="2" charset="2"/>
              </a:rPr>
              <a:t>Aba</a:t>
            </a:r>
          </a:p>
        </p:txBody>
      </p:sp>
      <p:sp>
        <p:nvSpPr>
          <p:cNvPr id="80924" name="Text Box 28"/>
          <p:cNvSpPr txBox="1">
            <a:spLocks noChangeArrowheads="1"/>
          </p:cNvSpPr>
          <p:nvPr/>
        </p:nvSpPr>
        <p:spPr bwMode="auto">
          <a:xfrm>
            <a:off x="5257800" y="30035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S</a:t>
            </a:r>
          </a:p>
        </p:txBody>
      </p:sp>
      <p:sp>
        <p:nvSpPr>
          <p:cNvPr id="80925" name="Line 29"/>
          <p:cNvSpPr>
            <a:spLocks noChangeShapeType="1"/>
          </p:cNvSpPr>
          <p:nvPr/>
        </p:nvSpPr>
        <p:spPr bwMode="auto">
          <a:xfrm flipH="1">
            <a:off x="5029200" y="346075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6" name="Line 30"/>
          <p:cNvSpPr>
            <a:spLocks noChangeShapeType="1"/>
          </p:cNvSpPr>
          <p:nvPr/>
        </p:nvSpPr>
        <p:spPr bwMode="auto">
          <a:xfrm>
            <a:off x="5410200" y="346075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7" name="Line 31"/>
          <p:cNvSpPr>
            <a:spLocks noChangeShapeType="1"/>
          </p:cNvSpPr>
          <p:nvPr/>
        </p:nvSpPr>
        <p:spPr bwMode="auto">
          <a:xfrm>
            <a:off x="5562600" y="346075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8" name="Text Box 32"/>
          <p:cNvSpPr txBox="1">
            <a:spLocks noChangeArrowheads="1"/>
          </p:cNvSpPr>
          <p:nvPr/>
        </p:nvSpPr>
        <p:spPr bwMode="auto">
          <a:xfrm>
            <a:off x="4800600" y="37655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29" name="Text Box 33"/>
          <p:cNvSpPr txBox="1">
            <a:spLocks noChangeArrowheads="1"/>
          </p:cNvSpPr>
          <p:nvPr/>
        </p:nvSpPr>
        <p:spPr bwMode="auto">
          <a:xfrm>
            <a:off x="5181600" y="37655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30" name="Text Box 34"/>
          <p:cNvSpPr txBox="1">
            <a:spLocks noChangeArrowheads="1"/>
          </p:cNvSpPr>
          <p:nvPr/>
        </p:nvSpPr>
        <p:spPr bwMode="auto">
          <a:xfrm>
            <a:off x="5638800" y="37655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S</a:t>
            </a:r>
          </a:p>
        </p:txBody>
      </p:sp>
      <p:sp>
        <p:nvSpPr>
          <p:cNvPr id="80931" name="Line 35"/>
          <p:cNvSpPr>
            <a:spLocks noChangeShapeType="1"/>
          </p:cNvSpPr>
          <p:nvPr/>
        </p:nvSpPr>
        <p:spPr bwMode="auto">
          <a:xfrm>
            <a:off x="5867400" y="4146550"/>
            <a:ext cx="152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2" name="Text Box 36"/>
          <p:cNvSpPr txBox="1">
            <a:spLocks noChangeArrowheads="1"/>
          </p:cNvSpPr>
          <p:nvPr/>
        </p:nvSpPr>
        <p:spPr bwMode="auto">
          <a:xfrm>
            <a:off x="5867400" y="46037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33" name="Line 37"/>
          <p:cNvSpPr>
            <a:spLocks noChangeShapeType="1"/>
          </p:cNvSpPr>
          <p:nvPr/>
        </p:nvSpPr>
        <p:spPr bwMode="auto">
          <a:xfrm flipH="1">
            <a:off x="5027613" y="4144963"/>
            <a:ext cx="230187"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4" name="Line 38"/>
          <p:cNvSpPr>
            <a:spLocks noChangeShapeType="1"/>
          </p:cNvSpPr>
          <p:nvPr/>
        </p:nvSpPr>
        <p:spPr bwMode="auto">
          <a:xfrm>
            <a:off x="5334000" y="422275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5" name="Line 39"/>
          <p:cNvSpPr>
            <a:spLocks noChangeShapeType="1"/>
          </p:cNvSpPr>
          <p:nvPr/>
        </p:nvSpPr>
        <p:spPr bwMode="auto">
          <a:xfrm>
            <a:off x="5486400" y="422275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6" name="Text Box 40"/>
          <p:cNvSpPr txBox="1">
            <a:spLocks noChangeArrowheads="1"/>
          </p:cNvSpPr>
          <p:nvPr/>
        </p:nvSpPr>
        <p:spPr bwMode="auto">
          <a:xfrm>
            <a:off x="4724400" y="46037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S</a:t>
            </a:r>
          </a:p>
        </p:txBody>
      </p:sp>
      <p:sp>
        <p:nvSpPr>
          <p:cNvPr id="80937" name="Text Box 41"/>
          <p:cNvSpPr txBox="1">
            <a:spLocks noChangeArrowheads="1"/>
          </p:cNvSpPr>
          <p:nvPr/>
        </p:nvSpPr>
        <p:spPr bwMode="auto">
          <a:xfrm>
            <a:off x="5181600" y="46037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b</a:t>
            </a:r>
          </a:p>
        </p:txBody>
      </p:sp>
      <p:sp>
        <p:nvSpPr>
          <p:cNvPr id="80938" name="Text Box 42"/>
          <p:cNvSpPr txBox="1">
            <a:spLocks noChangeArrowheads="1"/>
          </p:cNvSpPr>
          <p:nvPr/>
        </p:nvSpPr>
        <p:spPr bwMode="auto">
          <a:xfrm>
            <a:off x="5486400" y="46037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39" name="Line 43"/>
          <p:cNvSpPr>
            <a:spLocks noChangeShapeType="1"/>
          </p:cNvSpPr>
          <p:nvPr/>
        </p:nvSpPr>
        <p:spPr bwMode="auto">
          <a:xfrm flipH="1">
            <a:off x="5410200" y="498475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0" name="Line 44"/>
          <p:cNvSpPr>
            <a:spLocks noChangeShapeType="1"/>
          </p:cNvSpPr>
          <p:nvPr/>
        </p:nvSpPr>
        <p:spPr bwMode="auto">
          <a:xfrm>
            <a:off x="5715000" y="4984750"/>
            <a:ext cx="152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1" name="Text Box 45"/>
          <p:cNvSpPr txBox="1">
            <a:spLocks noChangeArrowheads="1"/>
          </p:cNvSpPr>
          <p:nvPr/>
        </p:nvSpPr>
        <p:spPr bwMode="auto">
          <a:xfrm>
            <a:off x="5257800" y="551815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b</a:t>
            </a:r>
          </a:p>
        </p:txBody>
      </p:sp>
      <p:sp>
        <p:nvSpPr>
          <p:cNvPr id="80942" name="Text Box 46"/>
          <p:cNvSpPr txBox="1">
            <a:spLocks noChangeArrowheads="1"/>
          </p:cNvSpPr>
          <p:nvPr/>
        </p:nvSpPr>
        <p:spPr bwMode="auto">
          <a:xfrm>
            <a:off x="5791200" y="55181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43" name="Line 47"/>
          <p:cNvSpPr>
            <a:spLocks noChangeShapeType="1"/>
          </p:cNvSpPr>
          <p:nvPr/>
        </p:nvSpPr>
        <p:spPr bwMode="auto">
          <a:xfrm>
            <a:off x="4876800" y="49847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4" name="Text Box 48"/>
          <p:cNvSpPr txBox="1">
            <a:spLocks noChangeArrowheads="1"/>
          </p:cNvSpPr>
          <p:nvPr/>
        </p:nvSpPr>
        <p:spPr bwMode="auto">
          <a:xfrm>
            <a:off x="4724400" y="54419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45" name="Rectangle 49"/>
          <p:cNvSpPr>
            <a:spLocks noChangeArrowheads="1"/>
          </p:cNvSpPr>
          <p:nvPr/>
        </p:nvSpPr>
        <p:spPr bwMode="auto">
          <a:xfrm>
            <a:off x="6629400" y="260350"/>
            <a:ext cx="1676400" cy="2514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charset="-122"/>
              </a:defRPr>
            </a:lvl1pPr>
            <a:lvl2pPr marL="742950" indent="-285750" algn="l">
              <a:spcBef>
                <a:spcPct val="0"/>
              </a:spcBef>
              <a:defRPr>
                <a:solidFill>
                  <a:schemeClr val="tx1"/>
                </a:solidFill>
                <a:latin typeface="Arial" charset="0"/>
                <a:ea typeface="宋体" charset="-122"/>
              </a:defRPr>
            </a:lvl2pPr>
            <a:lvl3pPr marL="1143000" indent="-228600" algn="l">
              <a:spcBef>
                <a:spcPct val="0"/>
              </a:spcBef>
              <a:defRPr>
                <a:solidFill>
                  <a:schemeClr val="tx1"/>
                </a:solidFill>
                <a:latin typeface="Arial" charset="0"/>
                <a:ea typeface="宋体" charset="-122"/>
              </a:defRPr>
            </a:lvl3pPr>
            <a:lvl4pPr marL="1600200" indent="-228600" algn="l">
              <a:spcBef>
                <a:spcPct val="0"/>
              </a:spcBef>
              <a:defRPr>
                <a:solidFill>
                  <a:schemeClr val="tx1"/>
                </a:solidFill>
                <a:latin typeface="Arial" charset="0"/>
                <a:ea typeface="宋体" charset="-122"/>
              </a:defRPr>
            </a:lvl4pPr>
            <a:lvl5pPr marL="2057400" indent="-228600" algn="l">
              <a:spcBef>
                <a:spcPct val="0"/>
              </a:spcBef>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spcBef>
                <a:spcPct val="20000"/>
              </a:spcBef>
            </a:pPr>
            <a:r>
              <a:rPr lang="en-US" altLang="zh-CN" sz="2400" b="1">
                <a:latin typeface="Times New Roman" charset="0"/>
                <a:ea typeface="楷体_GB2312" pitchFamily="49" charset="-122"/>
              </a:rPr>
              <a:t> </a:t>
            </a:r>
            <a:r>
              <a:rPr lang="en-US" altLang="zh-CN" sz="2400" b="1">
                <a:latin typeface="Times New Roman" charset="0"/>
                <a:ea typeface="楷体_GB2312" pitchFamily="49" charset="-122"/>
                <a:sym typeface="Wingdings" pitchFamily="2" charset="2"/>
              </a:rPr>
              <a:t>S=&gt;aAS</a:t>
            </a:r>
          </a:p>
          <a:p>
            <a:pPr algn="just">
              <a:spcBef>
                <a:spcPct val="20000"/>
              </a:spcBef>
            </a:pPr>
            <a:r>
              <a:rPr lang="en-US" altLang="zh-CN" sz="2400" b="1">
                <a:latin typeface="Times New Roman" charset="0"/>
                <a:ea typeface="楷体_GB2312" pitchFamily="49" charset="-122"/>
                <a:sym typeface="Wingdings" pitchFamily="2" charset="2"/>
              </a:rPr>
              <a:t>  =&gt;aSbAS</a:t>
            </a:r>
          </a:p>
          <a:p>
            <a:pPr algn="just">
              <a:spcBef>
                <a:spcPct val="20000"/>
              </a:spcBef>
            </a:pPr>
            <a:r>
              <a:rPr lang="en-US" altLang="zh-CN" sz="2400" b="1">
                <a:latin typeface="Times New Roman" charset="0"/>
                <a:ea typeface="楷体_GB2312" pitchFamily="49" charset="-122"/>
                <a:sym typeface="Wingdings" pitchFamily="2" charset="2"/>
              </a:rPr>
              <a:t>  =&gt;aabAS</a:t>
            </a:r>
          </a:p>
          <a:p>
            <a:pPr algn="just">
              <a:spcBef>
                <a:spcPct val="20000"/>
              </a:spcBef>
            </a:pPr>
            <a:r>
              <a:rPr lang="en-US" altLang="zh-CN" sz="2400" b="1">
                <a:latin typeface="Times New Roman" charset="0"/>
                <a:ea typeface="楷体_GB2312" pitchFamily="49" charset="-122"/>
                <a:sym typeface="Wingdings" pitchFamily="2" charset="2"/>
              </a:rPr>
              <a:t>  =&gt;aabbaS</a:t>
            </a:r>
          </a:p>
          <a:p>
            <a:pPr algn="just">
              <a:spcBef>
                <a:spcPct val="20000"/>
              </a:spcBef>
            </a:pPr>
            <a:r>
              <a:rPr lang="en-US" altLang="zh-CN" sz="2400" b="1">
                <a:latin typeface="Times New Roman" charset="0"/>
                <a:ea typeface="楷体_GB2312" pitchFamily="49" charset="-122"/>
                <a:sym typeface="Wingdings" pitchFamily="2" charset="2"/>
              </a:rPr>
              <a:t>  =&gt;</a:t>
            </a:r>
            <a:r>
              <a:rPr lang="en-US" altLang="zh-CN" sz="2400" b="1">
                <a:solidFill>
                  <a:srgbClr val="FF3300"/>
                </a:solidFill>
                <a:latin typeface="Times New Roman" charset="0"/>
                <a:ea typeface="楷体_GB2312" pitchFamily="49" charset="-122"/>
                <a:sym typeface="Wingdings" pitchFamily="2" charset="2"/>
              </a:rPr>
              <a:t>aabbaa</a:t>
            </a:r>
          </a:p>
        </p:txBody>
      </p:sp>
      <p:sp>
        <p:nvSpPr>
          <p:cNvPr id="80946" name="Text Box 50"/>
          <p:cNvSpPr txBox="1">
            <a:spLocks noChangeArrowheads="1"/>
          </p:cNvSpPr>
          <p:nvPr/>
        </p:nvSpPr>
        <p:spPr bwMode="auto">
          <a:xfrm>
            <a:off x="7315200" y="300355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S</a:t>
            </a:r>
          </a:p>
        </p:txBody>
      </p:sp>
      <p:sp>
        <p:nvSpPr>
          <p:cNvPr id="80947" name="Line 51"/>
          <p:cNvSpPr>
            <a:spLocks noChangeShapeType="1"/>
          </p:cNvSpPr>
          <p:nvPr/>
        </p:nvSpPr>
        <p:spPr bwMode="auto">
          <a:xfrm flipH="1">
            <a:off x="7086600" y="338455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8" name="Line 52"/>
          <p:cNvSpPr>
            <a:spLocks noChangeShapeType="1"/>
          </p:cNvSpPr>
          <p:nvPr/>
        </p:nvSpPr>
        <p:spPr bwMode="auto">
          <a:xfrm>
            <a:off x="7543800" y="33845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9" name="Line 53"/>
          <p:cNvSpPr>
            <a:spLocks noChangeShapeType="1"/>
          </p:cNvSpPr>
          <p:nvPr/>
        </p:nvSpPr>
        <p:spPr bwMode="auto">
          <a:xfrm>
            <a:off x="7696200" y="338455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0" name="Text Box 54"/>
          <p:cNvSpPr txBox="1">
            <a:spLocks noChangeArrowheads="1"/>
          </p:cNvSpPr>
          <p:nvPr/>
        </p:nvSpPr>
        <p:spPr bwMode="auto">
          <a:xfrm>
            <a:off x="6858000" y="36893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51" name="Text Box 55"/>
          <p:cNvSpPr txBox="1">
            <a:spLocks noChangeArrowheads="1"/>
          </p:cNvSpPr>
          <p:nvPr/>
        </p:nvSpPr>
        <p:spPr bwMode="auto">
          <a:xfrm>
            <a:off x="7315200" y="36893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52" name="Text Box 56"/>
          <p:cNvSpPr txBox="1">
            <a:spLocks noChangeArrowheads="1"/>
          </p:cNvSpPr>
          <p:nvPr/>
        </p:nvSpPr>
        <p:spPr bwMode="auto">
          <a:xfrm>
            <a:off x="7924800" y="36893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S</a:t>
            </a:r>
          </a:p>
        </p:txBody>
      </p:sp>
      <p:sp>
        <p:nvSpPr>
          <p:cNvPr id="80953" name="Line 57"/>
          <p:cNvSpPr>
            <a:spLocks noChangeShapeType="1"/>
          </p:cNvSpPr>
          <p:nvPr/>
        </p:nvSpPr>
        <p:spPr bwMode="auto">
          <a:xfrm flipH="1">
            <a:off x="7086600" y="414655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4" name="Line 58"/>
          <p:cNvSpPr>
            <a:spLocks noChangeShapeType="1"/>
          </p:cNvSpPr>
          <p:nvPr/>
        </p:nvSpPr>
        <p:spPr bwMode="auto">
          <a:xfrm>
            <a:off x="7543800" y="41465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5" name="Line 59"/>
          <p:cNvSpPr>
            <a:spLocks noChangeShapeType="1"/>
          </p:cNvSpPr>
          <p:nvPr/>
        </p:nvSpPr>
        <p:spPr bwMode="auto">
          <a:xfrm>
            <a:off x="7620000" y="414655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6" name="Text Box 60"/>
          <p:cNvSpPr txBox="1">
            <a:spLocks noChangeArrowheads="1"/>
          </p:cNvSpPr>
          <p:nvPr/>
        </p:nvSpPr>
        <p:spPr bwMode="auto">
          <a:xfrm>
            <a:off x="6934200" y="46037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S</a:t>
            </a:r>
          </a:p>
        </p:txBody>
      </p:sp>
      <p:sp>
        <p:nvSpPr>
          <p:cNvPr id="80957" name="Text Box 61"/>
          <p:cNvSpPr txBox="1">
            <a:spLocks noChangeArrowheads="1"/>
          </p:cNvSpPr>
          <p:nvPr/>
        </p:nvSpPr>
        <p:spPr bwMode="auto">
          <a:xfrm>
            <a:off x="7391400" y="46037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b</a:t>
            </a:r>
          </a:p>
        </p:txBody>
      </p:sp>
      <p:sp>
        <p:nvSpPr>
          <p:cNvPr id="80958" name="Text Box 62"/>
          <p:cNvSpPr txBox="1">
            <a:spLocks noChangeArrowheads="1"/>
          </p:cNvSpPr>
          <p:nvPr/>
        </p:nvSpPr>
        <p:spPr bwMode="auto">
          <a:xfrm>
            <a:off x="7848600" y="46037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59" name="Line 63"/>
          <p:cNvSpPr>
            <a:spLocks noChangeShapeType="1"/>
          </p:cNvSpPr>
          <p:nvPr/>
        </p:nvSpPr>
        <p:spPr bwMode="auto">
          <a:xfrm>
            <a:off x="7086600" y="49847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0" name="Text Box 64"/>
          <p:cNvSpPr txBox="1">
            <a:spLocks noChangeArrowheads="1"/>
          </p:cNvSpPr>
          <p:nvPr/>
        </p:nvSpPr>
        <p:spPr bwMode="auto">
          <a:xfrm>
            <a:off x="6934200" y="54419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61" name="Line 65"/>
          <p:cNvSpPr>
            <a:spLocks noChangeShapeType="1"/>
          </p:cNvSpPr>
          <p:nvPr/>
        </p:nvSpPr>
        <p:spPr bwMode="auto">
          <a:xfrm flipH="1">
            <a:off x="7772400" y="498475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2" name="Line 66"/>
          <p:cNvSpPr>
            <a:spLocks noChangeShapeType="1"/>
          </p:cNvSpPr>
          <p:nvPr/>
        </p:nvSpPr>
        <p:spPr bwMode="auto">
          <a:xfrm>
            <a:off x="8077200" y="498475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3" name="Text Box 67"/>
          <p:cNvSpPr txBox="1">
            <a:spLocks noChangeArrowheads="1"/>
          </p:cNvSpPr>
          <p:nvPr/>
        </p:nvSpPr>
        <p:spPr bwMode="auto">
          <a:xfrm>
            <a:off x="7620000" y="551815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b</a:t>
            </a:r>
          </a:p>
        </p:txBody>
      </p:sp>
      <p:sp>
        <p:nvSpPr>
          <p:cNvPr id="80964" name="Text Box 68"/>
          <p:cNvSpPr txBox="1">
            <a:spLocks noChangeArrowheads="1"/>
          </p:cNvSpPr>
          <p:nvPr/>
        </p:nvSpPr>
        <p:spPr bwMode="auto">
          <a:xfrm>
            <a:off x="8153400" y="551815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65" name="Line 69"/>
          <p:cNvSpPr>
            <a:spLocks noChangeShapeType="1"/>
          </p:cNvSpPr>
          <p:nvPr/>
        </p:nvSpPr>
        <p:spPr bwMode="auto">
          <a:xfrm>
            <a:off x="8153400" y="407035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6" name="Text Box 70"/>
          <p:cNvSpPr txBox="1">
            <a:spLocks noChangeArrowheads="1"/>
          </p:cNvSpPr>
          <p:nvPr/>
        </p:nvSpPr>
        <p:spPr bwMode="auto">
          <a:xfrm>
            <a:off x="8458200" y="46037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922"/>
                                        </p:tgtEl>
                                        <p:attrNameLst>
                                          <p:attrName>style.visibility</p:attrName>
                                        </p:attrNameLst>
                                      </p:cBhvr>
                                      <p:to>
                                        <p:strVal val="visible"/>
                                      </p:to>
                                    </p:set>
                                    <p:anim calcmode="lin" valueType="num">
                                      <p:cBhvr additive="base">
                                        <p:cTn id="7" dur="500" fill="hold"/>
                                        <p:tgtEl>
                                          <p:spTgt spid="80922"/>
                                        </p:tgtEl>
                                        <p:attrNameLst>
                                          <p:attrName>ppt_x</p:attrName>
                                        </p:attrNameLst>
                                      </p:cBhvr>
                                      <p:tavLst>
                                        <p:tav tm="0">
                                          <p:val>
                                            <p:strVal val="0-#ppt_w/2"/>
                                          </p:val>
                                        </p:tav>
                                        <p:tav tm="100000">
                                          <p:val>
                                            <p:strVal val="#ppt_x"/>
                                          </p:val>
                                        </p:tav>
                                      </p:tavLst>
                                    </p:anim>
                                    <p:anim calcmode="lin" valueType="num">
                                      <p:cBhvr additive="base">
                                        <p:cTn id="8" dur="500" fill="hold"/>
                                        <p:tgtEl>
                                          <p:spTgt spid="809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80924"/>
                                        </p:tgtEl>
                                        <p:attrNameLst>
                                          <p:attrName>style.visibility</p:attrName>
                                        </p:attrNameLst>
                                      </p:cBhvr>
                                      <p:to>
                                        <p:strVal val="visible"/>
                                      </p:to>
                                    </p:set>
                                    <p:animEffect transition="in" filter="wipe(up)">
                                      <p:cBhvr>
                                        <p:cTn id="13" dur="500"/>
                                        <p:tgtEl>
                                          <p:spTgt spid="80924"/>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80925"/>
                                        </p:tgtEl>
                                        <p:attrNameLst>
                                          <p:attrName>style.visibility</p:attrName>
                                        </p:attrNameLst>
                                      </p:cBhvr>
                                      <p:to>
                                        <p:strVal val="visible"/>
                                      </p:to>
                                    </p:set>
                                    <p:animEffect transition="in" filter="wipe(up)">
                                      <p:cBhvr>
                                        <p:cTn id="17" dur="500"/>
                                        <p:tgtEl>
                                          <p:spTgt spid="80925"/>
                                        </p:tgtEl>
                                      </p:cBhvr>
                                    </p:animEffect>
                                  </p:childTnLst>
                                </p:cTn>
                              </p:par>
                            </p:childTnLst>
                          </p:cTn>
                        </p:par>
                        <p:par>
                          <p:cTn id="18" fill="hold" nodeType="afterGroup">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80926"/>
                                        </p:tgtEl>
                                        <p:attrNameLst>
                                          <p:attrName>style.visibility</p:attrName>
                                        </p:attrNameLst>
                                      </p:cBhvr>
                                      <p:to>
                                        <p:strVal val="visible"/>
                                      </p:to>
                                    </p:set>
                                    <p:animEffect transition="in" filter="wipe(up)">
                                      <p:cBhvr>
                                        <p:cTn id="21" dur="500"/>
                                        <p:tgtEl>
                                          <p:spTgt spid="80926"/>
                                        </p:tgtEl>
                                      </p:cBhvr>
                                    </p:animEffect>
                                  </p:childTnLst>
                                </p:cTn>
                              </p:par>
                            </p:childTnLst>
                          </p:cTn>
                        </p:par>
                        <p:par>
                          <p:cTn id="22" fill="hold" nodeType="afterGroup">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80927"/>
                                        </p:tgtEl>
                                        <p:attrNameLst>
                                          <p:attrName>style.visibility</p:attrName>
                                        </p:attrNameLst>
                                      </p:cBhvr>
                                      <p:to>
                                        <p:strVal val="visible"/>
                                      </p:to>
                                    </p:set>
                                    <p:animEffect transition="in" filter="wipe(up)">
                                      <p:cBhvr>
                                        <p:cTn id="25" dur="500"/>
                                        <p:tgtEl>
                                          <p:spTgt spid="80927"/>
                                        </p:tgtEl>
                                      </p:cBhvr>
                                    </p:animEffect>
                                  </p:childTnLst>
                                </p:cTn>
                              </p:par>
                            </p:childTnLst>
                          </p:cTn>
                        </p:par>
                        <p:par>
                          <p:cTn id="26" fill="hold" nodeType="afterGroup">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80928"/>
                                        </p:tgtEl>
                                        <p:attrNameLst>
                                          <p:attrName>style.visibility</p:attrName>
                                        </p:attrNameLst>
                                      </p:cBhvr>
                                      <p:to>
                                        <p:strVal val="visible"/>
                                      </p:to>
                                    </p:set>
                                    <p:animEffect transition="in" filter="wipe(up)">
                                      <p:cBhvr>
                                        <p:cTn id="29" dur="500"/>
                                        <p:tgtEl>
                                          <p:spTgt spid="80928"/>
                                        </p:tgtEl>
                                      </p:cBhvr>
                                    </p:animEffect>
                                  </p:childTnLst>
                                </p:cTn>
                              </p:par>
                            </p:childTnLst>
                          </p:cTn>
                        </p:par>
                        <p:par>
                          <p:cTn id="30" fill="hold" nodeType="afterGroup">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80929"/>
                                        </p:tgtEl>
                                        <p:attrNameLst>
                                          <p:attrName>style.visibility</p:attrName>
                                        </p:attrNameLst>
                                      </p:cBhvr>
                                      <p:to>
                                        <p:strVal val="visible"/>
                                      </p:to>
                                    </p:set>
                                    <p:animEffect transition="in" filter="wipe(up)">
                                      <p:cBhvr>
                                        <p:cTn id="33" dur="500"/>
                                        <p:tgtEl>
                                          <p:spTgt spid="80929"/>
                                        </p:tgtEl>
                                      </p:cBhvr>
                                    </p:animEffect>
                                  </p:childTnLst>
                                </p:cTn>
                              </p:par>
                            </p:childTnLst>
                          </p:cTn>
                        </p:par>
                        <p:par>
                          <p:cTn id="34" fill="hold" nodeType="afterGroup">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80930"/>
                                        </p:tgtEl>
                                        <p:attrNameLst>
                                          <p:attrName>style.visibility</p:attrName>
                                        </p:attrNameLst>
                                      </p:cBhvr>
                                      <p:to>
                                        <p:strVal val="visible"/>
                                      </p:to>
                                    </p:set>
                                    <p:animEffect transition="in" filter="wipe(up)">
                                      <p:cBhvr>
                                        <p:cTn id="37" dur="500"/>
                                        <p:tgtEl>
                                          <p:spTgt spid="809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0931"/>
                                        </p:tgtEl>
                                        <p:attrNameLst>
                                          <p:attrName>style.visibility</p:attrName>
                                        </p:attrNameLst>
                                      </p:cBhvr>
                                      <p:to>
                                        <p:strVal val="visible"/>
                                      </p:to>
                                    </p:set>
                                    <p:animEffect transition="in" filter="wipe(up)">
                                      <p:cBhvr>
                                        <p:cTn id="42" dur="500"/>
                                        <p:tgtEl>
                                          <p:spTgt spid="80931"/>
                                        </p:tgtEl>
                                      </p:cBhvr>
                                    </p:animEffect>
                                  </p:childTnLst>
                                </p:cTn>
                              </p:par>
                            </p:childTnLst>
                          </p:cTn>
                        </p:par>
                        <p:par>
                          <p:cTn id="43" fill="hold" nodeType="afterGroup">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80932"/>
                                        </p:tgtEl>
                                        <p:attrNameLst>
                                          <p:attrName>style.visibility</p:attrName>
                                        </p:attrNameLst>
                                      </p:cBhvr>
                                      <p:to>
                                        <p:strVal val="visible"/>
                                      </p:to>
                                    </p:set>
                                    <p:animEffect transition="in" filter="wipe(up)">
                                      <p:cBhvr>
                                        <p:cTn id="46" dur="500"/>
                                        <p:tgtEl>
                                          <p:spTgt spid="8093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80933"/>
                                        </p:tgtEl>
                                        <p:attrNameLst>
                                          <p:attrName>style.visibility</p:attrName>
                                        </p:attrNameLst>
                                      </p:cBhvr>
                                      <p:to>
                                        <p:strVal val="visible"/>
                                      </p:to>
                                    </p:set>
                                    <p:animEffect transition="in" filter="wipe(up)">
                                      <p:cBhvr>
                                        <p:cTn id="51" dur="500"/>
                                        <p:tgtEl>
                                          <p:spTgt spid="80933"/>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80934"/>
                                        </p:tgtEl>
                                        <p:attrNameLst>
                                          <p:attrName>style.visibility</p:attrName>
                                        </p:attrNameLst>
                                      </p:cBhvr>
                                      <p:to>
                                        <p:strVal val="visible"/>
                                      </p:to>
                                    </p:set>
                                    <p:animEffect transition="in" filter="wipe(up)">
                                      <p:cBhvr>
                                        <p:cTn id="55" dur="500"/>
                                        <p:tgtEl>
                                          <p:spTgt spid="80934"/>
                                        </p:tgtEl>
                                      </p:cBhvr>
                                    </p:animEffect>
                                  </p:childTnLst>
                                </p:cTn>
                              </p:par>
                            </p:childTnLst>
                          </p:cTn>
                        </p:par>
                        <p:par>
                          <p:cTn id="56" fill="hold" nodeType="afterGroup">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80935"/>
                                        </p:tgtEl>
                                        <p:attrNameLst>
                                          <p:attrName>style.visibility</p:attrName>
                                        </p:attrNameLst>
                                      </p:cBhvr>
                                      <p:to>
                                        <p:strVal val="visible"/>
                                      </p:to>
                                    </p:set>
                                    <p:animEffect transition="in" filter="wipe(up)">
                                      <p:cBhvr>
                                        <p:cTn id="59" dur="500"/>
                                        <p:tgtEl>
                                          <p:spTgt spid="80935"/>
                                        </p:tgtEl>
                                      </p:cBhvr>
                                    </p:animEffect>
                                  </p:childTnLst>
                                </p:cTn>
                              </p:par>
                            </p:childTnLst>
                          </p:cTn>
                        </p:par>
                        <p:par>
                          <p:cTn id="60" fill="hold" nodeType="afterGroup">
                            <p:stCondLst>
                              <p:cond delay="1500"/>
                            </p:stCondLst>
                            <p:childTnLst>
                              <p:par>
                                <p:cTn id="61" presetID="22" presetClass="entr" presetSubtype="1" fill="hold" grpId="0" nodeType="afterEffect">
                                  <p:stCondLst>
                                    <p:cond delay="0"/>
                                  </p:stCondLst>
                                  <p:childTnLst>
                                    <p:set>
                                      <p:cBhvr>
                                        <p:cTn id="62" dur="1" fill="hold">
                                          <p:stCondLst>
                                            <p:cond delay="0"/>
                                          </p:stCondLst>
                                        </p:cTn>
                                        <p:tgtEl>
                                          <p:spTgt spid="80936"/>
                                        </p:tgtEl>
                                        <p:attrNameLst>
                                          <p:attrName>style.visibility</p:attrName>
                                        </p:attrNameLst>
                                      </p:cBhvr>
                                      <p:to>
                                        <p:strVal val="visible"/>
                                      </p:to>
                                    </p:set>
                                    <p:animEffect transition="in" filter="wipe(up)">
                                      <p:cBhvr>
                                        <p:cTn id="63" dur="500"/>
                                        <p:tgtEl>
                                          <p:spTgt spid="80936"/>
                                        </p:tgtEl>
                                      </p:cBhvr>
                                    </p:animEffect>
                                  </p:childTnLst>
                                </p:cTn>
                              </p:par>
                            </p:childTnLst>
                          </p:cTn>
                        </p:par>
                        <p:par>
                          <p:cTn id="64" fill="hold" nodeType="afterGroup">
                            <p:stCondLst>
                              <p:cond delay="2000"/>
                            </p:stCondLst>
                            <p:childTnLst>
                              <p:par>
                                <p:cTn id="65" presetID="22" presetClass="entr" presetSubtype="1" fill="hold" grpId="0" nodeType="afterEffect">
                                  <p:stCondLst>
                                    <p:cond delay="0"/>
                                  </p:stCondLst>
                                  <p:childTnLst>
                                    <p:set>
                                      <p:cBhvr>
                                        <p:cTn id="66" dur="1" fill="hold">
                                          <p:stCondLst>
                                            <p:cond delay="0"/>
                                          </p:stCondLst>
                                        </p:cTn>
                                        <p:tgtEl>
                                          <p:spTgt spid="80937"/>
                                        </p:tgtEl>
                                        <p:attrNameLst>
                                          <p:attrName>style.visibility</p:attrName>
                                        </p:attrNameLst>
                                      </p:cBhvr>
                                      <p:to>
                                        <p:strVal val="visible"/>
                                      </p:to>
                                    </p:set>
                                    <p:animEffect transition="in" filter="wipe(up)">
                                      <p:cBhvr>
                                        <p:cTn id="67" dur="500"/>
                                        <p:tgtEl>
                                          <p:spTgt spid="80937"/>
                                        </p:tgtEl>
                                      </p:cBhvr>
                                    </p:animEffect>
                                  </p:childTnLst>
                                </p:cTn>
                              </p:par>
                            </p:childTnLst>
                          </p:cTn>
                        </p:par>
                        <p:par>
                          <p:cTn id="68" fill="hold" nodeType="afterGroup">
                            <p:stCondLst>
                              <p:cond delay="2500"/>
                            </p:stCondLst>
                            <p:childTnLst>
                              <p:par>
                                <p:cTn id="69" presetID="22" presetClass="entr" presetSubtype="1" fill="hold" grpId="0" nodeType="afterEffect">
                                  <p:stCondLst>
                                    <p:cond delay="0"/>
                                  </p:stCondLst>
                                  <p:childTnLst>
                                    <p:set>
                                      <p:cBhvr>
                                        <p:cTn id="70" dur="1" fill="hold">
                                          <p:stCondLst>
                                            <p:cond delay="0"/>
                                          </p:stCondLst>
                                        </p:cTn>
                                        <p:tgtEl>
                                          <p:spTgt spid="80938"/>
                                        </p:tgtEl>
                                        <p:attrNameLst>
                                          <p:attrName>style.visibility</p:attrName>
                                        </p:attrNameLst>
                                      </p:cBhvr>
                                      <p:to>
                                        <p:strVal val="visible"/>
                                      </p:to>
                                    </p:set>
                                    <p:animEffect transition="in" filter="wipe(up)">
                                      <p:cBhvr>
                                        <p:cTn id="71" dur="500"/>
                                        <p:tgtEl>
                                          <p:spTgt spid="8093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80939"/>
                                        </p:tgtEl>
                                        <p:attrNameLst>
                                          <p:attrName>style.visibility</p:attrName>
                                        </p:attrNameLst>
                                      </p:cBhvr>
                                      <p:to>
                                        <p:strVal val="visible"/>
                                      </p:to>
                                    </p:set>
                                    <p:animEffect transition="in" filter="wipe(up)">
                                      <p:cBhvr>
                                        <p:cTn id="76" dur="500"/>
                                        <p:tgtEl>
                                          <p:spTgt spid="80939"/>
                                        </p:tgtEl>
                                      </p:cBhvr>
                                    </p:animEffect>
                                  </p:childTnLst>
                                </p:cTn>
                              </p:par>
                            </p:childTnLst>
                          </p:cTn>
                        </p:par>
                        <p:par>
                          <p:cTn id="77" fill="hold" nodeType="afterGroup">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80940"/>
                                        </p:tgtEl>
                                        <p:attrNameLst>
                                          <p:attrName>style.visibility</p:attrName>
                                        </p:attrNameLst>
                                      </p:cBhvr>
                                      <p:to>
                                        <p:strVal val="visible"/>
                                      </p:to>
                                    </p:set>
                                    <p:animEffect transition="in" filter="wipe(up)">
                                      <p:cBhvr>
                                        <p:cTn id="80" dur="500"/>
                                        <p:tgtEl>
                                          <p:spTgt spid="80940"/>
                                        </p:tgtEl>
                                      </p:cBhvr>
                                    </p:animEffect>
                                  </p:childTnLst>
                                </p:cTn>
                              </p:par>
                            </p:childTnLst>
                          </p:cTn>
                        </p:par>
                        <p:par>
                          <p:cTn id="81" fill="hold" nodeType="afterGroup">
                            <p:stCondLst>
                              <p:cond delay="1000"/>
                            </p:stCondLst>
                            <p:childTnLst>
                              <p:par>
                                <p:cTn id="82" presetID="22" presetClass="entr" presetSubtype="1" fill="hold" grpId="0" nodeType="afterEffect">
                                  <p:stCondLst>
                                    <p:cond delay="0"/>
                                  </p:stCondLst>
                                  <p:childTnLst>
                                    <p:set>
                                      <p:cBhvr>
                                        <p:cTn id="83" dur="1" fill="hold">
                                          <p:stCondLst>
                                            <p:cond delay="0"/>
                                          </p:stCondLst>
                                        </p:cTn>
                                        <p:tgtEl>
                                          <p:spTgt spid="80941"/>
                                        </p:tgtEl>
                                        <p:attrNameLst>
                                          <p:attrName>style.visibility</p:attrName>
                                        </p:attrNameLst>
                                      </p:cBhvr>
                                      <p:to>
                                        <p:strVal val="visible"/>
                                      </p:to>
                                    </p:set>
                                    <p:animEffect transition="in" filter="wipe(up)">
                                      <p:cBhvr>
                                        <p:cTn id="84" dur="500"/>
                                        <p:tgtEl>
                                          <p:spTgt spid="80941"/>
                                        </p:tgtEl>
                                      </p:cBhvr>
                                    </p:animEffect>
                                  </p:childTnLst>
                                </p:cTn>
                              </p:par>
                            </p:childTnLst>
                          </p:cTn>
                        </p:par>
                        <p:par>
                          <p:cTn id="85" fill="hold" nodeType="afterGroup">
                            <p:stCondLst>
                              <p:cond delay="1500"/>
                            </p:stCondLst>
                            <p:childTnLst>
                              <p:par>
                                <p:cTn id="86" presetID="22" presetClass="entr" presetSubtype="1" fill="hold" grpId="0" nodeType="afterEffect">
                                  <p:stCondLst>
                                    <p:cond delay="0"/>
                                  </p:stCondLst>
                                  <p:childTnLst>
                                    <p:set>
                                      <p:cBhvr>
                                        <p:cTn id="87" dur="1" fill="hold">
                                          <p:stCondLst>
                                            <p:cond delay="0"/>
                                          </p:stCondLst>
                                        </p:cTn>
                                        <p:tgtEl>
                                          <p:spTgt spid="80942"/>
                                        </p:tgtEl>
                                        <p:attrNameLst>
                                          <p:attrName>style.visibility</p:attrName>
                                        </p:attrNameLst>
                                      </p:cBhvr>
                                      <p:to>
                                        <p:strVal val="visible"/>
                                      </p:to>
                                    </p:set>
                                    <p:animEffect transition="in" filter="wipe(up)">
                                      <p:cBhvr>
                                        <p:cTn id="88" dur="500"/>
                                        <p:tgtEl>
                                          <p:spTgt spid="8094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80943"/>
                                        </p:tgtEl>
                                        <p:attrNameLst>
                                          <p:attrName>style.visibility</p:attrName>
                                        </p:attrNameLst>
                                      </p:cBhvr>
                                      <p:to>
                                        <p:strVal val="visible"/>
                                      </p:to>
                                    </p:set>
                                    <p:animEffect transition="in" filter="wipe(up)">
                                      <p:cBhvr>
                                        <p:cTn id="93" dur="500"/>
                                        <p:tgtEl>
                                          <p:spTgt spid="80943"/>
                                        </p:tgtEl>
                                      </p:cBhvr>
                                    </p:animEffect>
                                  </p:childTnLst>
                                </p:cTn>
                              </p:par>
                            </p:childTnLst>
                          </p:cTn>
                        </p:par>
                        <p:par>
                          <p:cTn id="94" fill="hold" nodeType="afterGroup">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80944"/>
                                        </p:tgtEl>
                                        <p:attrNameLst>
                                          <p:attrName>style.visibility</p:attrName>
                                        </p:attrNameLst>
                                      </p:cBhvr>
                                      <p:to>
                                        <p:strVal val="visible"/>
                                      </p:to>
                                    </p:set>
                                    <p:animEffect transition="in" filter="wipe(up)">
                                      <p:cBhvr>
                                        <p:cTn id="97" dur="500"/>
                                        <p:tgtEl>
                                          <p:spTgt spid="8094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8" fill="hold" grpId="0" nodeType="clickEffect">
                                  <p:stCondLst>
                                    <p:cond delay="0"/>
                                  </p:stCondLst>
                                  <p:childTnLst>
                                    <p:set>
                                      <p:cBhvr>
                                        <p:cTn id="101" dur="1" fill="hold">
                                          <p:stCondLst>
                                            <p:cond delay="0"/>
                                          </p:stCondLst>
                                        </p:cTn>
                                        <p:tgtEl>
                                          <p:spTgt spid="80945"/>
                                        </p:tgtEl>
                                        <p:attrNameLst>
                                          <p:attrName>style.visibility</p:attrName>
                                        </p:attrNameLst>
                                      </p:cBhvr>
                                      <p:to>
                                        <p:strVal val="visible"/>
                                      </p:to>
                                    </p:set>
                                    <p:anim calcmode="lin" valueType="num">
                                      <p:cBhvr additive="base">
                                        <p:cTn id="102" dur="500" fill="hold"/>
                                        <p:tgtEl>
                                          <p:spTgt spid="80945"/>
                                        </p:tgtEl>
                                        <p:attrNameLst>
                                          <p:attrName>ppt_x</p:attrName>
                                        </p:attrNameLst>
                                      </p:cBhvr>
                                      <p:tavLst>
                                        <p:tav tm="0">
                                          <p:val>
                                            <p:strVal val="0-#ppt_w/2"/>
                                          </p:val>
                                        </p:tav>
                                        <p:tav tm="100000">
                                          <p:val>
                                            <p:strVal val="#ppt_x"/>
                                          </p:val>
                                        </p:tav>
                                      </p:tavLst>
                                    </p:anim>
                                    <p:anim calcmode="lin" valueType="num">
                                      <p:cBhvr additive="base">
                                        <p:cTn id="103" dur="500" fill="hold"/>
                                        <p:tgtEl>
                                          <p:spTgt spid="80945"/>
                                        </p:tgtEl>
                                        <p:attrNameLst>
                                          <p:attrName>ppt_y</p:attrName>
                                        </p:attrNameLst>
                                      </p:cBhvr>
                                      <p:tavLst>
                                        <p:tav tm="0">
                                          <p:val>
                                            <p:strVal val="#ppt_y"/>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80946"/>
                                        </p:tgtEl>
                                        <p:attrNameLst>
                                          <p:attrName>style.visibility</p:attrName>
                                        </p:attrNameLst>
                                      </p:cBhvr>
                                      <p:to>
                                        <p:strVal val="visible"/>
                                      </p:to>
                                    </p:set>
                                    <p:animEffect transition="in" filter="wipe(up)">
                                      <p:cBhvr>
                                        <p:cTn id="108" dur="500"/>
                                        <p:tgtEl>
                                          <p:spTgt spid="80946"/>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80947"/>
                                        </p:tgtEl>
                                        <p:attrNameLst>
                                          <p:attrName>style.visibility</p:attrName>
                                        </p:attrNameLst>
                                      </p:cBhvr>
                                      <p:to>
                                        <p:strVal val="visible"/>
                                      </p:to>
                                    </p:set>
                                    <p:animEffect transition="in" filter="wipe(up)">
                                      <p:cBhvr>
                                        <p:cTn id="113" dur="500"/>
                                        <p:tgtEl>
                                          <p:spTgt spid="80947"/>
                                        </p:tgtEl>
                                      </p:cBhvr>
                                    </p:animEffect>
                                  </p:childTnLst>
                                </p:cTn>
                              </p:par>
                            </p:childTnLst>
                          </p:cTn>
                        </p:par>
                        <p:par>
                          <p:cTn id="114" fill="hold" nodeType="afterGroup">
                            <p:stCondLst>
                              <p:cond delay="500"/>
                            </p:stCondLst>
                            <p:childTnLst>
                              <p:par>
                                <p:cTn id="115" presetID="22" presetClass="entr" presetSubtype="1" fill="hold" grpId="0" nodeType="afterEffect">
                                  <p:stCondLst>
                                    <p:cond delay="0"/>
                                  </p:stCondLst>
                                  <p:childTnLst>
                                    <p:set>
                                      <p:cBhvr>
                                        <p:cTn id="116" dur="1" fill="hold">
                                          <p:stCondLst>
                                            <p:cond delay="0"/>
                                          </p:stCondLst>
                                        </p:cTn>
                                        <p:tgtEl>
                                          <p:spTgt spid="80948"/>
                                        </p:tgtEl>
                                        <p:attrNameLst>
                                          <p:attrName>style.visibility</p:attrName>
                                        </p:attrNameLst>
                                      </p:cBhvr>
                                      <p:to>
                                        <p:strVal val="visible"/>
                                      </p:to>
                                    </p:set>
                                    <p:animEffect transition="in" filter="wipe(up)">
                                      <p:cBhvr>
                                        <p:cTn id="117" dur="500"/>
                                        <p:tgtEl>
                                          <p:spTgt spid="80948"/>
                                        </p:tgtEl>
                                      </p:cBhvr>
                                    </p:animEffect>
                                  </p:childTnLst>
                                </p:cTn>
                              </p:par>
                            </p:childTnLst>
                          </p:cTn>
                        </p:par>
                        <p:par>
                          <p:cTn id="118" fill="hold" nodeType="afterGroup">
                            <p:stCondLst>
                              <p:cond delay="1000"/>
                            </p:stCondLst>
                            <p:childTnLst>
                              <p:par>
                                <p:cTn id="119" presetID="22" presetClass="entr" presetSubtype="1" fill="hold" grpId="0" nodeType="afterEffect">
                                  <p:stCondLst>
                                    <p:cond delay="0"/>
                                  </p:stCondLst>
                                  <p:childTnLst>
                                    <p:set>
                                      <p:cBhvr>
                                        <p:cTn id="120" dur="1" fill="hold">
                                          <p:stCondLst>
                                            <p:cond delay="0"/>
                                          </p:stCondLst>
                                        </p:cTn>
                                        <p:tgtEl>
                                          <p:spTgt spid="80949"/>
                                        </p:tgtEl>
                                        <p:attrNameLst>
                                          <p:attrName>style.visibility</p:attrName>
                                        </p:attrNameLst>
                                      </p:cBhvr>
                                      <p:to>
                                        <p:strVal val="visible"/>
                                      </p:to>
                                    </p:set>
                                    <p:animEffect transition="in" filter="wipe(up)">
                                      <p:cBhvr>
                                        <p:cTn id="121" dur="500"/>
                                        <p:tgtEl>
                                          <p:spTgt spid="80949"/>
                                        </p:tgtEl>
                                      </p:cBhvr>
                                    </p:animEffect>
                                  </p:childTnLst>
                                </p:cTn>
                              </p:par>
                            </p:childTnLst>
                          </p:cTn>
                        </p:par>
                        <p:par>
                          <p:cTn id="122" fill="hold" nodeType="afterGroup">
                            <p:stCondLst>
                              <p:cond delay="1500"/>
                            </p:stCondLst>
                            <p:childTnLst>
                              <p:par>
                                <p:cTn id="123" presetID="22" presetClass="entr" presetSubtype="1" fill="hold" grpId="0" nodeType="afterEffect">
                                  <p:stCondLst>
                                    <p:cond delay="0"/>
                                  </p:stCondLst>
                                  <p:childTnLst>
                                    <p:set>
                                      <p:cBhvr>
                                        <p:cTn id="124" dur="1" fill="hold">
                                          <p:stCondLst>
                                            <p:cond delay="0"/>
                                          </p:stCondLst>
                                        </p:cTn>
                                        <p:tgtEl>
                                          <p:spTgt spid="80950"/>
                                        </p:tgtEl>
                                        <p:attrNameLst>
                                          <p:attrName>style.visibility</p:attrName>
                                        </p:attrNameLst>
                                      </p:cBhvr>
                                      <p:to>
                                        <p:strVal val="visible"/>
                                      </p:to>
                                    </p:set>
                                    <p:animEffect transition="in" filter="wipe(up)">
                                      <p:cBhvr>
                                        <p:cTn id="125" dur="500"/>
                                        <p:tgtEl>
                                          <p:spTgt spid="80950"/>
                                        </p:tgtEl>
                                      </p:cBhvr>
                                    </p:animEffect>
                                  </p:childTnLst>
                                </p:cTn>
                              </p:par>
                            </p:childTnLst>
                          </p:cTn>
                        </p:par>
                        <p:par>
                          <p:cTn id="126" fill="hold" nodeType="afterGroup">
                            <p:stCondLst>
                              <p:cond delay="2000"/>
                            </p:stCondLst>
                            <p:childTnLst>
                              <p:par>
                                <p:cTn id="127" presetID="22" presetClass="entr" presetSubtype="1" fill="hold" grpId="0" nodeType="afterEffect">
                                  <p:stCondLst>
                                    <p:cond delay="0"/>
                                  </p:stCondLst>
                                  <p:childTnLst>
                                    <p:set>
                                      <p:cBhvr>
                                        <p:cTn id="128" dur="1" fill="hold">
                                          <p:stCondLst>
                                            <p:cond delay="0"/>
                                          </p:stCondLst>
                                        </p:cTn>
                                        <p:tgtEl>
                                          <p:spTgt spid="80951"/>
                                        </p:tgtEl>
                                        <p:attrNameLst>
                                          <p:attrName>style.visibility</p:attrName>
                                        </p:attrNameLst>
                                      </p:cBhvr>
                                      <p:to>
                                        <p:strVal val="visible"/>
                                      </p:to>
                                    </p:set>
                                    <p:animEffect transition="in" filter="wipe(up)">
                                      <p:cBhvr>
                                        <p:cTn id="129" dur="500"/>
                                        <p:tgtEl>
                                          <p:spTgt spid="80951"/>
                                        </p:tgtEl>
                                      </p:cBhvr>
                                    </p:animEffect>
                                  </p:childTnLst>
                                </p:cTn>
                              </p:par>
                            </p:childTnLst>
                          </p:cTn>
                        </p:par>
                        <p:par>
                          <p:cTn id="130" fill="hold" nodeType="afterGroup">
                            <p:stCondLst>
                              <p:cond delay="2500"/>
                            </p:stCondLst>
                            <p:childTnLst>
                              <p:par>
                                <p:cTn id="131" presetID="22" presetClass="entr" presetSubtype="1" fill="hold" grpId="0" nodeType="afterEffect">
                                  <p:stCondLst>
                                    <p:cond delay="0"/>
                                  </p:stCondLst>
                                  <p:childTnLst>
                                    <p:set>
                                      <p:cBhvr>
                                        <p:cTn id="132" dur="1" fill="hold">
                                          <p:stCondLst>
                                            <p:cond delay="0"/>
                                          </p:stCondLst>
                                        </p:cTn>
                                        <p:tgtEl>
                                          <p:spTgt spid="80952"/>
                                        </p:tgtEl>
                                        <p:attrNameLst>
                                          <p:attrName>style.visibility</p:attrName>
                                        </p:attrNameLst>
                                      </p:cBhvr>
                                      <p:to>
                                        <p:strVal val="visible"/>
                                      </p:to>
                                    </p:set>
                                    <p:animEffect transition="in" filter="wipe(up)">
                                      <p:cBhvr>
                                        <p:cTn id="133" dur="500"/>
                                        <p:tgtEl>
                                          <p:spTgt spid="80952"/>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80953"/>
                                        </p:tgtEl>
                                        <p:attrNameLst>
                                          <p:attrName>style.visibility</p:attrName>
                                        </p:attrNameLst>
                                      </p:cBhvr>
                                      <p:to>
                                        <p:strVal val="visible"/>
                                      </p:to>
                                    </p:set>
                                    <p:animEffect transition="in" filter="wipe(up)">
                                      <p:cBhvr>
                                        <p:cTn id="138" dur="500"/>
                                        <p:tgtEl>
                                          <p:spTgt spid="80953"/>
                                        </p:tgtEl>
                                      </p:cBhvr>
                                    </p:animEffect>
                                  </p:childTnLst>
                                </p:cTn>
                              </p:par>
                            </p:childTnLst>
                          </p:cTn>
                        </p:par>
                        <p:par>
                          <p:cTn id="139" fill="hold" nodeType="afterGroup">
                            <p:stCondLst>
                              <p:cond delay="500"/>
                            </p:stCondLst>
                            <p:childTnLst>
                              <p:par>
                                <p:cTn id="140" presetID="22" presetClass="entr" presetSubtype="1" fill="hold" grpId="0" nodeType="afterEffect">
                                  <p:stCondLst>
                                    <p:cond delay="0"/>
                                  </p:stCondLst>
                                  <p:childTnLst>
                                    <p:set>
                                      <p:cBhvr>
                                        <p:cTn id="141" dur="1" fill="hold">
                                          <p:stCondLst>
                                            <p:cond delay="0"/>
                                          </p:stCondLst>
                                        </p:cTn>
                                        <p:tgtEl>
                                          <p:spTgt spid="80954"/>
                                        </p:tgtEl>
                                        <p:attrNameLst>
                                          <p:attrName>style.visibility</p:attrName>
                                        </p:attrNameLst>
                                      </p:cBhvr>
                                      <p:to>
                                        <p:strVal val="visible"/>
                                      </p:to>
                                    </p:set>
                                    <p:animEffect transition="in" filter="wipe(up)">
                                      <p:cBhvr>
                                        <p:cTn id="142" dur="500"/>
                                        <p:tgtEl>
                                          <p:spTgt spid="80954"/>
                                        </p:tgtEl>
                                      </p:cBhvr>
                                    </p:animEffect>
                                  </p:childTnLst>
                                </p:cTn>
                              </p:par>
                            </p:childTnLst>
                          </p:cTn>
                        </p:par>
                        <p:par>
                          <p:cTn id="143" fill="hold" nodeType="afterGroup">
                            <p:stCondLst>
                              <p:cond delay="1000"/>
                            </p:stCondLst>
                            <p:childTnLst>
                              <p:par>
                                <p:cTn id="144" presetID="22" presetClass="entr" presetSubtype="1" fill="hold" grpId="0" nodeType="afterEffect">
                                  <p:stCondLst>
                                    <p:cond delay="0"/>
                                  </p:stCondLst>
                                  <p:childTnLst>
                                    <p:set>
                                      <p:cBhvr>
                                        <p:cTn id="145" dur="1" fill="hold">
                                          <p:stCondLst>
                                            <p:cond delay="0"/>
                                          </p:stCondLst>
                                        </p:cTn>
                                        <p:tgtEl>
                                          <p:spTgt spid="80955"/>
                                        </p:tgtEl>
                                        <p:attrNameLst>
                                          <p:attrName>style.visibility</p:attrName>
                                        </p:attrNameLst>
                                      </p:cBhvr>
                                      <p:to>
                                        <p:strVal val="visible"/>
                                      </p:to>
                                    </p:set>
                                    <p:animEffect transition="in" filter="wipe(up)">
                                      <p:cBhvr>
                                        <p:cTn id="146" dur="500"/>
                                        <p:tgtEl>
                                          <p:spTgt spid="80955"/>
                                        </p:tgtEl>
                                      </p:cBhvr>
                                    </p:animEffect>
                                  </p:childTnLst>
                                </p:cTn>
                              </p:par>
                            </p:childTnLst>
                          </p:cTn>
                        </p:par>
                        <p:par>
                          <p:cTn id="147" fill="hold" nodeType="afterGroup">
                            <p:stCondLst>
                              <p:cond delay="1500"/>
                            </p:stCondLst>
                            <p:childTnLst>
                              <p:par>
                                <p:cTn id="148" presetID="22" presetClass="entr" presetSubtype="1" fill="hold" grpId="0" nodeType="afterEffect">
                                  <p:stCondLst>
                                    <p:cond delay="0"/>
                                  </p:stCondLst>
                                  <p:childTnLst>
                                    <p:set>
                                      <p:cBhvr>
                                        <p:cTn id="149" dur="1" fill="hold">
                                          <p:stCondLst>
                                            <p:cond delay="0"/>
                                          </p:stCondLst>
                                        </p:cTn>
                                        <p:tgtEl>
                                          <p:spTgt spid="80956"/>
                                        </p:tgtEl>
                                        <p:attrNameLst>
                                          <p:attrName>style.visibility</p:attrName>
                                        </p:attrNameLst>
                                      </p:cBhvr>
                                      <p:to>
                                        <p:strVal val="visible"/>
                                      </p:to>
                                    </p:set>
                                    <p:animEffect transition="in" filter="wipe(up)">
                                      <p:cBhvr>
                                        <p:cTn id="150" dur="500"/>
                                        <p:tgtEl>
                                          <p:spTgt spid="80956"/>
                                        </p:tgtEl>
                                      </p:cBhvr>
                                    </p:animEffect>
                                  </p:childTnLst>
                                </p:cTn>
                              </p:par>
                            </p:childTnLst>
                          </p:cTn>
                        </p:par>
                        <p:par>
                          <p:cTn id="151" fill="hold" nodeType="afterGroup">
                            <p:stCondLst>
                              <p:cond delay="2000"/>
                            </p:stCondLst>
                            <p:childTnLst>
                              <p:par>
                                <p:cTn id="152" presetID="22" presetClass="entr" presetSubtype="1" fill="hold" grpId="0" nodeType="afterEffect">
                                  <p:stCondLst>
                                    <p:cond delay="0"/>
                                  </p:stCondLst>
                                  <p:childTnLst>
                                    <p:set>
                                      <p:cBhvr>
                                        <p:cTn id="153" dur="1" fill="hold">
                                          <p:stCondLst>
                                            <p:cond delay="0"/>
                                          </p:stCondLst>
                                        </p:cTn>
                                        <p:tgtEl>
                                          <p:spTgt spid="80957"/>
                                        </p:tgtEl>
                                        <p:attrNameLst>
                                          <p:attrName>style.visibility</p:attrName>
                                        </p:attrNameLst>
                                      </p:cBhvr>
                                      <p:to>
                                        <p:strVal val="visible"/>
                                      </p:to>
                                    </p:set>
                                    <p:animEffect transition="in" filter="wipe(up)">
                                      <p:cBhvr>
                                        <p:cTn id="154" dur="500"/>
                                        <p:tgtEl>
                                          <p:spTgt spid="80957"/>
                                        </p:tgtEl>
                                      </p:cBhvr>
                                    </p:animEffect>
                                  </p:childTnLst>
                                </p:cTn>
                              </p:par>
                            </p:childTnLst>
                          </p:cTn>
                        </p:par>
                        <p:par>
                          <p:cTn id="155" fill="hold" nodeType="afterGroup">
                            <p:stCondLst>
                              <p:cond delay="2500"/>
                            </p:stCondLst>
                            <p:childTnLst>
                              <p:par>
                                <p:cTn id="156" presetID="22" presetClass="entr" presetSubtype="1" fill="hold" grpId="0" nodeType="afterEffect">
                                  <p:stCondLst>
                                    <p:cond delay="0"/>
                                  </p:stCondLst>
                                  <p:childTnLst>
                                    <p:set>
                                      <p:cBhvr>
                                        <p:cTn id="157" dur="1" fill="hold">
                                          <p:stCondLst>
                                            <p:cond delay="0"/>
                                          </p:stCondLst>
                                        </p:cTn>
                                        <p:tgtEl>
                                          <p:spTgt spid="80958"/>
                                        </p:tgtEl>
                                        <p:attrNameLst>
                                          <p:attrName>style.visibility</p:attrName>
                                        </p:attrNameLst>
                                      </p:cBhvr>
                                      <p:to>
                                        <p:strVal val="visible"/>
                                      </p:to>
                                    </p:set>
                                    <p:animEffect transition="in" filter="wipe(up)">
                                      <p:cBhvr>
                                        <p:cTn id="158" dur="500"/>
                                        <p:tgtEl>
                                          <p:spTgt spid="80958"/>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1" fill="hold" grpId="0" nodeType="clickEffect">
                                  <p:stCondLst>
                                    <p:cond delay="0"/>
                                  </p:stCondLst>
                                  <p:childTnLst>
                                    <p:set>
                                      <p:cBhvr>
                                        <p:cTn id="162" dur="1" fill="hold">
                                          <p:stCondLst>
                                            <p:cond delay="0"/>
                                          </p:stCondLst>
                                        </p:cTn>
                                        <p:tgtEl>
                                          <p:spTgt spid="80959"/>
                                        </p:tgtEl>
                                        <p:attrNameLst>
                                          <p:attrName>style.visibility</p:attrName>
                                        </p:attrNameLst>
                                      </p:cBhvr>
                                      <p:to>
                                        <p:strVal val="visible"/>
                                      </p:to>
                                    </p:set>
                                    <p:animEffect transition="in" filter="wipe(up)">
                                      <p:cBhvr>
                                        <p:cTn id="163" dur="500"/>
                                        <p:tgtEl>
                                          <p:spTgt spid="80959"/>
                                        </p:tgtEl>
                                      </p:cBhvr>
                                    </p:animEffect>
                                  </p:childTnLst>
                                </p:cTn>
                              </p:par>
                            </p:childTnLst>
                          </p:cTn>
                        </p:par>
                        <p:par>
                          <p:cTn id="164" fill="hold" nodeType="afterGroup">
                            <p:stCondLst>
                              <p:cond delay="500"/>
                            </p:stCondLst>
                            <p:childTnLst>
                              <p:par>
                                <p:cTn id="165" presetID="22" presetClass="entr" presetSubtype="1" fill="hold" grpId="0" nodeType="afterEffect">
                                  <p:stCondLst>
                                    <p:cond delay="0"/>
                                  </p:stCondLst>
                                  <p:childTnLst>
                                    <p:set>
                                      <p:cBhvr>
                                        <p:cTn id="166" dur="1" fill="hold">
                                          <p:stCondLst>
                                            <p:cond delay="0"/>
                                          </p:stCondLst>
                                        </p:cTn>
                                        <p:tgtEl>
                                          <p:spTgt spid="80960"/>
                                        </p:tgtEl>
                                        <p:attrNameLst>
                                          <p:attrName>style.visibility</p:attrName>
                                        </p:attrNameLst>
                                      </p:cBhvr>
                                      <p:to>
                                        <p:strVal val="visible"/>
                                      </p:to>
                                    </p:set>
                                    <p:animEffect transition="in" filter="wipe(up)">
                                      <p:cBhvr>
                                        <p:cTn id="167" dur="500"/>
                                        <p:tgtEl>
                                          <p:spTgt spid="80960"/>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1" fill="hold" grpId="0" nodeType="clickEffect">
                                  <p:stCondLst>
                                    <p:cond delay="0"/>
                                  </p:stCondLst>
                                  <p:childTnLst>
                                    <p:set>
                                      <p:cBhvr>
                                        <p:cTn id="171" dur="1" fill="hold">
                                          <p:stCondLst>
                                            <p:cond delay="0"/>
                                          </p:stCondLst>
                                        </p:cTn>
                                        <p:tgtEl>
                                          <p:spTgt spid="80961"/>
                                        </p:tgtEl>
                                        <p:attrNameLst>
                                          <p:attrName>style.visibility</p:attrName>
                                        </p:attrNameLst>
                                      </p:cBhvr>
                                      <p:to>
                                        <p:strVal val="visible"/>
                                      </p:to>
                                    </p:set>
                                    <p:animEffect transition="in" filter="wipe(up)">
                                      <p:cBhvr>
                                        <p:cTn id="172" dur="500"/>
                                        <p:tgtEl>
                                          <p:spTgt spid="80961"/>
                                        </p:tgtEl>
                                      </p:cBhvr>
                                    </p:animEffect>
                                  </p:childTnLst>
                                </p:cTn>
                              </p:par>
                            </p:childTnLst>
                          </p:cTn>
                        </p:par>
                        <p:par>
                          <p:cTn id="173" fill="hold" nodeType="afterGroup">
                            <p:stCondLst>
                              <p:cond delay="500"/>
                            </p:stCondLst>
                            <p:childTnLst>
                              <p:par>
                                <p:cTn id="174" presetID="22" presetClass="entr" presetSubtype="1" fill="hold" grpId="0" nodeType="afterEffect">
                                  <p:stCondLst>
                                    <p:cond delay="0"/>
                                  </p:stCondLst>
                                  <p:childTnLst>
                                    <p:set>
                                      <p:cBhvr>
                                        <p:cTn id="175" dur="1" fill="hold">
                                          <p:stCondLst>
                                            <p:cond delay="0"/>
                                          </p:stCondLst>
                                        </p:cTn>
                                        <p:tgtEl>
                                          <p:spTgt spid="80962"/>
                                        </p:tgtEl>
                                        <p:attrNameLst>
                                          <p:attrName>style.visibility</p:attrName>
                                        </p:attrNameLst>
                                      </p:cBhvr>
                                      <p:to>
                                        <p:strVal val="visible"/>
                                      </p:to>
                                    </p:set>
                                    <p:animEffect transition="in" filter="wipe(up)">
                                      <p:cBhvr>
                                        <p:cTn id="176" dur="500"/>
                                        <p:tgtEl>
                                          <p:spTgt spid="80962"/>
                                        </p:tgtEl>
                                      </p:cBhvr>
                                    </p:animEffect>
                                  </p:childTnLst>
                                </p:cTn>
                              </p:par>
                            </p:childTnLst>
                          </p:cTn>
                        </p:par>
                        <p:par>
                          <p:cTn id="177" fill="hold" nodeType="afterGroup">
                            <p:stCondLst>
                              <p:cond delay="1000"/>
                            </p:stCondLst>
                            <p:childTnLst>
                              <p:par>
                                <p:cTn id="178" presetID="22" presetClass="entr" presetSubtype="1" fill="hold" grpId="0" nodeType="afterEffect">
                                  <p:stCondLst>
                                    <p:cond delay="0"/>
                                  </p:stCondLst>
                                  <p:childTnLst>
                                    <p:set>
                                      <p:cBhvr>
                                        <p:cTn id="179" dur="1" fill="hold">
                                          <p:stCondLst>
                                            <p:cond delay="0"/>
                                          </p:stCondLst>
                                        </p:cTn>
                                        <p:tgtEl>
                                          <p:spTgt spid="80963"/>
                                        </p:tgtEl>
                                        <p:attrNameLst>
                                          <p:attrName>style.visibility</p:attrName>
                                        </p:attrNameLst>
                                      </p:cBhvr>
                                      <p:to>
                                        <p:strVal val="visible"/>
                                      </p:to>
                                    </p:set>
                                    <p:animEffect transition="in" filter="wipe(up)">
                                      <p:cBhvr>
                                        <p:cTn id="180" dur="500"/>
                                        <p:tgtEl>
                                          <p:spTgt spid="80963"/>
                                        </p:tgtEl>
                                      </p:cBhvr>
                                    </p:animEffect>
                                  </p:childTnLst>
                                </p:cTn>
                              </p:par>
                            </p:childTnLst>
                          </p:cTn>
                        </p:par>
                        <p:par>
                          <p:cTn id="181" fill="hold" nodeType="afterGroup">
                            <p:stCondLst>
                              <p:cond delay="1500"/>
                            </p:stCondLst>
                            <p:childTnLst>
                              <p:par>
                                <p:cTn id="182" presetID="22" presetClass="entr" presetSubtype="1" fill="hold" grpId="0" nodeType="afterEffect">
                                  <p:stCondLst>
                                    <p:cond delay="0"/>
                                  </p:stCondLst>
                                  <p:childTnLst>
                                    <p:set>
                                      <p:cBhvr>
                                        <p:cTn id="183" dur="1" fill="hold">
                                          <p:stCondLst>
                                            <p:cond delay="0"/>
                                          </p:stCondLst>
                                        </p:cTn>
                                        <p:tgtEl>
                                          <p:spTgt spid="80964"/>
                                        </p:tgtEl>
                                        <p:attrNameLst>
                                          <p:attrName>style.visibility</p:attrName>
                                        </p:attrNameLst>
                                      </p:cBhvr>
                                      <p:to>
                                        <p:strVal val="visible"/>
                                      </p:to>
                                    </p:set>
                                    <p:animEffect transition="in" filter="wipe(up)">
                                      <p:cBhvr>
                                        <p:cTn id="184" dur="500"/>
                                        <p:tgtEl>
                                          <p:spTgt spid="80964"/>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1" fill="hold" grpId="0" nodeType="clickEffect">
                                  <p:stCondLst>
                                    <p:cond delay="0"/>
                                  </p:stCondLst>
                                  <p:childTnLst>
                                    <p:set>
                                      <p:cBhvr>
                                        <p:cTn id="188" dur="1" fill="hold">
                                          <p:stCondLst>
                                            <p:cond delay="0"/>
                                          </p:stCondLst>
                                        </p:cTn>
                                        <p:tgtEl>
                                          <p:spTgt spid="80965"/>
                                        </p:tgtEl>
                                        <p:attrNameLst>
                                          <p:attrName>style.visibility</p:attrName>
                                        </p:attrNameLst>
                                      </p:cBhvr>
                                      <p:to>
                                        <p:strVal val="visible"/>
                                      </p:to>
                                    </p:set>
                                    <p:animEffect transition="in" filter="wipe(up)">
                                      <p:cBhvr>
                                        <p:cTn id="189" dur="500"/>
                                        <p:tgtEl>
                                          <p:spTgt spid="80965"/>
                                        </p:tgtEl>
                                      </p:cBhvr>
                                    </p:animEffect>
                                  </p:childTnLst>
                                </p:cTn>
                              </p:par>
                            </p:childTnLst>
                          </p:cTn>
                        </p:par>
                        <p:par>
                          <p:cTn id="190" fill="hold" nodeType="afterGroup">
                            <p:stCondLst>
                              <p:cond delay="500"/>
                            </p:stCondLst>
                            <p:childTnLst>
                              <p:par>
                                <p:cTn id="191" presetID="22" presetClass="entr" presetSubtype="1" fill="hold" grpId="0" nodeType="afterEffect">
                                  <p:stCondLst>
                                    <p:cond delay="0"/>
                                  </p:stCondLst>
                                  <p:childTnLst>
                                    <p:set>
                                      <p:cBhvr>
                                        <p:cTn id="192" dur="1" fill="hold">
                                          <p:stCondLst>
                                            <p:cond delay="0"/>
                                          </p:stCondLst>
                                        </p:cTn>
                                        <p:tgtEl>
                                          <p:spTgt spid="80966"/>
                                        </p:tgtEl>
                                        <p:attrNameLst>
                                          <p:attrName>style.visibility</p:attrName>
                                        </p:attrNameLst>
                                      </p:cBhvr>
                                      <p:to>
                                        <p:strVal val="visible"/>
                                      </p:to>
                                    </p:set>
                                    <p:animEffect transition="in" filter="wipe(up)">
                                      <p:cBhvr>
                                        <p:cTn id="193" dur="500"/>
                                        <p:tgtEl>
                                          <p:spTgt spid="8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2" grpId="0" animBg="1" autoUpdateAnimBg="0"/>
      <p:bldP spid="80924" grpId="0" autoUpdateAnimBg="0"/>
      <p:bldP spid="80925" grpId="0" animBg="1"/>
      <p:bldP spid="80926" grpId="0" animBg="1"/>
      <p:bldP spid="80927" grpId="0" animBg="1"/>
      <p:bldP spid="80928" grpId="0" autoUpdateAnimBg="0"/>
      <p:bldP spid="80929" grpId="0" autoUpdateAnimBg="0"/>
      <p:bldP spid="80930" grpId="0" autoUpdateAnimBg="0"/>
      <p:bldP spid="80931" grpId="0" animBg="1"/>
      <p:bldP spid="80932" grpId="0" autoUpdateAnimBg="0"/>
      <p:bldP spid="80933" grpId="0" animBg="1"/>
      <p:bldP spid="80934" grpId="0" animBg="1"/>
      <p:bldP spid="80935" grpId="0" animBg="1"/>
      <p:bldP spid="80936" grpId="0" autoUpdateAnimBg="0"/>
      <p:bldP spid="80937" grpId="0" autoUpdateAnimBg="0"/>
      <p:bldP spid="80938" grpId="0" autoUpdateAnimBg="0"/>
      <p:bldP spid="80939" grpId="0" animBg="1"/>
      <p:bldP spid="80940" grpId="0" animBg="1"/>
      <p:bldP spid="80941" grpId="0" autoUpdateAnimBg="0"/>
      <p:bldP spid="80942" grpId="0" autoUpdateAnimBg="0"/>
      <p:bldP spid="80943" grpId="0" animBg="1"/>
      <p:bldP spid="80944" grpId="0" autoUpdateAnimBg="0"/>
      <p:bldP spid="80945" grpId="0" animBg="1" autoUpdateAnimBg="0"/>
      <p:bldP spid="80946" grpId="0" autoUpdateAnimBg="0"/>
      <p:bldP spid="80947" grpId="0" animBg="1"/>
      <p:bldP spid="80948" grpId="0" animBg="1"/>
      <p:bldP spid="80949" grpId="0" animBg="1"/>
      <p:bldP spid="80950" grpId="0" autoUpdateAnimBg="0"/>
      <p:bldP spid="80951" grpId="0" autoUpdateAnimBg="0"/>
      <p:bldP spid="80952" grpId="0" autoUpdateAnimBg="0"/>
      <p:bldP spid="80953" grpId="0" animBg="1"/>
      <p:bldP spid="80954" grpId="0" animBg="1"/>
      <p:bldP spid="80955" grpId="0" animBg="1"/>
      <p:bldP spid="80956" grpId="0" autoUpdateAnimBg="0"/>
      <p:bldP spid="80957" grpId="0" autoUpdateAnimBg="0"/>
      <p:bldP spid="80958" grpId="0" autoUpdateAnimBg="0"/>
      <p:bldP spid="80959" grpId="0" animBg="1"/>
      <p:bldP spid="80960" grpId="0" autoUpdateAnimBg="0"/>
      <p:bldP spid="80961" grpId="0" animBg="1"/>
      <p:bldP spid="80962" grpId="0" animBg="1"/>
      <p:bldP spid="80963" grpId="0" autoUpdateAnimBg="0"/>
      <p:bldP spid="80964" grpId="0" autoUpdateAnimBg="0"/>
      <p:bldP spid="80965" grpId="0" animBg="1"/>
      <p:bldP spid="8096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783126B-C079-4BC2-8FCE-EA4F09DF86FC}" type="slidenum">
              <a:rPr lang="en-US" altLang="zh-CN"/>
              <a:pPr/>
              <a:t>32</a:t>
            </a:fld>
            <a:endParaRPr lang="en-US" altLang="zh-CN"/>
          </a:p>
        </p:txBody>
      </p:sp>
      <p:sp>
        <p:nvSpPr>
          <p:cNvPr id="81922" name="Rectangle 2"/>
          <p:cNvSpPr>
            <a:spLocks noGrp="1" noChangeArrowheads="1"/>
          </p:cNvSpPr>
          <p:nvPr>
            <p:ph type="title"/>
          </p:nvPr>
        </p:nvSpPr>
        <p:spPr/>
        <p:txBody>
          <a:bodyPr/>
          <a:lstStyle/>
          <a:p>
            <a:r>
              <a:rPr lang="zh-CN" altLang="en-US" sz="3600">
                <a:solidFill>
                  <a:srgbClr val="0000FF"/>
                </a:solidFill>
                <a:ea typeface="楷体_GB2312" pitchFamily="49" charset="-122"/>
              </a:rPr>
              <a:t>最左推导、规范推导和规范句型</a:t>
            </a:r>
          </a:p>
        </p:txBody>
      </p:sp>
      <p:sp>
        <p:nvSpPr>
          <p:cNvPr id="81923" name="Rectangle 3"/>
          <p:cNvSpPr>
            <a:spLocks noGrp="1" noChangeArrowheads="1"/>
          </p:cNvSpPr>
          <p:nvPr>
            <p:ph type="body" idx="1"/>
          </p:nvPr>
        </p:nvSpPr>
        <p:spPr/>
        <p:txBody>
          <a:bodyPr/>
          <a:lstStyle/>
          <a:p>
            <a:pPr algn="just" eaLnBrk="0" hangingPunct="0">
              <a:spcBef>
                <a:spcPct val="0"/>
              </a:spcBef>
              <a:buSzTx/>
              <a:buFontTx/>
              <a:buChar char="•"/>
            </a:pPr>
            <a:r>
              <a:rPr lang="zh-CN" altLang="en-US">
                <a:solidFill>
                  <a:srgbClr val="0000FF"/>
                </a:solidFill>
                <a:ea typeface="楷体_GB2312" pitchFamily="49" charset="-122"/>
              </a:rPr>
              <a:t>最左推导</a:t>
            </a:r>
            <a:r>
              <a:rPr lang="zh-CN" altLang="en-US">
                <a:ea typeface="楷体_GB2312" pitchFamily="49" charset="-122"/>
              </a:rPr>
              <a:t> </a:t>
            </a:r>
          </a:p>
          <a:p>
            <a:pPr lvl="1" algn="just" eaLnBrk="0" hangingPunct="0">
              <a:spcBef>
                <a:spcPct val="0"/>
              </a:spcBef>
              <a:buSzTx/>
            </a:pPr>
            <a:r>
              <a:rPr lang="zh-CN" altLang="en-US">
                <a:ea typeface="楷体_GB2312" pitchFamily="49" charset="-122"/>
              </a:rPr>
              <a:t>如果在推导的任何一步</a:t>
            </a:r>
            <a:r>
              <a:rPr lang="zh-CN" altLang="en-US">
                <a:ea typeface="楷体_GB2312" pitchFamily="49" charset="-122"/>
                <a:sym typeface="Symbol" pitchFamily="18" charset="2"/>
              </a:rPr>
              <a:t></a:t>
            </a:r>
            <a:r>
              <a:rPr lang="zh-CN" altLang="en-US">
                <a:ea typeface="楷体_GB2312" pitchFamily="49" charset="-122"/>
                <a:sym typeface="Wingdings" pitchFamily="2" charset="2"/>
              </a:rPr>
              <a:t></a:t>
            </a:r>
            <a:r>
              <a:rPr lang="zh-CN" altLang="en-US">
                <a:ea typeface="楷体_GB2312" pitchFamily="49" charset="-122"/>
                <a:sym typeface="Symbol" pitchFamily="18" charset="2"/>
              </a:rPr>
              <a:t></a:t>
            </a:r>
            <a:r>
              <a:rPr lang="zh-CN" altLang="en-US">
                <a:ea typeface="楷体_GB2312" pitchFamily="49" charset="-122"/>
              </a:rPr>
              <a:t>，其中</a:t>
            </a:r>
            <a:r>
              <a:rPr lang="zh-CN" altLang="en-US">
                <a:ea typeface="楷体_GB2312" pitchFamily="49" charset="-122"/>
                <a:sym typeface="Symbol" pitchFamily="18" charset="2"/>
              </a:rPr>
              <a:t></a:t>
            </a:r>
            <a:r>
              <a:rPr lang="zh-CN" altLang="en-US">
                <a:ea typeface="楷体_GB2312" pitchFamily="49" charset="-122"/>
                <a:sym typeface="Wingdings" pitchFamily="2" charset="2"/>
              </a:rPr>
              <a:t>，</a:t>
            </a:r>
            <a:r>
              <a:rPr lang="zh-CN" altLang="en-US">
                <a:ea typeface="楷体_GB2312" pitchFamily="49" charset="-122"/>
                <a:sym typeface="Symbol" pitchFamily="18" charset="2"/>
              </a:rPr>
              <a:t></a:t>
            </a:r>
            <a:r>
              <a:rPr lang="zh-CN" altLang="en-US">
                <a:ea typeface="楷体_GB2312" pitchFamily="49" charset="-122"/>
              </a:rPr>
              <a:t>是句型，都是对</a:t>
            </a:r>
            <a:r>
              <a:rPr lang="zh-CN" altLang="en-US">
                <a:ea typeface="楷体_GB2312" pitchFamily="49" charset="-122"/>
                <a:sym typeface="Symbol" pitchFamily="18" charset="2"/>
              </a:rPr>
              <a:t></a:t>
            </a:r>
            <a:r>
              <a:rPr lang="zh-CN" altLang="en-US">
                <a:ea typeface="楷体_GB2312" pitchFamily="49" charset="-122"/>
              </a:rPr>
              <a:t>中的</a:t>
            </a:r>
            <a:r>
              <a:rPr lang="zh-CN" altLang="en-US">
                <a:solidFill>
                  <a:schemeClr val="hlink"/>
                </a:solidFill>
                <a:ea typeface="楷体_GB2312" pitchFamily="49" charset="-122"/>
              </a:rPr>
              <a:t>最左</a:t>
            </a:r>
            <a:r>
              <a:rPr lang="zh-CN" altLang="en-US">
                <a:ea typeface="楷体_GB2312" pitchFamily="49" charset="-122"/>
              </a:rPr>
              <a:t>非终结符进行替换，则称这种推导为最左推导 </a:t>
            </a:r>
          </a:p>
          <a:p>
            <a:pPr algn="just" eaLnBrk="0" hangingPunct="0">
              <a:spcBef>
                <a:spcPct val="0"/>
              </a:spcBef>
              <a:buSzTx/>
              <a:buFontTx/>
              <a:buChar char="•"/>
            </a:pPr>
            <a:r>
              <a:rPr lang="zh-CN" altLang="en-US">
                <a:solidFill>
                  <a:srgbClr val="0000FF"/>
                </a:solidFill>
                <a:ea typeface="楷体_GB2312" pitchFamily="49" charset="-122"/>
              </a:rPr>
              <a:t>最右推导</a:t>
            </a:r>
            <a:r>
              <a:rPr lang="zh-CN" altLang="en-US">
                <a:ea typeface="楷体_GB2312" pitchFamily="49" charset="-122"/>
              </a:rPr>
              <a:t> </a:t>
            </a:r>
          </a:p>
          <a:p>
            <a:pPr lvl="1" algn="just" eaLnBrk="0" hangingPunct="0">
              <a:spcBef>
                <a:spcPct val="0"/>
              </a:spcBef>
              <a:buSzTx/>
            </a:pPr>
            <a:r>
              <a:rPr lang="zh-CN" altLang="en-US">
                <a:ea typeface="楷体_GB2312" pitchFamily="49" charset="-122"/>
              </a:rPr>
              <a:t>如果在推导的任何一步</a:t>
            </a:r>
            <a:r>
              <a:rPr lang="zh-CN" altLang="en-US">
                <a:ea typeface="楷体_GB2312" pitchFamily="49" charset="-122"/>
                <a:sym typeface="Symbol" pitchFamily="18" charset="2"/>
              </a:rPr>
              <a:t></a:t>
            </a:r>
            <a:r>
              <a:rPr lang="zh-CN" altLang="en-US">
                <a:ea typeface="楷体_GB2312" pitchFamily="49" charset="-122"/>
                <a:sym typeface="Wingdings" pitchFamily="2" charset="2"/>
              </a:rPr>
              <a:t></a:t>
            </a:r>
            <a:r>
              <a:rPr lang="zh-CN" altLang="en-US">
                <a:ea typeface="楷体_GB2312" pitchFamily="49" charset="-122"/>
                <a:sym typeface="Symbol" pitchFamily="18" charset="2"/>
              </a:rPr>
              <a:t></a:t>
            </a:r>
            <a:r>
              <a:rPr lang="zh-CN" altLang="en-US">
                <a:ea typeface="楷体_GB2312" pitchFamily="49" charset="-122"/>
              </a:rPr>
              <a:t>，其中</a:t>
            </a:r>
            <a:r>
              <a:rPr lang="zh-CN" altLang="en-US">
                <a:ea typeface="楷体_GB2312" pitchFamily="49" charset="-122"/>
                <a:sym typeface="Symbol" pitchFamily="18" charset="2"/>
              </a:rPr>
              <a:t></a:t>
            </a:r>
            <a:r>
              <a:rPr lang="zh-CN" altLang="en-US">
                <a:ea typeface="楷体_GB2312" pitchFamily="49" charset="-122"/>
                <a:sym typeface="Wingdings" pitchFamily="2" charset="2"/>
              </a:rPr>
              <a:t>，</a:t>
            </a:r>
            <a:r>
              <a:rPr lang="zh-CN" altLang="en-US">
                <a:ea typeface="楷体_GB2312" pitchFamily="49" charset="-122"/>
                <a:sym typeface="Symbol" pitchFamily="18" charset="2"/>
              </a:rPr>
              <a:t></a:t>
            </a:r>
            <a:r>
              <a:rPr lang="zh-CN" altLang="en-US">
                <a:ea typeface="楷体_GB2312" pitchFamily="49" charset="-122"/>
              </a:rPr>
              <a:t>是句型，都是对</a:t>
            </a:r>
            <a:r>
              <a:rPr lang="zh-CN" altLang="en-US">
                <a:ea typeface="楷体_GB2312" pitchFamily="49" charset="-122"/>
                <a:sym typeface="Symbol" pitchFamily="18" charset="2"/>
              </a:rPr>
              <a:t></a:t>
            </a:r>
            <a:r>
              <a:rPr lang="zh-CN" altLang="en-US">
                <a:ea typeface="楷体_GB2312" pitchFamily="49" charset="-122"/>
              </a:rPr>
              <a:t>中的</a:t>
            </a:r>
            <a:r>
              <a:rPr lang="zh-CN" altLang="en-US">
                <a:solidFill>
                  <a:srgbClr val="FF3300"/>
                </a:solidFill>
                <a:ea typeface="楷体_GB2312" pitchFamily="49" charset="-122"/>
              </a:rPr>
              <a:t>最右</a:t>
            </a:r>
            <a:r>
              <a:rPr lang="zh-CN" altLang="en-US">
                <a:solidFill>
                  <a:srgbClr val="008000"/>
                </a:solidFill>
                <a:ea typeface="楷体_GB2312" pitchFamily="49" charset="-122"/>
              </a:rPr>
              <a:t>非终结符</a:t>
            </a:r>
            <a:r>
              <a:rPr lang="zh-CN" altLang="en-US">
                <a:ea typeface="楷体_GB2312" pitchFamily="49" charset="-122"/>
              </a:rPr>
              <a:t>进行替换，则称这种推导为</a:t>
            </a:r>
            <a:r>
              <a:rPr lang="zh-CN" altLang="en-US">
                <a:solidFill>
                  <a:srgbClr val="0000FF"/>
                </a:solidFill>
                <a:ea typeface="楷体_GB2312" pitchFamily="49" charset="-122"/>
              </a:rPr>
              <a:t>最右推导</a:t>
            </a:r>
          </a:p>
          <a:p>
            <a:pPr algn="just" eaLnBrk="0" hangingPunct="0">
              <a:spcBef>
                <a:spcPct val="0"/>
              </a:spcBef>
              <a:buSzTx/>
              <a:buFontTx/>
              <a:buChar char="•"/>
            </a:pPr>
            <a:r>
              <a:rPr lang="zh-CN" altLang="en-US">
                <a:solidFill>
                  <a:srgbClr val="0000FF"/>
                </a:solidFill>
                <a:ea typeface="楷体_GB2312" pitchFamily="49" charset="-122"/>
              </a:rPr>
              <a:t>规范推导</a:t>
            </a:r>
          </a:p>
          <a:p>
            <a:pPr lvl="1" algn="just" eaLnBrk="0" hangingPunct="0">
              <a:spcBef>
                <a:spcPct val="0"/>
              </a:spcBef>
              <a:buSzTx/>
            </a:pPr>
            <a:r>
              <a:rPr lang="zh-CN" altLang="en-US">
                <a:ea typeface="楷体_GB2312" pitchFamily="49" charset="-122"/>
              </a:rPr>
              <a:t>最</a:t>
            </a:r>
            <a:r>
              <a:rPr lang="zh-CN" altLang="en-US">
                <a:solidFill>
                  <a:schemeClr val="hlink"/>
                </a:solidFill>
                <a:ea typeface="楷体_GB2312" pitchFamily="49" charset="-122"/>
              </a:rPr>
              <a:t>右</a:t>
            </a:r>
            <a:r>
              <a:rPr lang="zh-CN" altLang="en-US">
                <a:ea typeface="楷体_GB2312" pitchFamily="49" charset="-122"/>
              </a:rPr>
              <a:t>推导常被称为规范推导</a:t>
            </a:r>
          </a:p>
          <a:p>
            <a:pPr algn="just" eaLnBrk="0" hangingPunct="0">
              <a:spcBef>
                <a:spcPct val="0"/>
              </a:spcBef>
              <a:buSzTx/>
              <a:buFontTx/>
              <a:buChar char="•"/>
            </a:pPr>
            <a:r>
              <a:rPr lang="zh-CN" altLang="en-US">
                <a:solidFill>
                  <a:srgbClr val="0000FF"/>
                </a:solidFill>
                <a:ea typeface="楷体_GB2312" pitchFamily="49" charset="-122"/>
              </a:rPr>
              <a:t>规范句型</a:t>
            </a:r>
          </a:p>
          <a:p>
            <a:pPr lvl="1" algn="just" eaLnBrk="0" hangingPunct="0">
              <a:spcBef>
                <a:spcPct val="0"/>
              </a:spcBef>
              <a:buSzTx/>
            </a:pPr>
            <a:r>
              <a:rPr lang="zh-CN" altLang="en-US">
                <a:ea typeface="楷体_GB2312" pitchFamily="49" charset="-122"/>
              </a:rPr>
              <a:t>由规范推导所得的句型称为规范句型 </a:t>
            </a:r>
          </a:p>
          <a:p>
            <a:pPr lvl="1" algn="just" eaLnBrk="0" hangingPunct="0">
              <a:spcBef>
                <a:spcPct val="0"/>
              </a:spcBef>
              <a:buClrTx/>
              <a:buSzTx/>
              <a:buFontTx/>
              <a:buChar char="•"/>
            </a:pPr>
            <a:endParaRPr lang="zh-CN" altLang="en-US">
              <a:solidFill>
                <a:srgbClr val="0000FF"/>
              </a:solidFill>
              <a:ea typeface="楷体_GB2312" pitchFamily="49" charset="-122"/>
            </a:endParaRPr>
          </a:p>
          <a:p>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19BE7ED-5E87-40C2-A60C-5E2ECBADB6AA}" type="slidenum">
              <a:rPr lang="en-US" altLang="zh-CN"/>
              <a:pPr/>
              <a:t>33</a:t>
            </a:fld>
            <a:endParaRPr lang="en-US" altLang="zh-CN"/>
          </a:p>
        </p:txBody>
      </p:sp>
      <p:sp>
        <p:nvSpPr>
          <p:cNvPr id="82946" name="Rectangle 2"/>
          <p:cNvSpPr>
            <a:spLocks noGrp="1" noChangeArrowheads="1"/>
          </p:cNvSpPr>
          <p:nvPr>
            <p:ph type="title"/>
          </p:nvPr>
        </p:nvSpPr>
        <p:spPr/>
        <p:txBody>
          <a:bodyPr/>
          <a:lstStyle/>
          <a:p>
            <a:r>
              <a:rPr lang="zh-CN" altLang="en-US">
                <a:solidFill>
                  <a:srgbClr val="0000FF"/>
                </a:solidFill>
                <a:ea typeface="楷体_GB2312" pitchFamily="49" charset="-122"/>
              </a:rPr>
              <a:t>哪个是规范句型？</a:t>
            </a:r>
          </a:p>
        </p:txBody>
      </p:sp>
      <p:sp>
        <p:nvSpPr>
          <p:cNvPr id="82948" name="Rectangle 4"/>
          <p:cNvSpPr>
            <a:spLocks noChangeArrowheads="1"/>
          </p:cNvSpPr>
          <p:nvPr/>
        </p:nvSpPr>
        <p:spPr bwMode="auto">
          <a:xfrm>
            <a:off x="1168400" y="1341438"/>
            <a:ext cx="16764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charset="-122"/>
              </a:defRPr>
            </a:lvl1pPr>
            <a:lvl2pPr marL="742950" indent="-285750" algn="l">
              <a:spcBef>
                <a:spcPct val="0"/>
              </a:spcBef>
              <a:defRPr>
                <a:solidFill>
                  <a:schemeClr val="tx1"/>
                </a:solidFill>
                <a:latin typeface="Arial" charset="0"/>
                <a:ea typeface="宋体" charset="-122"/>
              </a:defRPr>
            </a:lvl2pPr>
            <a:lvl3pPr marL="1143000" indent="-228600" algn="l">
              <a:spcBef>
                <a:spcPct val="0"/>
              </a:spcBef>
              <a:defRPr>
                <a:solidFill>
                  <a:schemeClr val="tx1"/>
                </a:solidFill>
                <a:latin typeface="Arial" charset="0"/>
                <a:ea typeface="宋体" charset="-122"/>
              </a:defRPr>
            </a:lvl3pPr>
            <a:lvl4pPr marL="1600200" indent="-228600" algn="l">
              <a:spcBef>
                <a:spcPct val="0"/>
              </a:spcBef>
              <a:defRPr>
                <a:solidFill>
                  <a:schemeClr val="tx1"/>
                </a:solidFill>
                <a:latin typeface="Arial" charset="0"/>
                <a:ea typeface="宋体" charset="-122"/>
              </a:defRPr>
            </a:lvl4pPr>
            <a:lvl5pPr marL="2057400" indent="-228600" algn="l">
              <a:spcBef>
                <a:spcPct val="0"/>
              </a:spcBef>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spcBef>
                <a:spcPct val="20000"/>
              </a:spcBef>
            </a:pPr>
            <a:r>
              <a:rPr lang="en-US" altLang="zh-CN" sz="2400">
                <a:latin typeface="Times New Roman" charset="0"/>
                <a:ea typeface="楷体_GB2312" pitchFamily="49" charset="-122"/>
              </a:rPr>
              <a:t> </a:t>
            </a:r>
            <a:r>
              <a:rPr lang="en-US" altLang="zh-CN" sz="2400">
                <a:latin typeface="Times New Roman" charset="0"/>
                <a:ea typeface="楷体_GB2312" pitchFamily="49" charset="-122"/>
                <a:sym typeface="Wingdings" pitchFamily="2" charset="2"/>
              </a:rPr>
              <a:t>S=&gt;aAS</a:t>
            </a:r>
          </a:p>
          <a:p>
            <a:pPr algn="just">
              <a:spcBef>
                <a:spcPct val="20000"/>
              </a:spcBef>
            </a:pPr>
            <a:r>
              <a:rPr lang="en-US" altLang="zh-CN" sz="2400">
                <a:latin typeface="Times New Roman" charset="0"/>
                <a:ea typeface="楷体_GB2312" pitchFamily="49" charset="-122"/>
                <a:sym typeface="Wingdings" pitchFamily="2" charset="2"/>
              </a:rPr>
              <a:t>  =&gt;aSbAS</a:t>
            </a:r>
          </a:p>
          <a:p>
            <a:pPr algn="just">
              <a:spcBef>
                <a:spcPct val="20000"/>
              </a:spcBef>
            </a:pPr>
            <a:r>
              <a:rPr lang="en-US" altLang="zh-CN" sz="2400">
                <a:latin typeface="Times New Roman" charset="0"/>
                <a:ea typeface="楷体_GB2312" pitchFamily="49" charset="-122"/>
                <a:sym typeface="Wingdings" pitchFamily="2" charset="2"/>
              </a:rPr>
              <a:t>  =&gt;aSbAa</a:t>
            </a:r>
          </a:p>
          <a:p>
            <a:pPr algn="just">
              <a:spcBef>
                <a:spcPct val="20000"/>
              </a:spcBef>
            </a:pPr>
            <a:r>
              <a:rPr lang="en-US" altLang="zh-CN" sz="2400">
                <a:latin typeface="Times New Roman" charset="0"/>
                <a:ea typeface="楷体_GB2312" pitchFamily="49" charset="-122"/>
                <a:sym typeface="Wingdings" pitchFamily="2" charset="2"/>
              </a:rPr>
              <a:t>  =&gt;aabAa</a:t>
            </a:r>
          </a:p>
          <a:p>
            <a:pPr algn="just">
              <a:spcBef>
                <a:spcPct val="20000"/>
              </a:spcBef>
            </a:pPr>
            <a:r>
              <a:rPr lang="en-US" altLang="zh-CN" sz="2400">
                <a:latin typeface="Times New Roman" charset="0"/>
                <a:ea typeface="楷体_GB2312" pitchFamily="49" charset="-122"/>
                <a:sym typeface="Wingdings" pitchFamily="2" charset="2"/>
              </a:rPr>
              <a:t>  =&gt;</a:t>
            </a:r>
            <a:r>
              <a:rPr lang="en-US" altLang="zh-CN" sz="2400" b="1">
                <a:solidFill>
                  <a:srgbClr val="FF3300"/>
                </a:solidFill>
                <a:latin typeface="Times New Roman" charset="0"/>
                <a:ea typeface="楷体_GB2312" pitchFamily="49" charset="-122"/>
                <a:sym typeface="Wingdings" pitchFamily="2" charset="2"/>
              </a:rPr>
              <a:t>aabbaa</a:t>
            </a:r>
          </a:p>
        </p:txBody>
      </p:sp>
      <p:sp>
        <p:nvSpPr>
          <p:cNvPr id="82949" name="Rectangle 5"/>
          <p:cNvSpPr>
            <a:spLocks noChangeArrowheads="1"/>
          </p:cNvSpPr>
          <p:nvPr/>
        </p:nvSpPr>
        <p:spPr bwMode="auto">
          <a:xfrm>
            <a:off x="3378200" y="1341438"/>
            <a:ext cx="1676400" cy="2514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charset="-122"/>
              </a:defRPr>
            </a:lvl1pPr>
            <a:lvl2pPr marL="742950" indent="-285750" algn="l">
              <a:spcBef>
                <a:spcPct val="0"/>
              </a:spcBef>
              <a:defRPr>
                <a:solidFill>
                  <a:schemeClr val="tx1"/>
                </a:solidFill>
                <a:latin typeface="Arial" charset="0"/>
                <a:ea typeface="宋体" charset="-122"/>
              </a:defRPr>
            </a:lvl2pPr>
            <a:lvl3pPr marL="1143000" indent="-228600" algn="l">
              <a:spcBef>
                <a:spcPct val="0"/>
              </a:spcBef>
              <a:defRPr>
                <a:solidFill>
                  <a:schemeClr val="tx1"/>
                </a:solidFill>
                <a:latin typeface="Arial" charset="0"/>
                <a:ea typeface="宋体" charset="-122"/>
              </a:defRPr>
            </a:lvl3pPr>
            <a:lvl4pPr marL="1600200" indent="-228600" algn="l">
              <a:spcBef>
                <a:spcPct val="0"/>
              </a:spcBef>
              <a:defRPr>
                <a:solidFill>
                  <a:schemeClr val="tx1"/>
                </a:solidFill>
                <a:latin typeface="Arial" charset="0"/>
                <a:ea typeface="宋体" charset="-122"/>
              </a:defRPr>
            </a:lvl4pPr>
            <a:lvl5pPr marL="2057400" indent="-228600" algn="l">
              <a:spcBef>
                <a:spcPct val="0"/>
              </a:spcBef>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spcBef>
                <a:spcPct val="20000"/>
              </a:spcBef>
            </a:pPr>
            <a:r>
              <a:rPr lang="en-US" altLang="zh-CN" sz="2400">
                <a:latin typeface="Times New Roman" charset="0"/>
                <a:ea typeface="楷体_GB2312" pitchFamily="49" charset="-122"/>
              </a:rPr>
              <a:t> </a:t>
            </a:r>
            <a:r>
              <a:rPr lang="en-US" altLang="zh-CN" sz="2400">
                <a:latin typeface="Times New Roman" charset="0"/>
                <a:ea typeface="楷体_GB2312" pitchFamily="49" charset="-122"/>
                <a:sym typeface="Wingdings" pitchFamily="2" charset="2"/>
              </a:rPr>
              <a:t>S=&gt;aAS</a:t>
            </a:r>
          </a:p>
          <a:p>
            <a:pPr algn="just">
              <a:spcBef>
                <a:spcPct val="20000"/>
              </a:spcBef>
            </a:pPr>
            <a:r>
              <a:rPr lang="en-US" altLang="zh-CN" sz="2400">
                <a:latin typeface="Times New Roman" charset="0"/>
                <a:ea typeface="楷体_GB2312" pitchFamily="49" charset="-122"/>
                <a:sym typeface="Wingdings" pitchFamily="2" charset="2"/>
              </a:rPr>
              <a:t>  =&gt;aAa</a:t>
            </a:r>
          </a:p>
          <a:p>
            <a:pPr algn="just">
              <a:spcBef>
                <a:spcPct val="20000"/>
              </a:spcBef>
            </a:pPr>
            <a:r>
              <a:rPr lang="en-US" altLang="zh-CN" sz="2400">
                <a:latin typeface="Times New Roman" charset="0"/>
                <a:ea typeface="楷体_GB2312" pitchFamily="49" charset="-122"/>
                <a:sym typeface="Wingdings" pitchFamily="2" charset="2"/>
              </a:rPr>
              <a:t>  =&gt;aSbAa</a:t>
            </a:r>
          </a:p>
          <a:p>
            <a:pPr algn="just">
              <a:spcBef>
                <a:spcPct val="20000"/>
              </a:spcBef>
            </a:pPr>
            <a:r>
              <a:rPr lang="en-US" altLang="zh-CN" sz="2400">
                <a:latin typeface="Times New Roman" charset="0"/>
                <a:ea typeface="楷体_GB2312" pitchFamily="49" charset="-122"/>
                <a:sym typeface="Wingdings" pitchFamily="2" charset="2"/>
              </a:rPr>
              <a:t>  =&gt;aSbbaa</a:t>
            </a:r>
          </a:p>
          <a:p>
            <a:pPr algn="just">
              <a:spcBef>
                <a:spcPct val="20000"/>
              </a:spcBef>
            </a:pPr>
            <a:r>
              <a:rPr lang="en-US" altLang="zh-CN" sz="2400">
                <a:latin typeface="Times New Roman" charset="0"/>
                <a:ea typeface="楷体_GB2312" pitchFamily="49" charset="-122"/>
                <a:sym typeface="Wingdings" pitchFamily="2" charset="2"/>
              </a:rPr>
              <a:t>  =&gt;</a:t>
            </a:r>
            <a:r>
              <a:rPr lang="en-US" altLang="zh-CN" sz="2400" b="1">
                <a:solidFill>
                  <a:srgbClr val="FF3300"/>
                </a:solidFill>
                <a:latin typeface="Times New Roman" charset="0"/>
                <a:ea typeface="楷体_GB2312" pitchFamily="49" charset="-122"/>
                <a:sym typeface="Wingdings" pitchFamily="2" charset="2"/>
              </a:rPr>
              <a:t>aabbaa</a:t>
            </a:r>
          </a:p>
        </p:txBody>
      </p:sp>
      <p:sp>
        <p:nvSpPr>
          <p:cNvPr id="82950" name="Rectangle 6"/>
          <p:cNvSpPr>
            <a:spLocks noChangeArrowheads="1"/>
          </p:cNvSpPr>
          <p:nvPr/>
        </p:nvSpPr>
        <p:spPr bwMode="auto">
          <a:xfrm>
            <a:off x="5435600" y="1341438"/>
            <a:ext cx="16764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charset="-122"/>
              </a:defRPr>
            </a:lvl1pPr>
            <a:lvl2pPr marL="742950" indent="-285750" algn="l">
              <a:spcBef>
                <a:spcPct val="0"/>
              </a:spcBef>
              <a:defRPr>
                <a:solidFill>
                  <a:schemeClr val="tx1"/>
                </a:solidFill>
                <a:latin typeface="Arial" charset="0"/>
                <a:ea typeface="宋体" charset="-122"/>
              </a:defRPr>
            </a:lvl2pPr>
            <a:lvl3pPr marL="1143000" indent="-228600" algn="l">
              <a:spcBef>
                <a:spcPct val="0"/>
              </a:spcBef>
              <a:defRPr>
                <a:solidFill>
                  <a:schemeClr val="tx1"/>
                </a:solidFill>
                <a:latin typeface="Arial" charset="0"/>
                <a:ea typeface="宋体" charset="-122"/>
              </a:defRPr>
            </a:lvl3pPr>
            <a:lvl4pPr marL="1600200" indent="-228600" algn="l">
              <a:spcBef>
                <a:spcPct val="0"/>
              </a:spcBef>
              <a:defRPr>
                <a:solidFill>
                  <a:schemeClr val="tx1"/>
                </a:solidFill>
                <a:latin typeface="Arial" charset="0"/>
                <a:ea typeface="宋体" charset="-122"/>
              </a:defRPr>
            </a:lvl4pPr>
            <a:lvl5pPr marL="2057400" indent="-228600" algn="l">
              <a:spcBef>
                <a:spcPct val="0"/>
              </a:spcBef>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spcBef>
                <a:spcPct val="20000"/>
              </a:spcBef>
            </a:pPr>
            <a:r>
              <a:rPr lang="en-US" altLang="zh-CN" sz="2400">
                <a:latin typeface="Times New Roman" charset="0"/>
                <a:ea typeface="楷体_GB2312" pitchFamily="49" charset="-122"/>
              </a:rPr>
              <a:t> </a:t>
            </a:r>
            <a:r>
              <a:rPr lang="en-US" altLang="zh-CN" sz="2400">
                <a:latin typeface="Times New Roman" charset="0"/>
                <a:ea typeface="楷体_GB2312" pitchFamily="49" charset="-122"/>
                <a:sym typeface="Wingdings" pitchFamily="2" charset="2"/>
              </a:rPr>
              <a:t>S=&gt;aAS</a:t>
            </a:r>
          </a:p>
          <a:p>
            <a:pPr algn="just">
              <a:spcBef>
                <a:spcPct val="20000"/>
              </a:spcBef>
            </a:pPr>
            <a:r>
              <a:rPr lang="en-US" altLang="zh-CN" sz="2400">
                <a:latin typeface="Times New Roman" charset="0"/>
                <a:ea typeface="楷体_GB2312" pitchFamily="49" charset="-122"/>
                <a:sym typeface="Wingdings" pitchFamily="2" charset="2"/>
              </a:rPr>
              <a:t>  =&gt;aSbAS</a:t>
            </a:r>
          </a:p>
          <a:p>
            <a:pPr algn="just">
              <a:spcBef>
                <a:spcPct val="20000"/>
              </a:spcBef>
            </a:pPr>
            <a:r>
              <a:rPr lang="en-US" altLang="zh-CN" sz="2400">
                <a:latin typeface="Times New Roman" charset="0"/>
                <a:ea typeface="楷体_GB2312" pitchFamily="49" charset="-122"/>
                <a:sym typeface="Wingdings" pitchFamily="2" charset="2"/>
              </a:rPr>
              <a:t>  =&gt;aabAS</a:t>
            </a:r>
          </a:p>
          <a:p>
            <a:pPr algn="just">
              <a:spcBef>
                <a:spcPct val="20000"/>
              </a:spcBef>
            </a:pPr>
            <a:r>
              <a:rPr lang="en-US" altLang="zh-CN" sz="2400">
                <a:latin typeface="Times New Roman" charset="0"/>
                <a:ea typeface="楷体_GB2312" pitchFamily="49" charset="-122"/>
                <a:sym typeface="Wingdings" pitchFamily="2" charset="2"/>
              </a:rPr>
              <a:t>  =&gt;aabbaS</a:t>
            </a:r>
          </a:p>
          <a:p>
            <a:pPr algn="just">
              <a:spcBef>
                <a:spcPct val="20000"/>
              </a:spcBef>
            </a:pPr>
            <a:r>
              <a:rPr lang="en-US" altLang="zh-CN" sz="2400">
                <a:latin typeface="Times New Roman" charset="0"/>
                <a:ea typeface="楷体_GB2312" pitchFamily="49" charset="-122"/>
                <a:sym typeface="Wingdings" pitchFamily="2" charset="2"/>
              </a:rPr>
              <a:t>  =&gt;</a:t>
            </a:r>
            <a:r>
              <a:rPr lang="en-US" altLang="zh-CN" sz="2400" b="1">
                <a:solidFill>
                  <a:srgbClr val="FF3300"/>
                </a:solidFill>
                <a:latin typeface="Times New Roman" charset="0"/>
                <a:ea typeface="楷体_GB2312" pitchFamily="49" charset="-122"/>
                <a:sym typeface="Wingdings" pitchFamily="2" charset="2"/>
              </a:rPr>
              <a:t>aabbaa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anim calcmode="lin" valueType="num">
                                      <p:cBhvr additive="base">
                                        <p:cTn id="7" dur="500" fill="hold"/>
                                        <p:tgtEl>
                                          <p:spTgt spid="82949"/>
                                        </p:tgtEl>
                                        <p:attrNameLst>
                                          <p:attrName>ppt_x</p:attrName>
                                        </p:attrNameLst>
                                      </p:cBhvr>
                                      <p:tavLst>
                                        <p:tav tm="0">
                                          <p:val>
                                            <p:strVal val="0-#ppt_w/2"/>
                                          </p:val>
                                        </p:tav>
                                        <p:tav tm="100000">
                                          <p:val>
                                            <p:strVal val="#ppt_x"/>
                                          </p:val>
                                        </p:tav>
                                      </p:tavLst>
                                    </p:anim>
                                    <p:anim calcmode="lin" valueType="num">
                                      <p:cBhvr additive="base">
                                        <p:cTn id="8"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50"/>
                                        </p:tgtEl>
                                        <p:attrNameLst>
                                          <p:attrName>style.visibility</p:attrName>
                                        </p:attrNameLst>
                                      </p:cBhvr>
                                      <p:to>
                                        <p:strVal val="visible"/>
                                      </p:to>
                                    </p:set>
                                    <p:anim calcmode="lin" valueType="num">
                                      <p:cBhvr additive="base">
                                        <p:cTn id="13" dur="500" fill="hold"/>
                                        <p:tgtEl>
                                          <p:spTgt spid="82950"/>
                                        </p:tgtEl>
                                        <p:attrNameLst>
                                          <p:attrName>ppt_x</p:attrName>
                                        </p:attrNameLst>
                                      </p:cBhvr>
                                      <p:tavLst>
                                        <p:tav tm="0">
                                          <p:val>
                                            <p:strVal val="0-#ppt_w/2"/>
                                          </p:val>
                                        </p:tav>
                                        <p:tav tm="100000">
                                          <p:val>
                                            <p:strVal val="#ppt_x"/>
                                          </p:val>
                                        </p:tav>
                                      </p:tavLst>
                                    </p:anim>
                                    <p:anim calcmode="lin" valueType="num">
                                      <p:cBhvr additive="base">
                                        <p:cTn id="14" dur="500" fill="hold"/>
                                        <p:tgtEl>
                                          <p:spTgt spid="829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nimBg="1" autoUpdateAnimBg="0"/>
      <p:bldP spid="8295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5"/>
          <p:cNvSpPr>
            <a:spLocks noGrp="1"/>
          </p:cNvSpPr>
          <p:nvPr>
            <p:ph type="sldNum" sz="quarter" idx="12"/>
          </p:nvPr>
        </p:nvSpPr>
        <p:spPr/>
        <p:txBody>
          <a:bodyPr/>
          <a:lstStyle/>
          <a:p>
            <a:fld id="{2FB28C1C-CB37-4B93-83A3-7B3AA49663B9}" type="slidenum">
              <a:rPr lang="en-US" altLang="zh-CN"/>
              <a:pPr/>
              <a:t>34</a:t>
            </a:fld>
            <a:endParaRPr lang="en-US" altLang="zh-CN"/>
          </a:p>
        </p:txBody>
      </p:sp>
      <p:sp>
        <p:nvSpPr>
          <p:cNvPr id="83970" name="Rectangle 2"/>
          <p:cNvSpPr>
            <a:spLocks noGrp="1" noChangeArrowheads="1"/>
          </p:cNvSpPr>
          <p:nvPr>
            <p:ph type="title"/>
          </p:nvPr>
        </p:nvSpPr>
        <p:spPr>
          <a:xfrm>
            <a:off x="1150938" y="214313"/>
            <a:ext cx="7813675" cy="766762"/>
          </a:xfrm>
        </p:spPr>
        <p:txBody>
          <a:bodyPr/>
          <a:lstStyle/>
          <a:p>
            <a:r>
              <a:rPr lang="zh-CN" altLang="en-US" sz="3200">
                <a:ea typeface="楷体_GB2312" pitchFamily="49" charset="-122"/>
              </a:rPr>
              <a:t>一个句型是否只对应</a:t>
            </a:r>
            <a:r>
              <a:rPr lang="zh-CN" altLang="en-US" sz="3200">
                <a:solidFill>
                  <a:srgbClr val="0000FF"/>
                </a:solidFill>
                <a:ea typeface="楷体_GB2312" pitchFamily="49" charset="-122"/>
              </a:rPr>
              <a:t>唯一</a:t>
            </a:r>
            <a:r>
              <a:rPr lang="zh-CN" altLang="en-US" sz="3200">
                <a:ea typeface="楷体_GB2312" pitchFamily="49" charset="-122"/>
              </a:rPr>
              <a:t>的一棵语法树？</a:t>
            </a:r>
          </a:p>
        </p:txBody>
      </p:sp>
      <p:sp>
        <p:nvSpPr>
          <p:cNvPr id="83971" name="Rectangle 3"/>
          <p:cNvSpPr>
            <a:spLocks noGrp="1" noChangeArrowheads="1"/>
          </p:cNvSpPr>
          <p:nvPr>
            <p:ph type="body" idx="1"/>
          </p:nvPr>
        </p:nvSpPr>
        <p:spPr>
          <a:xfrm>
            <a:off x="250825" y="1125538"/>
            <a:ext cx="6192838" cy="5006975"/>
          </a:xfrm>
        </p:spPr>
        <p:txBody>
          <a:bodyPr/>
          <a:lstStyle/>
          <a:p>
            <a:pPr algn="just">
              <a:buFont typeface="Wingdings" pitchFamily="2" charset="2"/>
              <a:buNone/>
            </a:pPr>
            <a:r>
              <a:rPr lang="en-US" altLang="zh-CN">
                <a:ea typeface="楷体_GB2312" pitchFamily="49" charset="-122"/>
              </a:rPr>
              <a:t> </a:t>
            </a:r>
            <a:r>
              <a:rPr lang="zh-CN" altLang="en-US">
                <a:ea typeface="楷体_GB2312" pitchFamily="49" charset="-122"/>
              </a:rPr>
              <a:t>例 </a:t>
            </a:r>
            <a:r>
              <a:rPr lang="en-US" altLang="zh-CN">
                <a:ea typeface="楷体_GB2312" pitchFamily="49" charset="-122"/>
              </a:rPr>
              <a:t>3.6   G=({E},{+,*,i,(,)},</a:t>
            </a:r>
            <a:r>
              <a:rPr lang="en-US" altLang="zh-CN">
                <a:solidFill>
                  <a:srgbClr val="0000FF"/>
                </a:solidFill>
                <a:ea typeface="楷体_GB2312" pitchFamily="49" charset="-122"/>
              </a:rPr>
              <a:t>P</a:t>
            </a:r>
            <a:r>
              <a:rPr lang="en-US" altLang="zh-CN">
                <a:ea typeface="楷体_GB2312" pitchFamily="49" charset="-122"/>
              </a:rPr>
              <a:t>,E) </a:t>
            </a:r>
          </a:p>
          <a:p>
            <a:pPr algn="just">
              <a:buFont typeface="Wingdings" pitchFamily="2" charset="2"/>
              <a:buNone/>
            </a:pPr>
            <a:r>
              <a:rPr lang="en-US" altLang="zh-CN">
                <a:ea typeface="楷体_GB2312" pitchFamily="49" charset="-122"/>
              </a:rPr>
              <a:t>		</a:t>
            </a:r>
            <a:r>
              <a:rPr lang="en-US" altLang="zh-CN">
                <a:solidFill>
                  <a:srgbClr val="0000FF"/>
                </a:solidFill>
                <a:ea typeface="楷体_GB2312" pitchFamily="49" charset="-122"/>
              </a:rPr>
              <a:t>P</a:t>
            </a:r>
            <a:r>
              <a:rPr lang="en-US" altLang="zh-CN">
                <a:ea typeface="楷体_GB2312" pitchFamily="49" charset="-122"/>
              </a:rPr>
              <a:t>:</a:t>
            </a:r>
          </a:p>
          <a:p>
            <a:pPr lvl="2" algn="just">
              <a:buFontTx/>
              <a:buNone/>
            </a:pPr>
            <a:r>
              <a:rPr lang="en-US" altLang="zh-CN" sz="2400">
                <a:ea typeface="楷体_GB2312" pitchFamily="49" charset="-122"/>
              </a:rPr>
              <a:t>E</a:t>
            </a:r>
            <a:r>
              <a:rPr lang="en-US" altLang="zh-CN" sz="2400">
                <a:ea typeface="楷体_GB2312" pitchFamily="49" charset="-122"/>
                <a:sym typeface="Wingdings" pitchFamily="2" charset="2"/>
              </a:rPr>
              <a:t>i</a:t>
            </a:r>
          </a:p>
          <a:p>
            <a:pPr lvl="2" algn="just">
              <a:buFontTx/>
              <a:buNone/>
            </a:pPr>
            <a:r>
              <a:rPr lang="en-US" altLang="zh-CN" sz="2400">
                <a:ea typeface="楷体_GB2312" pitchFamily="49" charset="-122"/>
                <a:sym typeface="Wingdings" pitchFamily="2" charset="2"/>
              </a:rPr>
              <a:t>EE+E</a:t>
            </a:r>
          </a:p>
          <a:p>
            <a:pPr lvl="2" algn="just">
              <a:buFontTx/>
              <a:buNone/>
            </a:pPr>
            <a:r>
              <a:rPr lang="en-US" altLang="zh-CN" sz="2400">
                <a:ea typeface="楷体_GB2312" pitchFamily="49" charset="-122"/>
                <a:sym typeface="Wingdings" pitchFamily="2" charset="2"/>
              </a:rPr>
              <a:t>EE*E</a:t>
            </a:r>
          </a:p>
          <a:p>
            <a:pPr lvl="2" algn="just">
              <a:buFontTx/>
              <a:buNone/>
            </a:pPr>
            <a:r>
              <a:rPr lang="en-US" altLang="zh-CN" sz="2400">
                <a:ea typeface="楷体_GB2312" pitchFamily="49" charset="-122"/>
                <a:sym typeface="Wingdings" pitchFamily="2" charset="2"/>
              </a:rPr>
              <a:t>E(E)</a:t>
            </a:r>
          </a:p>
          <a:p>
            <a:pPr lvl="1" algn="just">
              <a:buFont typeface="Wingdings" pitchFamily="2" charset="2"/>
              <a:buNone/>
            </a:pPr>
            <a:r>
              <a:rPr lang="en-US" altLang="zh-CN">
                <a:ea typeface="楷体_GB2312" pitchFamily="49" charset="-122"/>
                <a:sym typeface="Wingdings" pitchFamily="2" charset="2"/>
              </a:rPr>
              <a:t>E=&gt;E+E=&gt;E*E+E=&gt;i*E+E=&gt;i*i+E=&gt;</a:t>
            </a:r>
            <a:r>
              <a:rPr lang="en-US" altLang="zh-CN">
                <a:solidFill>
                  <a:srgbClr val="FF3300"/>
                </a:solidFill>
                <a:ea typeface="楷体_GB2312" pitchFamily="49" charset="-122"/>
                <a:sym typeface="Wingdings" pitchFamily="2" charset="2"/>
              </a:rPr>
              <a:t>i*i+i</a:t>
            </a:r>
          </a:p>
          <a:p>
            <a:pPr lvl="1" algn="just">
              <a:buFont typeface="Wingdings" pitchFamily="2" charset="2"/>
              <a:buNone/>
            </a:pPr>
            <a:r>
              <a:rPr lang="en-US" altLang="zh-CN">
                <a:ea typeface="楷体_GB2312" pitchFamily="49" charset="-122"/>
                <a:sym typeface="Wingdings" pitchFamily="2" charset="2"/>
              </a:rPr>
              <a:t>E=&gt;E*E=&gt;i*E=&gt;i*E+E=&gt;i*i+E=&gt;</a:t>
            </a:r>
            <a:r>
              <a:rPr lang="en-US" altLang="zh-CN">
                <a:solidFill>
                  <a:srgbClr val="FF3300"/>
                </a:solidFill>
                <a:ea typeface="楷体_GB2312" pitchFamily="49" charset="-122"/>
                <a:sym typeface="Wingdings" pitchFamily="2" charset="2"/>
              </a:rPr>
              <a:t>i*i+i</a:t>
            </a:r>
          </a:p>
          <a:p>
            <a:pPr lvl="1" algn="just">
              <a:buFont typeface="Wingdings" pitchFamily="2" charset="2"/>
              <a:buNone/>
            </a:pPr>
            <a:endParaRPr lang="en-US" altLang="zh-CN">
              <a:solidFill>
                <a:srgbClr val="FF3300"/>
              </a:solidFill>
              <a:ea typeface="楷体_GB2312" pitchFamily="49" charset="-122"/>
              <a:sym typeface="Wingdings" pitchFamily="2" charset="2"/>
            </a:endParaRPr>
          </a:p>
          <a:p>
            <a:pPr lvl="1" algn="just">
              <a:buFont typeface="Wingdings" pitchFamily="2" charset="2"/>
              <a:buNone/>
            </a:pPr>
            <a:r>
              <a:rPr lang="zh-CN" altLang="en-US">
                <a:ea typeface="楷体_GB2312" pitchFamily="49" charset="-122"/>
                <a:sym typeface="Wingdings" pitchFamily="2" charset="2"/>
              </a:rPr>
              <a:t>句子 </a:t>
            </a:r>
            <a:r>
              <a:rPr lang="en-US" altLang="zh-CN">
                <a:solidFill>
                  <a:srgbClr val="FF3300"/>
                </a:solidFill>
                <a:ea typeface="楷体_GB2312" pitchFamily="49" charset="-122"/>
                <a:sym typeface="Wingdings" pitchFamily="2" charset="2"/>
              </a:rPr>
              <a:t>i*i+i</a:t>
            </a:r>
            <a:r>
              <a:rPr lang="zh-CN" altLang="en-US">
                <a:ea typeface="楷体_GB2312" pitchFamily="49" charset="-122"/>
                <a:sym typeface="Wingdings" pitchFamily="2" charset="2"/>
              </a:rPr>
              <a:t>的</a:t>
            </a:r>
            <a:r>
              <a:rPr lang="zh-CN" altLang="en-US">
                <a:ea typeface="楷体_GB2312" pitchFamily="49" charset="-122"/>
              </a:rPr>
              <a:t>语法</a:t>
            </a:r>
            <a:r>
              <a:rPr lang="zh-CN" altLang="en-US">
                <a:ea typeface="楷体_GB2312" pitchFamily="49" charset="-122"/>
                <a:sym typeface="Wingdings" pitchFamily="2" charset="2"/>
              </a:rPr>
              <a:t>树是</a:t>
            </a:r>
            <a:endParaRPr lang="zh-CN" altLang="en-US"/>
          </a:p>
        </p:txBody>
      </p:sp>
      <p:sp>
        <p:nvSpPr>
          <p:cNvPr id="83972" name="Text Box 4"/>
          <p:cNvSpPr txBox="1">
            <a:spLocks noChangeArrowheads="1"/>
          </p:cNvSpPr>
          <p:nvPr/>
        </p:nvSpPr>
        <p:spPr bwMode="auto">
          <a:xfrm>
            <a:off x="5291138" y="126841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73" name="Line 5"/>
          <p:cNvSpPr>
            <a:spLocks noChangeShapeType="1"/>
          </p:cNvSpPr>
          <p:nvPr/>
        </p:nvSpPr>
        <p:spPr bwMode="auto">
          <a:xfrm flipH="1">
            <a:off x="5075238" y="1627188"/>
            <a:ext cx="287337"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74" name="Text Box 6"/>
          <p:cNvSpPr txBox="1">
            <a:spLocks noChangeArrowheads="1"/>
          </p:cNvSpPr>
          <p:nvPr/>
        </p:nvSpPr>
        <p:spPr bwMode="auto">
          <a:xfrm>
            <a:off x="4859338" y="1916113"/>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75" name="Line 7"/>
          <p:cNvSpPr>
            <a:spLocks noChangeShapeType="1"/>
          </p:cNvSpPr>
          <p:nvPr/>
        </p:nvSpPr>
        <p:spPr bwMode="auto">
          <a:xfrm flipH="1">
            <a:off x="5435600" y="1627188"/>
            <a:ext cx="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76" name="Text Box 8"/>
          <p:cNvSpPr txBox="1">
            <a:spLocks noChangeArrowheads="1"/>
          </p:cNvSpPr>
          <p:nvPr/>
        </p:nvSpPr>
        <p:spPr bwMode="auto">
          <a:xfrm>
            <a:off x="5291138" y="191611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a:t>
            </a:r>
          </a:p>
        </p:txBody>
      </p:sp>
      <p:sp>
        <p:nvSpPr>
          <p:cNvPr id="83977" name="Line 9"/>
          <p:cNvSpPr>
            <a:spLocks noChangeShapeType="1"/>
          </p:cNvSpPr>
          <p:nvPr/>
        </p:nvSpPr>
        <p:spPr bwMode="auto">
          <a:xfrm>
            <a:off x="5507038" y="1627188"/>
            <a:ext cx="287337"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78" name="Text Box 10"/>
          <p:cNvSpPr txBox="1">
            <a:spLocks noChangeArrowheads="1"/>
          </p:cNvSpPr>
          <p:nvPr/>
        </p:nvSpPr>
        <p:spPr bwMode="auto">
          <a:xfrm>
            <a:off x="5651500" y="1916113"/>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79" name="Line 11"/>
          <p:cNvSpPr>
            <a:spLocks noChangeShapeType="1"/>
          </p:cNvSpPr>
          <p:nvPr/>
        </p:nvSpPr>
        <p:spPr bwMode="auto">
          <a:xfrm flipH="1">
            <a:off x="4641850" y="2347913"/>
            <a:ext cx="287338"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80" name="Line 12"/>
          <p:cNvSpPr>
            <a:spLocks noChangeShapeType="1"/>
          </p:cNvSpPr>
          <p:nvPr/>
        </p:nvSpPr>
        <p:spPr bwMode="auto">
          <a:xfrm flipH="1">
            <a:off x="5002213" y="2347913"/>
            <a:ext cx="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81" name="Line 13"/>
          <p:cNvSpPr>
            <a:spLocks noChangeShapeType="1"/>
          </p:cNvSpPr>
          <p:nvPr/>
        </p:nvSpPr>
        <p:spPr bwMode="auto">
          <a:xfrm>
            <a:off x="5073650" y="2347913"/>
            <a:ext cx="287338"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82" name="Text Box 14"/>
          <p:cNvSpPr txBox="1">
            <a:spLocks noChangeArrowheads="1"/>
          </p:cNvSpPr>
          <p:nvPr/>
        </p:nvSpPr>
        <p:spPr bwMode="auto">
          <a:xfrm>
            <a:off x="4425950" y="2635250"/>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83" name="Text Box 15"/>
          <p:cNvSpPr txBox="1">
            <a:spLocks noChangeArrowheads="1"/>
          </p:cNvSpPr>
          <p:nvPr/>
        </p:nvSpPr>
        <p:spPr bwMode="auto">
          <a:xfrm>
            <a:off x="4857750" y="263525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a:t>
            </a:r>
          </a:p>
        </p:txBody>
      </p:sp>
      <p:sp>
        <p:nvSpPr>
          <p:cNvPr id="83984" name="Text Box 16"/>
          <p:cNvSpPr txBox="1">
            <a:spLocks noChangeArrowheads="1"/>
          </p:cNvSpPr>
          <p:nvPr/>
        </p:nvSpPr>
        <p:spPr bwMode="auto">
          <a:xfrm>
            <a:off x="5218113" y="2635250"/>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85" name="Line 17"/>
          <p:cNvSpPr>
            <a:spLocks noChangeShapeType="1"/>
          </p:cNvSpPr>
          <p:nvPr/>
        </p:nvSpPr>
        <p:spPr bwMode="auto">
          <a:xfrm flipH="1">
            <a:off x="4570413" y="2995613"/>
            <a:ext cx="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86" name="Line 18"/>
          <p:cNvSpPr>
            <a:spLocks noChangeShapeType="1"/>
          </p:cNvSpPr>
          <p:nvPr/>
        </p:nvSpPr>
        <p:spPr bwMode="auto">
          <a:xfrm flipH="1">
            <a:off x="5362575" y="2995613"/>
            <a:ext cx="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87" name="Text Box 19"/>
          <p:cNvSpPr txBox="1">
            <a:spLocks noChangeArrowheads="1"/>
          </p:cNvSpPr>
          <p:nvPr/>
        </p:nvSpPr>
        <p:spPr bwMode="auto">
          <a:xfrm>
            <a:off x="4427538" y="3284538"/>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i</a:t>
            </a:r>
          </a:p>
        </p:txBody>
      </p:sp>
      <p:sp>
        <p:nvSpPr>
          <p:cNvPr id="83988" name="Text Box 20"/>
          <p:cNvSpPr txBox="1">
            <a:spLocks noChangeArrowheads="1"/>
          </p:cNvSpPr>
          <p:nvPr/>
        </p:nvSpPr>
        <p:spPr bwMode="auto">
          <a:xfrm>
            <a:off x="5218113" y="3284538"/>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i</a:t>
            </a:r>
          </a:p>
        </p:txBody>
      </p:sp>
      <p:sp>
        <p:nvSpPr>
          <p:cNvPr id="83989" name="Line 21"/>
          <p:cNvSpPr>
            <a:spLocks noChangeShapeType="1"/>
          </p:cNvSpPr>
          <p:nvPr/>
        </p:nvSpPr>
        <p:spPr bwMode="auto">
          <a:xfrm flipH="1">
            <a:off x="5795963" y="2346325"/>
            <a:ext cx="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90" name="Text Box 22"/>
          <p:cNvSpPr txBox="1">
            <a:spLocks noChangeArrowheads="1"/>
          </p:cNvSpPr>
          <p:nvPr/>
        </p:nvSpPr>
        <p:spPr bwMode="auto">
          <a:xfrm>
            <a:off x="5651500" y="2635250"/>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i</a:t>
            </a:r>
          </a:p>
        </p:txBody>
      </p:sp>
      <p:sp>
        <p:nvSpPr>
          <p:cNvPr id="83991" name="Text Box 23"/>
          <p:cNvSpPr txBox="1">
            <a:spLocks noChangeArrowheads="1"/>
          </p:cNvSpPr>
          <p:nvPr/>
        </p:nvSpPr>
        <p:spPr bwMode="auto">
          <a:xfrm>
            <a:off x="7380288" y="126841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92" name="Line 24"/>
          <p:cNvSpPr>
            <a:spLocks noChangeShapeType="1"/>
          </p:cNvSpPr>
          <p:nvPr/>
        </p:nvSpPr>
        <p:spPr bwMode="auto">
          <a:xfrm flipH="1">
            <a:off x="7164388" y="1627188"/>
            <a:ext cx="287337"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93" name="Text Box 25"/>
          <p:cNvSpPr txBox="1">
            <a:spLocks noChangeArrowheads="1"/>
          </p:cNvSpPr>
          <p:nvPr/>
        </p:nvSpPr>
        <p:spPr bwMode="auto">
          <a:xfrm>
            <a:off x="6948488" y="1916113"/>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94" name="Line 26"/>
          <p:cNvSpPr>
            <a:spLocks noChangeShapeType="1"/>
          </p:cNvSpPr>
          <p:nvPr/>
        </p:nvSpPr>
        <p:spPr bwMode="auto">
          <a:xfrm flipH="1">
            <a:off x="7524750" y="1627188"/>
            <a:ext cx="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95" name="Text Box 27"/>
          <p:cNvSpPr txBox="1">
            <a:spLocks noChangeArrowheads="1"/>
          </p:cNvSpPr>
          <p:nvPr/>
        </p:nvSpPr>
        <p:spPr bwMode="auto">
          <a:xfrm>
            <a:off x="7380288" y="191611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a:t>
            </a:r>
          </a:p>
        </p:txBody>
      </p:sp>
      <p:sp>
        <p:nvSpPr>
          <p:cNvPr id="83996" name="Line 28"/>
          <p:cNvSpPr>
            <a:spLocks noChangeShapeType="1"/>
          </p:cNvSpPr>
          <p:nvPr/>
        </p:nvSpPr>
        <p:spPr bwMode="auto">
          <a:xfrm>
            <a:off x="7596188" y="1627188"/>
            <a:ext cx="287337"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97" name="Text Box 29"/>
          <p:cNvSpPr txBox="1">
            <a:spLocks noChangeArrowheads="1"/>
          </p:cNvSpPr>
          <p:nvPr/>
        </p:nvSpPr>
        <p:spPr bwMode="auto">
          <a:xfrm>
            <a:off x="7740650" y="1916113"/>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98" name="Line 30"/>
          <p:cNvSpPr>
            <a:spLocks noChangeShapeType="1"/>
          </p:cNvSpPr>
          <p:nvPr/>
        </p:nvSpPr>
        <p:spPr bwMode="auto">
          <a:xfrm flipH="1">
            <a:off x="7524750" y="2349500"/>
            <a:ext cx="287338"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99" name="Line 31"/>
          <p:cNvSpPr>
            <a:spLocks noChangeShapeType="1"/>
          </p:cNvSpPr>
          <p:nvPr/>
        </p:nvSpPr>
        <p:spPr bwMode="auto">
          <a:xfrm flipH="1">
            <a:off x="7885113" y="2349500"/>
            <a:ext cx="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4000" name="Line 32"/>
          <p:cNvSpPr>
            <a:spLocks noChangeShapeType="1"/>
          </p:cNvSpPr>
          <p:nvPr/>
        </p:nvSpPr>
        <p:spPr bwMode="auto">
          <a:xfrm>
            <a:off x="7956550" y="2349500"/>
            <a:ext cx="287338"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4001" name="Text Box 33"/>
          <p:cNvSpPr txBox="1">
            <a:spLocks noChangeArrowheads="1"/>
          </p:cNvSpPr>
          <p:nvPr/>
        </p:nvSpPr>
        <p:spPr bwMode="auto">
          <a:xfrm>
            <a:off x="7308850" y="2636838"/>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4002" name="Text Box 34"/>
          <p:cNvSpPr txBox="1">
            <a:spLocks noChangeArrowheads="1"/>
          </p:cNvSpPr>
          <p:nvPr/>
        </p:nvSpPr>
        <p:spPr bwMode="auto">
          <a:xfrm>
            <a:off x="7740650" y="2636838"/>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a:t>
            </a:r>
          </a:p>
        </p:txBody>
      </p:sp>
      <p:sp>
        <p:nvSpPr>
          <p:cNvPr id="84003" name="Text Box 35"/>
          <p:cNvSpPr txBox="1">
            <a:spLocks noChangeArrowheads="1"/>
          </p:cNvSpPr>
          <p:nvPr/>
        </p:nvSpPr>
        <p:spPr bwMode="auto">
          <a:xfrm>
            <a:off x="8101013" y="2636838"/>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4004" name="Line 36"/>
          <p:cNvSpPr>
            <a:spLocks noChangeShapeType="1"/>
          </p:cNvSpPr>
          <p:nvPr/>
        </p:nvSpPr>
        <p:spPr bwMode="auto">
          <a:xfrm flipH="1">
            <a:off x="7451725" y="2997200"/>
            <a:ext cx="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4005" name="Line 37"/>
          <p:cNvSpPr>
            <a:spLocks noChangeShapeType="1"/>
          </p:cNvSpPr>
          <p:nvPr/>
        </p:nvSpPr>
        <p:spPr bwMode="auto">
          <a:xfrm flipH="1">
            <a:off x="8245475" y="2997200"/>
            <a:ext cx="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4006" name="Text Box 38"/>
          <p:cNvSpPr txBox="1">
            <a:spLocks noChangeArrowheads="1"/>
          </p:cNvSpPr>
          <p:nvPr/>
        </p:nvSpPr>
        <p:spPr bwMode="auto">
          <a:xfrm>
            <a:off x="7310438" y="3286125"/>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i</a:t>
            </a:r>
          </a:p>
        </p:txBody>
      </p:sp>
      <p:sp>
        <p:nvSpPr>
          <p:cNvPr id="84007" name="Text Box 39"/>
          <p:cNvSpPr txBox="1">
            <a:spLocks noChangeArrowheads="1"/>
          </p:cNvSpPr>
          <p:nvPr/>
        </p:nvSpPr>
        <p:spPr bwMode="auto">
          <a:xfrm>
            <a:off x="8101013" y="3286125"/>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i</a:t>
            </a:r>
          </a:p>
        </p:txBody>
      </p:sp>
      <p:sp>
        <p:nvSpPr>
          <p:cNvPr id="84008" name="Line 40"/>
          <p:cNvSpPr>
            <a:spLocks noChangeShapeType="1"/>
          </p:cNvSpPr>
          <p:nvPr/>
        </p:nvSpPr>
        <p:spPr bwMode="auto">
          <a:xfrm flipH="1">
            <a:off x="7164388" y="2347913"/>
            <a:ext cx="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4009" name="Text Box 41"/>
          <p:cNvSpPr txBox="1">
            <a:spLocks noChangeArrowheads="1"/>
          </p:cNvSpPr>
          <p:nvPr/>
        </p:nvSpPr>
        <p:spPr bwMode="auto">
          <a:xfrm>
            <a:off x="7019925" y="2636838"/>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wipe(up)">
                                      <p:cBhvr>
                                        <p:cTn id="7" dur="500"/>
                                        <p:tgtEl>
                                          <p:spTgt spid="8397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3973"/>
                                        </p:tgtEl>
                                        <p:attrNameLst>
                                          <p:attrName>style.visibility</p:attrName>
                                        </p:attrNameLst>
                                      </p:cBhvr>
                                      <p:to>
                                        <p:strVal val="visible"/>
                                      </p:to>
                                    </p:set>
                                    <p:animEffect transition="in" filter="wipe(up)">
                                      <p:cBhvr>
                                        <p:cTn id="11" dur="500"/>
                                        <p:tgtEl>
                                          <p:spTgt spid="83973"/>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3974"/>
                                        </p:tgtEl>
                                        <p:attrNameLst>
                                          <p:attrName>style.visibility</p:attrName>
                                        </p:attrNameLst>
                                      </p:cBhvr>
                                      <p:to>
                                        <p:strVal val="visible"/>
                                      </p:to>
                                    </p:set>
                                    <p:animEffect transition="in" filter="wipe(up)">
                                      <p:cBhvr>
                                        <p:cTn id="15" dur="500"/>
                                        <p:tgtEl>
                                          <p:spTgt spid="83974"/>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3975"/>
                                        </p:tgtEl>
                                        <p:attrNameLst>
                                          <p:attrName>style.visibility</p:attrName>
                                        </p:attrNameLst>
                                      </p:cBhvr>
                                      <p:to>
                                        <p:strVal val="visible"/>
                                      </p:to>
                                    </p:set>
                                    <p:animEffect transition="in" filter="wipe(up)">
                                      <p:cBhvr>
                                        <p:cTn id="19" dur="500"/>
                                        <p:tgtEl>
                                          <p:spTgt spid="83975"/>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3976"/>
                                        </p:tgtEl>
                                        <p:attrNameLst>
                                          <p:attrName>style.visibility</p:attrName>
                                        </p:attrNameLst>
                                      </p:cBhvr>
                                      <p:to>
                                        <p:strVal val="visible"/>
                                      </p:to>
                                    </p:set>
                                    <p:animEffect transition="in" filter="wipe(up)">
                                      <p:cBhvr>
                                        <p:cTn id="23" dur="500"/>
                                        <p:tgtEl>
                                          <p:spTgt spid="83976"/>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83977"/>
                                        </p:tgtEl>
                                        <p:attrNameLst>
                                          <p:attrName>style.visibility</p:attrName>
                                        </p:attrNameLst>
                                      </p:cBhvr>
                                      <p:to>
                                        <p:strVal val="visible"/>
                                      </p:to>
                                    </p:set>
                                    <p:animEffect transition="in" filter="wipe(up)">
                                      <p:cBhvr>
                                        <p:cTn id="27" dur="500"/>
                                        <p:tgtEl>
                                          <p:spTgt spid="83977"/>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83978"/>
                                        </p:tgtEl>
                                        <p:attrNameLst>
                                          <p:attrName>style.visibility</p:attrName>
                                        </p:attrNameLst>
                                      </p:cBhvr>
                                      <p:to>
                                        <p:strVal val="visible"/>
                                      </p:to>
                                    </p:set>
                                    <p:animEffect transition="in" filter="wipe(up)">
                                      <p:cBhvr>
                                        <p:cTn id="31" dur="500"/>
                                        <p:tgtEl>
                                          <p:spTgt spid="83978"/>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83979"/>
                                        </p:tgtEl>
                                        <p:attrNameLst>
                                          <p:attrName>style.visibility</p:attrName>
                                        </p:attrNameLst>
                                      </p:cBhvr>
                                      <p:to>
                                        <p:strVal val="visible"/>
                                      </p:to>
                                    </p:set>
                                    <p:animEffect transition="in" filter="wipe(up)">
                                      <p:cBhvr>
                                        <p:cTn id="35" dur="500"/>
                                        <p:tgtEl>
                                          <p:spTgt spid="83979"/>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83980"/>
                                        </p:tgtEl>
                                        <p:attrNameLst>
                                          <p:attrName>style.visibility</p:attrName>
                                        </p:attrNameLst>
                                      </p:cBhvr>
                                      <p:to>
                                        <p:strVal val="visible"/>
                                      </p:to>
                                    </p:set>
                                    <p:animEffect transition="in" filter="wipe(up)">
                                      <p:cBhvr>
                                        <p:cTn id="39" dur="500"/>
                                        <p:tgtEl>
                                          <p:spTgt spid="83980"/>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83981"/>
                                        </p:tgtEl>
                                        <p:attrNameLst>
                                          <p:attrName>style.visibility</p:attrName>
                                        </p:attrNameLst>
                                      </p:cBhvr>
                                      <p:to>
                                        <p:strVal val="visible"/>
                                      </p:to>
                                    </p:set>
                                    <p:animEffect transition="in" filter="wipe(up)">
                                      <p:cBhvr>
                                        <p:cTn id="43" dur="500"/>
                                        <p:tgtEl>
                                          <p:spTgt spid="83981"/>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3982"/>
                                        </p:tgtEl>
                                        <p:attrNameLst>
                                          <p:attrName>style.visibility</p:attrName>
                                        </p:attrNameLst>
                                      </p:cBhvr>
                                      <p:to>
                                        <p:strVal val="visible"/>
                                      </p:to>
                                    </p:set>
                                    <p:animEffect transition="in" filter="wipe(up)">
                                      <p:cBhvr>
                                        <p:cTn id="47" dur="500"/>
                                        <p:tgtEl>
                                          <p:spTgt spid="83982"/>
                                        </p:tgtEl>
                                      </p:cBhvr>
                                    </p:animEffect>
                                  </p:childTnLst>
                                </p:cTn>
                              </p:par>
                            </p:childTnLst>
                          </p:cTn>
                        </p:par>
                        <p:par>
                          <p:cTn id="48" fill="hold" nodeType="afterGroup">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83983"/>
                                        </p:tgtEl>
                                        <p:attrNameLst>
                                          <p:attrName>style.visibility</p:attrName>
                                        </p:attrNameLst>
                                      </p:cBhvr>
                                      <p:to>
                                        <p:strVal val="visible"/>
                                      </p:to>
                                    </p:set>
                                    <p:animEffect transition="in" filter="wipe(up)">
                                      <p:cBhvr>
                                        <p:cTn id="51" dur="500"/>
                                        <p:tgtEl>
                                          <p:spTgt spid="83983"/>
                                        </p:tgtEl>
                                      </p:cBhvr>
                                    </p:animEffect>
                                  </p:childTnLst>
                                </p:cTn>
                              </p:par>
                            </p:childTnLst>
                          </p:cTn>
                        </p:par>
                        <p:par>
                          <p:cTn id="52" fill="hold" nodeType="afterGroup">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3984"/>
                                        </p:tgtEl>
                                        <p:attrNameLst>
                                          <p:attrName>style.visibility</p:attrName>
                                        </p:attrNameLst>
                                      </p:cBhvr>
                                      <p:to>
                                        <p:strVal val="visible"/>
                                      </p:to>
                                    </p:set>
                                    <p:animEffect transition="in" filter="wipe(up)">
                                      <p:cBhvr>
                                        <p:cTn id="55" dur="500"/>
                                        <p:tgtEl>
                                          <p:spTgt spid="83984"/>
                                        </p:tgtEl>
                                      </p:cBhvr>
                                    </p:animEffect>
                                  </p:childTnLst>
                                </p:cTn>
                              </p:par>
                            </p:childTnLst>
                          </p:cTn>
                        </p:par>
                        <p:par>
                          <p:cTn id="56" fill="hold" nodeType="afterGroup">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83985"/>
                                        </p:tgtEl>
                                        <p:attrNameLst>
                                          <p:attrName>style.visibility</p:attrName>
                                        </p:attrNameLst>
                                      </p:cBhvr>
                                      <p:to>
                                        <p:strVal val="visible"/>
                                      </p:to>
                                    </p:set>
                                    <p:animEffect transition="in" filter="wipe(up)">
                                      <p:cBhvr>
                                        <p:cTn id="59" dur="500"/>
                                        <p:tgtEl>
                                          <p:spTgt spid="83985"/>
                                        </p:tgtEl>
                                      </p:cBhvr>
                                    </p:animEffect>
                                  </p:childTnLst>
                                </p:cTn>
                              </p:par>
                            </p:childTnLst>
                          </p:cTn>
                        </p:par>
                        <p:par>
                          <p:cTn id="60" fill="hold" nodeType="afterGroup">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83987"/>
                                        </p:tgtEl>
                                        <p:attrNameLst>
                                          <p:attrName>style.visibility</p:attrName>
                                        </p:attrNameLst>
                                      </p:cBhvr>
                                      <p:to>
                                        <p:strVal val="visible"/>
                                      </p:to>
                                    </p:set>
                                    <p:animEffect transition="in" filter="wipe(up)">
                                      <p:cBhvr>
                                        <p:cTn id="63" dur="500"/>
                                        <p:tgtEl>
                                          <p:spTgt spid="83987"/>
                                        </p:tgtEl>
                                      </p:cBhvr>
                                    </p:animEffect>
                                  </p:childTnLst>
                                </p:cTn>
                              </p:par>
                            </p:childTnLst>
                          </p:cTn>
                        </p:par>
                        <p:par>
                          <p:cTn id="64" fill="hold" nodeType="afterGroup">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83986"/>
                                        </p:tgtEl>
                                        <p:attrNameLst>
                                          <p:attrName>style.visibility</p:attrName>
                                        </p:attrNameLst>
                                      </p:cBhvr>
                                      <p:to>
                                        <p:strVal val="visible"/>
                                      </p:to>
                                    </p:set>
                                    <p:animEffect transition="in" filter="wipe(up)">
                                      <p:cBhvr>
                                        <p:cTn id="67" dur="500"/>
                                        <p:tgtEl>
                                          <p:spTgt spid="83986"/>
                                        </p:tgtEl>
                                      </p:cBhvr>
                                    </p:animEffect>
                                  </p:childTnLst>
                                </p:cTn>
                              </p:par>
                            </p:childTnLst>
                          </p:cTn>
                        </p:par>
                        <p:par>
                          <p:cTn id="68" fill="hold" nodeType="afterGroup">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83988"/>
                                        </p:tgtEl>
                                        <p:attrNameLst>
                                          <p:attrName>style.visibility</p:attrName>
                                        </p:attrNameLst>
                                      </p:cBhvr>
                                      <p:to>
                                        <p:strVal val="visible"/>
                                      </p:to>
                                    </p:set>
                                    <p:animEffect transition="in" filter="wipe(up)">
                                      <p:cBhvr>
                                        <p:cTn id="71" dur="500"/>
                                        <p:tgtEl>
                                          <p:spTgt spid="83988"/>
                                        </p:tgtEl>
                                      </p:cBhvr>
                                    </p:animEffect>
                                  </p:childTnLst>
                                </p:cTn>
                              </p:par>
                            </p:childTnLst>
                          </p:cTn>
                        </p:par>
                        <p:par>
                          <p:cTn id="72" fill="hold" nodeType="afterGroup">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83989"/>
                                        </p:tgtEl>
                                        <p:attrNameLst>
                                          <p:attrName>style.visibility</p:attrName>
                                        </p:attrNameLst>
                                      </p:cBhvr>
                                      <p:to>
                                        <p:strVal val="visible"/>
                                      </p:to>
                                    </p:set>
                                    <p:animEffect transition="in" filter="wipe(up)">
                                      <p:cBhvr>
                                        <p:cTn id="75" dur="500"/>
                                        <p:tgtEl>
                                          <p:spTgt spid="83989"/>
                                        </p:tgtEl>
                                      </p:cBhvr>
                                    </p:animEffect>
                                  </p:childTnLst>
                                </p:cTn>
                              </p:par>
                            </p:childTnLst>
                          </p:cTn>
                        </p:par>
                        <p:par>
                          <p:cTn id="76" fill="hold" nodeType="afterGroup">
                            <p:stCondLst>
                              <p:cond delay="9000"/>
                            </p:stCondLst>
                            <p:childTnLst>
                              <p:par>
                                <p:cTn id="77" presetID="22" presetClass="entr" presetSubtype="1" fill="hold" grpId="0" nodeType="afterEffect">
                                  <p:stCondLst>
                                    <p:cond delay="0"/>
                                  </p:stCondLst>
                                  <p:childTnLst>
                                    <p:set>
                                      <p:cBhvr>
                                        <p:cTn id="78" dur="1" fill="hold">
                                          <p:stCondLst>
                                            <p:cond delay="0"/>
                                          </p:stCondLst>
                                        </p:cTn>
                                        <p:tgtEl>
                                          <p:spTgt spid="83990"/>
                                        </p:tgtEl>
                                        <p:attrNameLst>
                                          <p:attrName>style.visibility</p:attrName>
                                        </p:attrNameLst>
                                      </p:cBhvr>
                                      <p:to>
                                        <p:strVal val="visible"/>
                                      </p:to>
                                    </p:set>
                                    <p:animEffect transition="in" filter="wipe(up)">
                                      <p:cBhvr>
                                        <p:cTn id="79" dur="500"/>
                                        <p:tgtEl>
                                          <p:spTgt spid="8399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83991"/>
                                        </p:tgtEl>
                                        <p:attrNameLst>
                                          <p:attrName>style.visibility</p:attrName>
                                        </p:attrNameLst>
                                      </p:cBhvr>
                                      <p:to>
                                        <p:strVal val="visible"/>
                                      </p:to>
                                    </p:set>
                                    <p:animEffect transition="in" filter="wipe(up)">
                                      <p:cBhvr>
                                        <p:cTn id="84" dur="500"/>
                                        <p:tgtEl>
                                          <p:spTgt spid="83991"/>
                                        </p:tgtEl>
                                      </p:cBhvr>
                                    </p:animEffect>
                                  </p:childTnLst>
                                </p:cTn>
                              </p:par>
                            </p:childTnLst>
                          </p:cTn>
                        </p:par>
                        <p:par>
                          <p:cTn id="85" fill="hold" nodeType="afterGroup">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83992"/>
                                        </p:tgtEl>
                                        <p:attrNameLst>
                                          <p:attrName>style.visibility</p:attrName>
                                        </p:attrNameLst>
                                      </p:cBhvr>
                                      <p:to>
                                        <p:strVal val="visible"/>
                                      </p:to>
                                    </p:set>
                                    <p:animEffect transition="in" filter="wipe(up)">
                                      <p:cBhvr>
                                        <p:cTn id="88" dur="500"/>
                                        <p:tgtEl>
                                          <p:spTgt spid="83992"/>
                                        </p:tgtEl>
                                      </p:cBhvr>
                                    </p:animEffect>
                                  </p:childTnLst>
                                </p:cTn>
                              </p:par>
                            </p:childTnLst>
                          </p:cTn>
                        </p:par>
                        <p:par>
                          <p:cTn id="89" fill="hold" nodeType="afterGroup">
                            <p:stCondLst>
                              <p:cond delay="1000"/>
                            </p:stCondLst>
                            <p:childTnLst>
                              <p:par>
                                <p:cTn id="90" presetID="22" presetClass="entr" presetSubtype="1" fill="hold" grpId="0" nodeType="afterEffect">
                                  <p:stCondLst>
                                    <p:cond delay="0"/>
                                  </p:stCondLst>
                                  <p:childTnLst>
                                    <p:set>
                                      <p:cBhvr>
                                        <p:cTn id="91" dur="1" fill="hold">
                                          <p:stCondLst>
                                            <p:cond delay="0"/>
                                          </p:stCondLst>
                                        </p:cTn>
                                        <p:tgtEl>
                                          <p:spTgt spid="83993"/>
                                        </p:tgtEl>
                                        <p:attrNameLst>
                                          <p:attrName>style.visibility</p:attrName>
                                        </p:attrNameLst>
                                      </p:cBhvr>
                                      <p:to>
                                        <p:strVal val="visible"/>
                                      </p:to>
                                    </p:set>
                                    <p:animEffect transition="in" filter="wipe(up)">
                                      <p:cBhvr>
                                        <p:cTn id="92" dur="500"/>
                                        <p:tgtEl>
                                          <p:spTgt spid="83993"/>
                                        </p:tgtEl>
                                      </p:cBhvr>
                                    </p:animEffect>
                                  </p:childTnLst>
                                </p:cTn>
                              </p:par>
                            </p:childTnLst>
                          </p:cTn>
                        </p:par>
                        <p:par>
                          <p:cTn id="93" fill="hold" nodeType="afterGroup">
                            <p:stCondLst>
                              <p:cond delay="1500"/>
                            </p:stCondLst>
                            <p:childTnLst>
                              <p:par>
                                <p:cTn id="94" presetID="22" presetClass="entr" presetSubtype="1" fill="hold" grpId="0" nodeType="afterEffect">
                                  <p:stCondLst>
                                    <p:cond delay="0"/>
                                  </p:stCondLst>
                                  <p:childTnLst>
                                    <p:set>
                                      <p:cBhvr>
                                        <p:cTn id="95" dur="1" fill="hold">
                                          <p:stCondLst>
                                            <p:cond delay="0"/>
                                          </p:stCondLst>
                                        </p:cTn>
                                        <p:tgtEl>
                                          <p:spTgt spid="83994"/>
                                        </p:tgtEl>
                                        <p:attrNameLst>
                                          <p:attrName>style.visibility</p:attrName>
                                        </p:attrNameLst>
                                      </p:cBhvr>
                                      <p:to>
                                        <p:strVal val="visible"/>
                                      </p:to>
                                    </p:set>
                                    <p:animEffect transition="in" filter="wipe(up)">
                                      <p:cBhvr>
                                        <p:cTn id="96" dur="500"/>
                                        <p:tgtEl>
                                          <p:spTgt spid="83994"/>
                                        </p:tgtEl>
                                      </p:cBhvr>
                                    </p:animEffect>
                                  </p:childTnLst>
                                </p:cTn>
                              </p:par>
                            </p:childTnLst>
                          </p:cTn>
                        </p:par>
                        <p:par>
                          <p:cTn id="97" fill="hold" nodeType="afterGroup">
                            <p:stCondLst>
                              <p:cond delay="2000"/>
                            </p:stCondLst>
                            <p:childTnLst>
                              <p:par>
                                <p:cTn id="98" presetID="22" presetClass="entr" presetSubtype="1" fill="hold" grpId="0" nodeType="afterEffect">
                                  <p:stCondLst>
                                    <p:cond delay="0"/>
                                  </p:stCondLst>
                                  <p:childTnLst>
                                    <p:set>
                                      <p:cBhvr>
                                        <p:cTn id="99" dur="1" fill="hold">
                                          <p:stCondLst>
                                            <p:cond delay="0"/>
                                          </p:stCondLst>
                                        </p:cTn>
                                        <p:tgtEl>
                                          <p:spTgt spid="83995"/>
                                        </p:tgtEl>
                                        <p:attrNameLst>
                                          <p:attrName>style.visibility</p:attrName>
                                        </p:attrNameLst>
                                      </p:cBhvr>
                                      <p:to>
                                        <p:strVal val="visible"/>
                                      </p:to>
                                    </p:set>
                                    <p:animEffect transition="in" filter="wipe(up)">
                                      <p:cBhvr>
                                        <p:cTn id="100" dur="500"/>
                                        <p:tgtEl>
                                          <p:spTgt spid="83995"/>
                                        </p:tgtEl>
                                      </p:cBhvr>
                                    </p:animEffect>
                                  </p:childTnLst>
                                </p:cTn>
                              </p:par>
                            </p:childTnLst>
                          </p:cTn>
                        </p:par>
                        <p:par>
                          <p:cTn id="101" fill="hold" nodeType="afterGroup">
                            <p:stCondLst>
                              <p:cond delay="2500"/>
                            </p:stCondLst>
                            <p:childTnLst>
                              <p:par>
                                <p:cTn id="102" presetID="22" presetClass="entr" presetSubtype="1" fill="hold" grpId="0" nodeType="afterEffect">
                                  <p:stCondLst>
                                    <p:cond delay="0"/>
                                  </p:stCondLst>
                                  <p:childTnLst>
                                    <p:set>
                                      <p:cBhvr>
                                        <p:cTn id="103" dur="1" fill="hold">
                                          <p:stCondLst>
                                            <p:cond delay="0"/>
                                          </p:stCondLst>
                                        </p:cTn>
                                        <p:tgtEl>
                                          <p:spTgt spid="83996"/>
                                        </p:tgtEl>
                                        <p:attrNameLst>
                                          <p:attrName>style.visibility</p:attrName>
                                        </p:attrNameLst>
                                      </p:cBhvr>
                                      <p:to>
                                        <p:strVal val="visible"/>
                                      </p:to>
                                    </p:set>
                                    <p:animEffect transition="in" filter="wipe(up)">
                                      <p:cBhvr>
                                        <p:cTn id="104" dur="500"/>
                                        <p:tgtEl>
                                          <p:spTgt spid="83996"/>
                                        </p:tgtEl>
                                      </p:cBhvr>
                                    </p:animEffect>
                                  </p:childTnLst>
                                </p:cTn>
                              </p:par>
                            </p:childTnLst>
                          </p:cTn>
                        </p:par>
                        <p:par>
                          <p:cTn id="105" fill="hold" nodeType="afterGroup">
                            <p:stCondLst>
                              <p:cond delay="3000"/>
                            </p:stCondLst>
                            <p:childTnLst>
                              <p:par>
                                <p:cTn id="106" presetID="22" presetClass="entr" presetSubtype="1" fill="hold" grpId="0" nodeType="afterEffect">
                                  <p:stCondLst>
                                    <p:cond delay="0"/>
                                  </p:stCondLst>
                                  <p:childTnLst>
                                    <p:set>
                                      <p:cBhvr>
                                        <p:cTn id="107" dur="1" fill="hold">
                                          <p:stCondLst>
                                            <p:cond delay="0"/>
                                          </p:stCondLst>
                                        </p:cTn>
                                        <p:tgtEl>
                                          <p:spTgt spid="83997"/>
                                        </p:tgtEl>
                                        <p:attrNameLst>
                                          <p:attrName>style.visibility</p:attrName>
                                        </p:attrNameLst>
                                      </p:cBhvr>
                                      <p:to>
                                        <p:strVal val="visible"/>
                                      </p:to>
                                    </p:set>
                                    <p:animEffect transition="in" filter="wipe(up)">
                                      <p:cBhvr>
                                        <p:cTn id="108" dur="500"/>
                                        <p:tgtEl>
                                          <p:spTgt spid="83997"/>
                                        </p:tgtEl>
                                      </p:cBhvr>
                                    </p:animEffect>
                                  </p:childTnLst>
                                </p:cTn>
                              </p:par>
                            </p:childTnLst>
                          </p:cTn>
                        </p:par>
                        <p:par>
                          <p:cTn id="109" fill="hold" nodeType="afterGroup">
                            <p:stCondLst>
                              <p:cond delay="3500"/>
                            </p:stCondLst>
                            <p:childTnLst>
                              <p:par>
                                <p:cTn id="110" presetID="22" presetClass="entr" presetSubtype="1" fill="hold" grpId="0" nodeType="afterEffect">
                                  <p:stCondLst>
                                    <p:cond delay="0"/>
                                  </p:stCondLst>
                                  <p:childTnLst>
                                    <p:set>
                                      <p:cBhvr>
                                        <p:cTn id="111" dur="1" fill="hold">
                                          <p:stCondLst>
                                            <p:cond delay="0"/>
                                          </p:stCondLst>
                                        </p:cTn>
                                        <p:tgtEl>
                                          <p:spTgt spid="84008"/>
                                        </p:tgtEl>
                                        <p:attrNameLst>
                                          <p:attrName>style.visibility</p:attrName>
                                        </p:attrNameLst>
                                      </p:cBhvr>
                                      <p:to>
                                        <p:strVal val="visible"/>
                                      </p:to>
                                    </p:set>
                                    <p:animEffect transition="in" filter="wipe(up)">
                                      <p:cBhvr>
                                        <p:cTn id="112" dur="500"/>
                                        <p:tgtEl>
                                          <p:spTgt spid="84008"/>
                                        </p:tgtEl>
                                      </p:cBhvr>
                                    </p:animEffect>
                                  </p:childTnLst>
                                </p:cTn>
                              </p:par>
                            </p:childTnLst>
                          </p:cTn>
                        </p:par>
                        <p:par>
                          <p:cTn id="113" fill="hold" nodeType="afterGroup">
                            <p:stCondLst>
                              <p:cond delay="4000"/>
                            </p:stCondLst>
                            <p:childTnLst>
                              <p:par>
                                <p:cTn id="114" presetID="22" presetClass="entr" presetSubtype="1" fill="hold" grpId="0" nodeType="afterEffect">
                                  <p:stCondLst>
                                    <p:cond delay="0"/>
                                  </p:stCondLst>
                                  <p:childTnLst>
                                    <p:set>
                                      <p:cBhvr>
                                        <p:cTn id="115" dur="1" fill="hold">
                                          <p:stCondLst>
                                            <p:cond delay="0"/>
                                          </p:stCondLst>
                                        </p:cTn>
                                        <p:tgtEl>
                                          <p:spTgt spid="84009"/>
                                        </p:tgtEl>
                                        <p:attrNameLst>
                                          <p:attrName>style.visibility</p:attrName>
                                        </p:attrNameLst>
                                      </p:cBhvr>
                                      <p:to>
                                        <p:strVal val="visible"/>
                                      </p:to>
                                    </p:set>
                                    <p:animEffect transition="in" filter="wipe(up)">
                                      <p:cBhvr>
                                        <p:cTn id="116" dur="500"/>
                                        <p:tgtEl>
                                          <p:spTgt spid="84009"/>
                                        </p:tgtEl>
                                      </p:cBhvr>
                                    </p:animEffect>
                                  </p:childTnLst>
                                </p:cTn>
                              </p:par>
                            </p:childTnLst>
                          </p:cTn>
                        </p:par>
                        <p:par>
                          <p:cTn id="117" fill="hold" nodeType="afterGroup">
                            <p:stCondLst>
                              <p:cond delay="4500"/>
                            </p:stCondLst>
                            <p:childTnLst>
                              <p:par>
                                <p:cTn id="118" presetID="22" presetClass="entr" presetSubtype="1" fill="hold" grpId="0" nodeType="afterEffect">
                                  <p:stCondLst>
                                    <p:cond delay="0"/>
                                  </p:stCondLst>
                                  <p:childTnLst>
                                    <p:set>
                                      <p:cBhvr>
                                        <p:cTn id="119" dur="1" fill="hold">
                                          <p:stCondLst>
                                            <p:cond delay="0"/>
                                          </p:stCondLst>
                                        </p:cTn>
                                        <p:tgtEl>
                                          <p:spTgt spid="83998"/>
                                        </p:tgtEl>
                                        <p:attrNameLst>
                                          <p:attrName>style.visibility</p:attrName>
                                        </p:attrNameLst>
                                      </p:cBhvr>
                                      <p:to>
                                        <p:strVal val="visible"/>
                                      </p:to>
                                    </p:set>
                                    <p:animEffect transition="in" filter="wipe(up)">
                                      <p:cBhvr>
                                        <p:cTn id="120" dur="500"/>
                                        <p:tgtEl>
                                          <p:spTgt spid="83998"/>
                                        </p:tgtEl>
                                      </p:cBhvr>
                                    </p:animEffect>
                                  </p:childTnLst>
                                </p:cTn>
                              </p:par>
                            </p:childTnLst>
                          </p:cTn>
                        </p:par>
                        <p:par>
                          <p:cTn id="121" fill="hold" nodeType="afterGroup">
                            <p:stCondLst>
                              <p:cond delay="5000"/>
                            </p:stCondLst>
                            <p:childTnLst>
                              <p:par>
                                <p:cTn id="122" presetID="22" presetClass="entr" presetSubtype="1" fill="hold" grpId="0" nodeType="afterEffect">
                                  <p:stCondLst>
                                    <p:cond delay="0"/>
                                  </p:stCondLst>
                                  <p:childTnLst>
                                    <p:set>
                                      <p:cBhvr>
                                        <p:cTn id="123" dur="1" fill="hold">
                                          <p:stCondLst>
                                            <p:cond delay="0"/>
                                          </p:stCondLst>
                                        </p:cTn>
                                        <p:tgtEl>
                                          <p:spTgt spid="83999"/>
                                        </p:tgtEl>
                                        <p:attrNameLst>
                                          <p:attrName>style.visibility</p:attrName>
                                        </p:attrNameLst>
                                      </p:cBhvr>
                                      <p:to>
                                        <p:strVal val="visible"/>
                                      </p:to>
                                    </p:set>
                                    <p:animEffect transition="in" filter="wipe(up)">
                                      <p:cBhvr>
                                        <p:cTn id="124" dur="500"/>
                                        <p:tgtEl>
                                          <p:spTgt spid="83999"/>
                                        </p:tgtEl>
                                      </p:cBhvr>
                                    </p:animEffect>
                                  </p:childTnLst>
                                </p:cTn>
                              </p:par>
                            </p:childTnLst>
                          </p:cTn>
                        </p:par>
                        <p:par>
                          <p:cTn id="125" fill="hold" nodeType="afterGroup">
                            <p:stCondLst>
                              <p:cond delay="5500"/>
                            </p:stCondLst>
                            <p:childTnLst>
                              <p:par>
                                <p:cTn id="126" presetID="22" presetClass="entr" presetSubtype="1" fill="hold" grpId="0" nodeType="afterEffect">
                                  <p:stCondLst>
                                    <p:cond delay="0"/>
                                  </p:stCondLst>
                                  <p:childTnLst>
                                    <p:set>
                                      <p:cBhvr>
                                        <p:cTn id="127" dur="1" fill="hold">
                                          <p:stCondLst>
                                            <p:cond delay="0"/>
                                          </p:stCondLst>
                                        </p:cTn>
                                        <p:tgtEl>
                                          <p:spTgt spid="84000"/>
                                        </p:tgtEl>
                                        <p:attrNameLst>
                                          <p:attrName>style.visibility</p:attrName>
                                        </p:attrNameLst>
                                      </p:cBhvr>
                                      <p:to>
                                        <p:strVal val="visible"/>
                                      </p:to>
                                    </p:set>
                                    <p:animEffect transition="in" filter="wipe(up)">
                                      <p:cBhvr>
                                        <p:cTn id="128" dur="500"/>
                                        <p:tgtEl>
                                          <p:spTgt spid="84000"/>
                                        </p:tgtEl>
                                      </p:cBhvr>
                                    </p:animEffect>
                                  </p:childTnLst>
                                </p:cTn>
                              </p:par>
                            </p:childTnLst>
                          </p:cTn>
                        </p:par>
                        <p:par>
                          <p:cTn id="129" fill="hold" nodeType="afterGroup">
                            <p:stCondLst>
                              <p:cond delay="6000"/>
                            </p:stCondLst>
                            <p:childTnLst>
                              <p:par>
                                <p:cTn id="130" presetID="22" presetClass="entr" presetSubtype="1" fill="hold" grpId="0" nodeType="afterEffect">
                                  <p:stCondLst>
                                    <p:cond delay="0"/>
                                  </p:stCondLst>
                                  <p:childTnLst>
                                    <p:set>
                                      <p:cBhvr>
                                        <p:cTn id="131" dur="1" fill="hold">
                                          <p:stCondLst>
                                            <p:cond delay="0"/>
                                          </p:stCondLst>
                                        </p:cTn>
                                        <p:tgtEl>
                                          <p:spTgt spid="84001"/>
                                        </p:tgtEl>
                                        <p:attrNameLst>
                                          <p:attrName>style.visibility</p:attrName>
                                        </p:attrNameLst>
                                      </p:cBhvr>
                                      <p:to>
                                        <p:strVal val="visible"/>
                                      </p:to>
                                    </p:set>
                                    <p:animEffect transition="in" filter="wipe(up)">
                                      <p:cBhvr>
                                        <p:cTn id="132" dur="500"/>
                                        <p:tgtEl>
                                          <p:spTgt spid="84001"/>
                                        </p:tgtEl>
                                      </p:cBhvr>
                                    </p:animEffect>
                                  </p:childTnLst>
                                </p:cTn>
                              </p:par>
                            </p:childTnLst>
                          </p:cTn>
                        </p:par>
                        <p:par>
                          <p:cTn id="133" fill="hold" nodeType="afterGroup">
                            <p:stCondLst>
                              <p:cond delay="6500"/>
                            </p:stCondLst>
                            <p:childTnLst>
                              <p:par>
                                <p:cTn id="134" presetID="22" presetClass="entr" presetSubtype="1" fill="hold" grpId="0" nodeType="afterEffect">
                                  <p:stCondLst>
                                    <p:cond delay="0"/>
                                  </p:stCondLst>
                                  <p:childTnLst>
                                    <p:set>
                                      <p:cBhvr>
                                        <p:cTn id="135" dur="1" fill="hold">
                                          <p:stCondLst>
                                            <p:cond delay="0"/>
                                          </p:stCondLst>
                                        </p:cTn>
                                        <p:tgtEl>
                                          <p:spTgt spid="84002"/>
                                        </p:tgtEl>
                                        <p:attrNameLst>
                                          <p:attrName>style.visibility</p:attrName>
                                        </p:attrNameLst>
                                      </p:cBhvr>
                                      <p:to>
                                        <p:strVal val="visible"/>
                                      </p:to>
                                    </p:set>
                                    <p:animEffect transition="in" filter="wipe(up)">
                                      <p:cBhvr>
                                        <p:cTn id="136" dur="500"/>
                                        <p:tgtEl>
                                          <p:spTgt spid="84002"/>
                                        </p:tgtEl>
                                      </p:cBhvr>
                                    </p:animEffect>
                                  </p:childTnLst>
                                </p:cTn>
                              </p:par>
                            </p:childTnLst>
                          </p:cTn>
                        </p:par>
                        <p:par>
                          <p:cTn id="137" fill="hold" nodeType="afterGroup">
                            <p:stCondLst>
                              <p:cond delay="7000"/>
                            </p:stCondLst>
                            <p:childTnLst>
                              <p:par>
                                <p:cTn id="138" presetID="22" presetClass="entr" presetSubtype="1" fill="hold" grpId="0" nodeType="afterEffect">
                                  <p:stCondLst>
                                    <p:cond delay="0"/>
                                  </p:stCondLst>
                                  <p:childTnLst>
                                    <p:set>
                                      <p:cBhvr>
                                        <p:cTn id="139" dur="1" fill="hold">
                                          <p:stCondLst>
                                            <p:cond delay="0"/>
                                          </p:stCondLst>
                                        </p:cTn>
                                        <p:tgtEl>
                                          <p:spTgt spid="84003"/>
                                        </p:tgtEl>
                                        <p:attrNameLst>
                                          <p:attrName>style.visibility</p:attrName>
                                        </p:attrNameLst>
                                      </p:cBhvr>
                                      <p:to>
                                        <p:strVal val="visible"/>
                                      </p:to>
                                    </p:set>
                                    <p:animEffect transition="in" filter="wipe(up)">
                                      <p:cBhvr>
                                        <p:cTn id="140" dur="500"/>
                                        <p:tgtEl>
                                          <p:spTgt spid="84003"/>
                                        </p:tgtEl>
                                      </p:cBhvr>
                                    </p:animEffect>
                                  </p:childTnLst>
                                </p:cTn>
                              </p:par>
                            </p:childTnLst>
                          </p:cTn>
                        </p:par>
                        <p:par>
                          <p:cTn id="141" fill="hold" nodeType="afterGroup">
                            <p:stCondLst>
                              <p:cond delay="7500"/>
                            </p:stCondLst>
                            <p:childTnLst>
                              <p:par>
                                <p:cTn id="142" presetID="22" presetClass="entr" presetSubtype="1" fill="hold" grpId="0" nodeType="afterEffect">
                                  <p:stCondLst>
                                    <p:cond delay="0"/>
                                  </p:stCondLst>
                                  <p:childTnLst>
                                    <p:set>
                                      <p:cBhvr>
                                        <p:cTn id="143" dur="1" fill="hold">
                                          <p:stCondLst>
                                            <p:cond delay="0"/>
                                          </p:stCondLst>
                                        </p:cTn>
                                        <p:tgtEl>
                                          <p:spTgt spid="84004"/>
                                        </p:tgtEl>
                                        <p:attrNameLst>
                                          <p:attrName>style.visibility</p:attrName>
                                        </p:attrNameLst>
                                      </p:cBhvr>
                                      <p:to>
                                        <p:strVal val="visible"/>
                                      </p:to>
                                    </p:set>
                                    <p:animEffect transition="in" filter="wipe(up)">
                                      <p:cBhvr>
                                        <p:cTn id="144" dur="500"/>
                                        <p:tgtEl>
                                          <p:spTgt spid="84004"/>
                                        </p:tgtEl>
                                      </p:cBhvr>
                                    </p:animEffect>
                                  </p:childTnLst>
                                </p:cTn>
                              </p:par>
                            </p:childTnLst>
                          </p:cTn>
                        </p:par>
                        <p:par>
                          <p:cTn id="145" fill="hold" nodeType="afterGroup">
                            <p:stCondLst>
                              <p:cond delay="8000"/>
                            </p:stCondLst>
                            <p:childTnLst>
                              <p:par>
                                <p:cTn id="146" presetID="22" presetClass="entr" presetSubtype="1" fill="hold" grpId="0" nodeType="afterEffect">
                                  <p:stCondLst>
                                    <p:cond delay="0"/>
                                  </p:stCondLst>
                                  <p:childTnLst>
                                    <p:set>
                                      <p:cBhvr>
                                        <p:cTn id="147" dur="1" fill="hold">
                                          <p:stCondLst>
                                            <p:cond delay="0"/>
                                          </p:stCondLst>
                                        </p:cTn>
                                        <p:tgtEl>
                                          <p:spTgt spid="84006"/>
                                        </p:tgtEl>
                                        <p:attrNameLst>
                                          <p:attrName>style.visibility</p:attrName>
                                        </p:attrNameLst>
                                      </p:cBhvr>
                                      <p:to>
                                        <p:strVal val="visible"/>
                                      </p:to>
                                    </p:set>
                                    <p:animEffect transition="in" filter="wipe(up)">
                                      <p:cBhvr>
                                        <p:cTn id="148" dur="500"/>
                                        <p:tgtEl>
                                          <p:spTgt spid="84006"/>
                                        </p:tgtEl>
                                      </p:cBhvr>
                                    </p:animEffect>
                                  </p:childTnLst>
                                </p:cTn>
                              </p:par>
                            </p:childTnLst>
                          </p:cTn>
                        </p:par>
                        <p:par>
                          <p:cTn id="149" fill="hold" nodeType="afterGroup">
                            <p:stCondLst>
                              <p:cond delay="8500"/>
                            </p:stCondLst>
                            <p:childTnLst>
                              <p:par>
                                <p:cTn id="150" presetID="22" presetClass="entr" presetSubtype="1" fill="hold" grpId="0" nodeType="afterEffect">
                                  <p:stCondLst>
                                    <p:cond delay="0"/>
                                  </p:stCondLst>
                                  <p:childTnLst>
                                    <p:set>
                                      <p:cBhvr>
                                        <p:cTn id="151" dur="1" fill="hold">
                                          <p:stCondLst>
                                            <p:cond delay="0"/>
                                          </p:stCondLst>
                                        </p:cTn>
                                        <p:tgtEl>
                                          <p:spTgt spid="84005"/>
                                        </p:tgtEl>
                                        <p:attrNameLst>
                                          <p:attrName>style.visibility</p:attrName>
                                        </p:attrNameLst>
                                      </p:cBhvr>
                                      <p:to>
                                        <p:strVal val="visible"/>
                                      </p:to>
                                    </p:set>
                                    <p:animEffect transition="in" filter="wipe(up)">
                                      <p:cBhvr>
                                        <p:cTn id="152" dur="500"/>
                                        <p:tgtEl>
                                          <p:spTgt spid="84005"/>
                                        </p:tgtEl>
                                      </p:cBhvr>
                                    </p:animEffect>
                                  </p:childTnLst>
                                </p:cTn>
                              </p:par>
                            </p:childTnLst>
                          </p:cTn>
                        </p:par>
                        <p:par>
                          <p:cTn id="153" fill="hold" nodeType="afterGroup">
                            <p:stCondLst>
                              <p:cond delay="9000"/>
                            </p:stCondLst>
                            <p:childTnLst>
                              <p:par>
                                <p:cTn id="154" presetID="22" presetClass="entr" presetSubtype="1" fill="hold" grpId="0" nodeType="afterEffect">
                                  <p:stCondLst>
                                    <p:cond delay="0"/>
                                  </p:stCondLst>
                                  <p:childTnLst>
                                    <p:set>
                                      <p:cBhvr>
                                        <p:cTn id="155" dur="1" fill="hold">
                                          <p:stCondLst>
                                            <p:cond delay="0"/>
                                          </p:stCondLst>
                                        </p:cTn>
                                        <p:tgtEl>
                                          <p:spTgt spid="84007"/>
                                        </p:tgtEl>
                                        <p:attrNameLst>
                                          <p:attrName>style.visibility</p:attrName>
                                        </p:attrNameLst>
                                      </p:cBhvr>
                                      <p:to>
                                        <p:strVal val="visible"/>
                                      </p:to>
                                    </p:set>
                                    <p:animEffect transition="in" filter="wipe(up)">
                                      <p:cBhvr>
                                        <p:cTn id="156" dur="500"/>
                                        <p:tgtEl>
                                          <p:spTgt spid="84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P spid="83973" grpId="0" animBg="1"/>
      <p:bldP spid="83974" grpId="0"/>
      <p:bldP spid="83975" grpId="0" animBg="1"/>
      <p:bldP spid="83976" grpId="0"/>
      <p:bldP spid="83977" grpId="0" animBg="1"/>
      <p:bldP spid="83978" grpId="0"/>
      <p:bldP spid="83979" grpId="0" animBg="1"/>
      <p:bldP spid="83980" grpId="0" animBg="1"/>
      <p:bldP spid="83981" grpId="0" animBg="1"/>
      <p:bldP spid="83982" grpId="0"/>
      <p:bldP spid="83983" grpId="0"/>
      <p:bldP spid="83984" grpId="0"/>
      <p:bldP spid="83985" grpId="0" animBg="1"/>
      <p:bldP spid="83986" grpId="0" animBg="1"/>
      <p:bldP spid="83987" grpId="0"/>
      <p:bldP spid="83988" grpId="0"/>
      <p:bldP spid="83989" grpId="0" animBg="1"/>
      <p:bldP spid="83990" grpId="0"/>
      <p:bldP spid="83991" grpId="0"/>
      <p:bldP spid="83992" grpId="0" animBg="1"/>
      <p:bldP spid="83993" grpId="0"/>
      <p:bldP spid="83994" grpId="0" animBg="1"/>
      <p:bldP spid="83995" grpId="0"/>
      <p:bldP spid="83996" grpId="0" animBg="1"/>
      <p:bldP spid="83997" grpId="0"/>
      <p:bldP spid="83998" grpId="0" animBg="1"/>
      <p:bldP spid="83999" grpId="0" animBg="1"/>
      <p:bldP spid="84000" grpId="0" animBg="1"/>
      <p:bldP spid="84001" grpId="0"/>
      <p:bldP spid="84002" grpId="0"/>
      <p:bldP spid="84003" grpId="0"/>
      <p:bldP spid="84004" grpId="0" animBg="1"/>
      <p:bldP spid="84005" grpId="0" animBg="1"/>
      <p:bldP spid="84006" grpId="0"/>
      <p:bldP spid="84007" grpId="0"/>
      <p:bldP spid="84008" grpId="0" animBg="1"/>
      <p:bldP spid="8400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2651A58-96D6-4A3F-AA90-016624462F12}" type="slidenum">
              <a:rPr lang="en-US" altLang="zh-CN"/>
              <a:pPr/>
              <a:t>35</a:t>
            </a:fld>
            <a:endParaRPr lang="en-US" altLang="zh-CN"/>
          </a:p>
        </p:txBody>
      </p:sp>
      <p:sp>
        <p:nvSpPr>
          <p:cNvPr id="84994" name="Rectangle 2"/>
          <p:cNvSpPr>
            <a:spLocks noGrp="1" noChangeArrowheads="1"/>
          </p:cNvSpPr>
          <p:nvPr>
            <p:ph type="title"/>
          </p:nvPr>
        </p:nvSpPr>
        <p:spPr/>
        <p:txBody>
          <a:bodyPr/>
          <a:lstStyle/>
          <a:p>
            <a:r>
              <a:rPr lang="zh-CN" altLang="en-US">
                <a:solidFill>
                  <a:schemeClr val="folHlink"/>
                </a:solidFill>
                <a:ea typeface="楷体_GB2312" pitchFamily="49" charset="-122"/>
              </a:rPr>
              <a:t>二义性文法</a:t>
            </a:r>
          </a:p>
        </p:txBody>
      </p:sp>
      <p:sp>
        <p:nvSpPr>
          <p:cNvPr id="84995" name="Rectangle 3"/>
          <p:cNvSpPr>
            <a:spLocks noGrp="1" noChangeArrowheads="1"/>
          </p:cNvSpPr>
          <p:nvPr>
            <p:ph type="body" idx="1"/>
          </p:nvPr>
        </p:nvSpPr>
        <p:spPr>
          <a:xfrm>
            <a:off x="250825" y="1125538"/>
            <a:ext cx="8893175" cy="5006975"/>
          </a:xfrm>
        </p:spPr>
        <p:txBody>
          <a:bodyPr/>
          <a:lstStyle/>
          <a:p>
            <a:pPr algn="just" eaLnBrk="0" hangingPunct="0">
              <a:spcBef>
                <a:spcPct val="0"/>
              </a:spcBef>
              <a:buSzTx/>
            </a:pPr>
            <a:r>
              <a:rPr lang="zh-CN" altLang="en-US">
                <a:ea typeface="楷体_GB2312" pitchFamily="49" charset="-122"/>
              </a:rPr>
              <a:t>一个句型</a:t>
            </a:r>
            <a:r>
              <a:rPr lang="zh-CN" altLang="en-US">
                <a:solidFill>
                  <a:srgbClr val="0000FF"/>
                </a:solidFill>
                <a:ea typeface="楷体_GB2312" pitchFamily="49" charset="-122"/>
              </a:rPr>
              <a:t>不一定只对应唯一</a:t>
            </a:r>
            <a:r>
              <a:rPr lang="zh-CN" altLang="en-US">
                <a:ea typeface="楷体_GB2312" pitchFamily="49" charset="-122"/>
              </a:rPr>
              <a:t>的一棵语法树</a:t>
            </a:r>
          </a:p>
          <a:p>
            <a:pPr algn="just" eaLnBrk="0" hangingPunct="0">
              <a:spcBef>
                <a:spcPct val="0"/>
              </a:spcBef>
              <a:buSzTx/>
            </a:pPr>
            <a:r>
              <a:rPr lang="zh-CN" altLang="en-US">
                <a:ea typeface="楷体_GB2312" pitchFamily="49" charset="-122"/>
              </a:rPr>
              <a:t>如果一个文法存在某个句子</a:t>
            </a:r>
            <a:r>
              <a:rPr lang="zh-CN" altLang="en-US">
                <a:solidFill>
                  <a:srgbClr val="0000FF"/>
                </a:solidFill>
                <a:ea typeface="楷体_GB2312" pitchFamily="49" charset="-122"/>
              </a:rPr>
              <a:t>对应两棵不同的语法树</a:t>
            </a:r>
            <a:r>
              <a:rPr lang="zh-CN" altLang="en-US">
                <a:ea typeface="楷体_GB2312" pitchFamily="49" charset="-122"/>
              </a:rPr>
              <a:t>，则说这个</a:t>
            </a:r>
            <a:r>
              <a:rPr lang="zh-CN" altLang="en-US">
                <a:solidFill>
                  <a:srgbClr val="FF3300"/>
                </a:solidFill>
                <a:ea typeface="楷体_GB2312" pitchFamily="49" charset="-122"/>
              </a:rPr>
              <a:t>文法是二义</a:t>
            </a:r>
            <a:r>
              <a:rPr lang="zh-CN" altLang="en-US">
                <a:ea typeface="楷体_GB2312" pitchFamily="49" charset="-122"/>
              </a:rPr>
              <a:t>的 </a:t>
            </a:r>
          </a:p>
          <a:p>
            <a:pPr lvl="1" algn="just" eaLnBrk="0" hangingPunct="0">
              <a:spcBef>
                <a:spcPct val="0"/>
              </a:spcBef>
              <a:buSzTx/>
            </a:pPr>
            <a:r>
              <a:rPr lang="zh-CN" altLang="en-US">
                <a:ea typeface="楷体_GB2312" pitchFamily="49" charset="-122"/>
              </a:rPr>
              <a:t>若一个文法中存在某个句子，它</a:t>
            </a:r>
            <a:r>
              <a:rPr lang="zh-CN" altLang="en-US">
                <a:solidFill>
                  <a:srgbClr val="0000FF"/>
                </a:solidFill>
                <a:ea typeface="楷体_GB2312" pitchFamily="49" charset="-122"/>
              </a:rPr>
              <a:t>有两个不同的最左（最右）推导</a:t>
            </a:r>
            <a:r>
              <a:rPr lang="zh-CN" altLang="en-US">
                <a:ea typeface="楷体_GB2312" pitchFamily="49" charset="-122"/>
              </a:rPr>
              <a:t>则说这个</a:t>
            </a:r>
            <a:r>
              <a:rPr lang="zh-CN" altLang="en-US">
                <a:solidFill>
                  <a:srgbClr val="FF3300"/>
                </a:solidFill>
                <a:ea typeface="楷体_GB2312" pitchFamily="49" charset="-122"/>
              </a:rPr>
              <a:t>文法是二义</a:t>
            </a:r>
            <a:r>
              <a:rPr lang="zh-CN" altLang="en-US">
                <a:ea typeface="楷体_GB2312" pitchFamily="49" charset="-122"/>
              </a:rPr>
              <a:t>的 </a:t>
            </a:r>
          </a:p>
          <a:p>
            <a:pPr algn="just" eaLnBrk="0" hangingPunct="0">
              <a:spcBef>
                <a:spcPct val="0"/>
              </a:spcBef>
              <a:buSzTx/>
            </a:pPr>
            <a:r>
              <a:rPr lang="zh-CN" altLang="en-US">
                <a:ea typeface="楷体_GB2312" pitchFamily="49" charset="-122"/>
              </a:rPr>
              <a:t>对于一个程序设计语言来说，常常希望它的文法是无二义的，因为希望对它的每个语句的分析是唯一的 </a:t>
            </a:r>
          </a:p>
          <a:p>
            <a:pPr lvl="1" algn="just" eaLnBrk="0" hangingPunct="0">
              <a:spcBef>
                <a:spcPct val="0"/>
              </a:spcBef>
              <a:buSzTx/>
            </a:pPr>
            <a:r>
              <a:rPr lang="zh-CN" altLang="en-US">
                <a:ea typeface="楷体_GB2312" pitchFamily="49" charset="-122"/>
              </a:rPr>
              <a:t>我们所能做的事是为无二义性寻找一组充分条件</a:t>
            </a:r>
          </a:p>
          <a:p>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89F1951-0CA3-4D29-BD9B-55C87D5499C9}" type="slidenum">
              <a:rPr lang="en-US" altLang="zh-CN"/>
              <a:pPr/>
              <a:t>36</a:t>
            </a:fld>
            <a:endParaRPr lang="en-US" altLang="zh-CN"/>
          </a:p>
        </p:txBody>
      </p:sp>
      <p:sp>
        <p:nvSpPr>
          <p:cNvPr id="86018" name="Rectangle 2"/>
          <p:cNvSpPr>
            <a:spLocks noGrp="1" noChangeArrowheads="1"/>
          </p:cNvSpPr>
          <p:nvPr>
            <p:ph type="title"/>
          </p:nvPr>
        </p:nvSpPr>
        <p:spPr/>
        <p:txBody>
          <a:bodyPr/>
          <a:lstStyle/>
          <a:p>
            <a:r>
              <a:rPr lang="en-US" altLang="zh-CN">
                <a:ea typeface="楷体_GB2312" pitchFamily="49" charset="-122"/>
              </a:rPr>
              <a:t>3.6  </a:t>
            </a:r>
            <a:r>
              <a:rPr lang="zh-CN" altLang="en-US">
                <a:ea typeface="楷体_GB2312" pitchFamily="49" charset="-122"/>
              </a:rPr>
              <a:t>句型的分析</a:t>
            </a:r>
          </a:p>
        </p:txBody>
      </p:sp>
      <p:sp>
        <p:nvSpPr>
          <p:cNvPr id="86019" name="Rectangle 3"/>
          <p:cNvSpPr>
            <a:spLocks noGrp="1" noChangeArrowheads="1"/>
          </p:cNvSpPr>
          <p:nvPr>
            <p:ph type="body" idx="1"/>
          </p:nvPr>
        </p:nvSpPr>
        <p:spPr/>
        <p:txBody>
          <a:bodyPr/>
          <a:lstStyle/>
          <a:p>
            <a:pPr algn="just"/>
            <a:r>
              <a:rPr lang="zh-CN" altLang="en-US">
                <a:ea typeface="楷体_GB2312" pitchFamily="49" charset="-122"/>
              </a:rPr>
              <a:t>句型的分析就是识别一个符号串是否为某文法的句型</a:t>
            </a:r>
          </a:p>
          <a:p>
            <a:pPr algn="just"/>
            <a:r>
              <a:rPr lang="zh-CN" altLang="en-US">
                <a:ea typeface="楷体_GB2312" pitchFamily="49" charset="-122"/>
              </a:rPr>
              <a:t>当符号串全部由终结符号组成时，就是识别它</a:t>
            </a:r>
            <a:r>
              <a:rPr lang="zh-CN" altLang="en-US">
                <a:solidFill>
                  <a:srgbClr val="0000FF"/>
                </a:solidFill>
                <a:ea typeface="楷体_GB2312" pitchFamily="49" charset="-122"/>
              </a:rPr>
              <a:t>是不是某文法的句子</a:t>
            </a:r>
            <a:r>
              <a:rPr lang="zh-CN" altLang="en-US">
                <a:ea typeface="楷体_GB2312" pitchFamily="49" charset="-122"/>
              </a:rPr>
              <a:t> </a:t>
            </a:r>
          </a:p>
          <a:p>
            <a:pPr algn="just"/>
            <a:r>
              <a:rPr lang="zh-CN" altLang="en-US">
                <a:ea typeface="楷体_GB2312" pitchFamily="49" charset="-122"/>
              </a:rPr>
              <a:t>编译系统中的句型分析是识别我们所写的源程序（输入符号串）是否为语法上正确的程序的一个过程</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E84FF502-28D2-4E13-B12D-1703D655D403}" type="slidenum">
              <a:rPr lang="en-US" altLang="zh-CN"/>
              <a:pPr/>
              <a:t>37</a:t>
            </a:fld>
            <a:endParaRPr lang="en-US" altLang="zh-CN"/>
          </a:p>
        </p:txBody>
      </p:sp>
      <p:sp>
        <p:nvSpPr>
          <p:cNvPr id="87042" name="Rectangle 2"/>
          <p:cNvSpPr>
            <a:spLocks noGrp="1" noChangeArrowheads="1"/>
          </p:cNvSpPr>
          <p:nvPr>
            <p:ph type="title"/>
          </p:nvPr>
        </p:nvSpPr>
        <p:spPr/>
        <p:txBody>
          <a:bodyPr/>
          <a:lstStyle/>
          <a:p>
            <a:r>
              <a:rPr lang="en-US" altLang="zh-CN">
                <a:ea typeface="楷体_GB2312" pitchFamily="49" charset="-122"/>
              </a:rPr>
              <a:t>3.6.1 </a:t>
            </a:r>
            <a:r>
              <a:rPr lang="zh-CN" altLang="en-US" b="0">
                <a:solidFill>
                  <a:srgbClr val="FF3300"/>
                </a:solidFill>
                <a:ea typeface="楷体_GB2312" pitchFamily="49" charset="-122"/>
              </a:rPr>
              <a:t>自上而下</a:t>
            </a:r>
            <a:r>
              <a:rPr lang="zh-CN" altLang="en-US">
                <a:ea typeface="楷体_GB2312" pitchFamily="49" charset="-122"/>
              </a:rPr>
              <a:t>的分析方法</a:t>
            </a:r>
          </a:p>
        </p:txBody>
      </p:sp>
      <p:sp>
        <p:nvSpPr>
          <p:cNvPr id="87043" name="Rectangle 3"/>
          <p:cNvSpPr>
            <a:spLocks noGrp="1" noChangeArrowheads="1"/>
          </p:cNvSpPr>
          <p:nvPr>
            <p:ph type="body" idx="1"/>
          </p:nvPr>
        </p:nvSpPr>
        <p:spPr>
          <a:xfrm>
            <a:off x="250825" y="1125538"/>
            <a:ext cx="8704263" cy="2016125"/>
          </a:xfrm>
        </p:spPr>
        <p:txBody>
          <a:bodyPr/>
          <a:lstStyle/>
          <a:p>
            <a:pPr algn="just">
              <a:buFont typeface="Wingdings" pitchFamily="2" charset="2"/>
              <a:buNone/>
            </a:pPr>
            <a:r>
              <a:rPr lang="zh-CN" altLang="en-US">
                <a:ea typeface="楷体_GB2312" pitchFamily="49" charset="-122"/>
              </a:rPr>
              <a:t>例 </a:t>
            </a:r>
            <a:r>
              <a:rPr lang="en-US" altLang="zh-CN">
                <a:ea typeface="楷体_GB2312" pitchFamily="49" charset="-122"/>
              </a:rPr>
              <a:t>3.9   G[S]:</a:t>
            </a:r>
          </a:p>
          <a:p>
            <a:pPr lvl="2" algn="just">
              <a:buFontTx/>
              <a:buNone/>
            </a:pPr>
            <a:r>
              <a:rPr lang="zh-CN" altLang="en-US">
                <a:ea typeface="楷体_GB2312" pitchFamily="49" charset="-122"/>
              </a:rPr>
              <a:t>（</a:t>
            </a:r>
            <a:r>
              <a:rPr lang="en-US" altLang="zh-CN">
                <a:ea typeface="楷体_GB2312" pitchFamily="49" charset="-122"/>
              </a:rPr>
              <a:t>1</a:t>
            </a:r>
            <a:r>
              <a:rPr lang="zh-CN" altLang="en-US">
                <a:ea typeface="楷体_GB2312" pitchFamily="49" charset="-122"/>
              </a:rPr>
              <a:t>）</a:t>
            </a:r>
            <a:r>
              <a:rPr lang="en-US" altLang="zh-CN">
                <a:ea typeface="楷体_GB2312" pitchFamily="49" charset="-122"/>
              </a:rPr>
              <a:t>S</a:t>
            </a:r>
            <a:r>
              <a:rPr lang="en-US" altLang="zh-CN">
                <a:ea typeface="楷体_GB2312" pitchFamily="49" charset="-122"/>
                <a:sym typeface="Wingdings" pitchFamily="2" charset="2"/>
              </a:rPr>
              <a:t>cAd</a:t>
            </a:r>
          </a:p>
          <a:p>
            <a:pPr lvl="2" algn="just">
              <a:buFontTx/>
              <a:buNone/>
            </a:pPr>
            <a:r>
              <a:rPr lang="zh-CN" altLang="en-US">
                <a:ea typeface="楷体_GB2312" pitchFamily="49" charset="-122"/>
              </a:rPr>
              <a:t>（</a:t>
            </a:r>
            <a:r>
              <a:rPr lang="en-US" altLang="zh-CN">
                <a:ea typeface="楷体_GB2312" pitchFamily="49" charset="-122"/>
              </a:rPr>
              <a:t>2</a:t>
            </a:r>
            <a:r>
              <a:rPr lang="zh-CN" altLang="en-US">
                <a:ea typeface="楷体_GB2312" pitchFamily="49" charset="-122"/>
              </a:rPr>
              <a:t>）</a:t>
            </a:r>
            <a:r>
              <a:rPr lang="en-US" altLang="zh-CN">
                <a:ea typeface="楷体_GB2312" pitchFamily="49" charset="-122"/>
                <a:sym typeface="Wingdings" pitchFamily="2" charset="2"/>
              </a:rPr>
              <a:t>Aab</a:t>
            </a:r>
          </a:p>
          <a:p>
            <a:pPr lvl="2" algn="just">
              <a:buFontTx/>
              <a:buNone/>
            </a:pPr>
            <a:r>
              <a:rPr lang="zh-CN" altLang="en-US">
                <a:ea typeface="楷体_GB2312" pitchFamily="49" charset="-122"/>
              </a:rPr>
              <a:t>（</a:t>
            </a:r>
            <a:r>
              <a:rPr lang="en-US" altLang="zh-CN">
                <a:ea typeface="楷体_GB2312" pitchFamily="49" charset="-122"/>
              </a:rPr>
              <a:t>3</a:t>
            </a:r>
            <a:r>
              <a:rPr lang="zh-CN" altLang="en-US">
                <a:ea typeface="楷体_GB2312" pitchFamily="49" charset="-122"/>
              </a:rPr>
              <a:t>）</a:t>
            </a:r>
            <a:r>
              <a:rPr lang="en-US" altLang="zh-CN">
                <a:ea typeface="楷体_GB2312" pitchFamily="49" charset="-122"/>
                <a:sym typeface="Wingdings" pitchFamily="2" charset="2"/>
              </a:rPr>
              <a:t>Aa</a:t>
            </a:r>
          </a:p>
          <a:p>
            <a:pPr lvl="1" algn="just">
              <a:buFont typeface="Wingdings" pitchFamily="2" charset="2"/>
              <a:buNone/>
            </a:pPr>
            <a:r>
              <a:rPr lang="zh-CN" altLang="en-US">
                <a:ea typeface="楷体_GB2312" pitchFamily="49" charset="-122"/>
                <a:sym typeface="Wingdings" pitchFamily="2" charset="2"/>
              </a:rPr>
              <a:t>识别输入串</a:t>
            </a:r>
            <a:r>
              <a:rPr lang="en-US" altLang="zh-CN">
                <a:ea typeface="楷体_GB2312" pitchFamily="49" charset="-122"/>
                <a:sym typeface="Wingdings" pitchFamily="2" charset="2"/>
              </a:rPr>
              <a:t>w=</a:t>
            </a:r>
            <a:r>
              <a:rPr lang="en-US" altLang="zh-CN">
                <a:solidFill>
                  <a:srgbClr val="0000FF"/>
                </a:solidFill>
                <a:ea typeface="楷体_GB2312" pitchFamily="49" charset="-122"/>
                <a:sym typeface="Wingdings" pitchFamily="2" charset="2"/>
              </a:rPr>
              <a:t>cabd</a:t>
            </a:r>
            <a:r>
              <a:rPr lang="zh-CN" altLang="en-US">
                <a:ea typeface="楷体_GB2312" pitchFamily="49" charset="-122"/>
                <a:sym typeface="Wingdings" pitchFamily="2" charset="2"/>
              </a:rPr>
              <a:t>是否该文法的句子</a:t>
            </a:r>
            <a:r>
              <a:rPr lang="en-US" altLang="zh-CN">
                <a:ea typeface="楷体_GB2312" pitchFamily="49" charset="-122"/>
                <a:sym typeface="Wingdings" pitchFamily="2" charset="2"/>
              </a:rPr>
              <a:t>?</a:t>
            </a:r>
            <a:endParaRPr lang="en-US" altLang="zh-CN"/>
          </a:p>
        </p:txBody>
      </p:sp>
      <p:sp>
        <p:nvSpPr>
          <p:cNvPr id="87052" name="Text Box 12"/>
          <p:cNvSpPr txBox="1">
            <a:spLocks noChangeArrowheads="1"/>
          </p:cNvSpPr>
          <p:nvPr/>
        </p:nvSpPr>
        <p:spPr bwMode="auto">
          <a:xfrm>
            <a:off x="2411413" y="321151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S</a:t>
            </a:r>
          </a:p>
        </p:txBody>
      </p:sp>
      <p:sp>
        <p:nvSpPr>
          <p:cNvPr id="87053" name="Line 13"/>
          <p:cNvSpPr>
            <a:spLocks noChangeShapeType="1"/>
          </p:cNvSpPr>
          <p:nvPr/>
        </p:nvSpPr>
        <p:spPr bwMode="auto">
          <a:xfrm flipH="1">
            <a:off x="1979613" y="3643313"/>
            <a:ext cx="433387"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7054" name="Line 14"/>
          <p:cNvSpPr>
            <a:spLocks noChangeShapeType="1"/>
          </p:cNvSpPr>
          <p:nvPr/>
        </p:nvSpPr>
        <p:spPr bwMode="auto">
          <a:xfrm>
            <a:off x="2555875" y="3643313"/>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7055" name="Line 15"/>
          <p:cNvSpPr>
            <a:spLocks noChangeShapeType="1"/>
          </p:cNvSpPr>
          <p:nvPr/>
        </p:nvSpPr>
        <p:spPr bwMode="auto">
          <a:xfrm>
            <a:off x="2698750" y="3643313"/>
            <a:ext cx="504825"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7056" name="Text Box 16"/>
          <p:cNvSpPr txBox="1">
            <a:spLocks noChangeArrowheads="1"/>
          </p:cNvSpPr>
          <p:nvPr/>
        </p:nvSpPr>
        <p:spPr bwMode="auto">
          <a:xfrm>
            <a:off x="1763713" y="3860800"/>
            <a:ext cx="28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c</a:t>
            </a:r>
          </a:p>
        </p:txBody>
      </p:sp>
      <p:sp>
        <p:nvSpPr>
          <p:cNvPr id="87057" name="Text Box 17"/>
          <p:cNvSpPr txBox="1">
            <a:spLocks noChangeArrowheads="1"/>
          </p:cNvSpPr>
          <p:nvPr/>
        </p:nvSpPr>
        <p:spPr bwMode="auto">
          <a:xfrm>
            <a:off x="2339975" y="386080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87058" name="Text Box 18"/>
          <p:cNvSpPr txBox="1">
            <a:spLocks noChangeArrowheads="1"/>
          </p:cNvSpPr>
          <p:nvPr/>
        </p:nvSpPr>
        <p:spPr bwMode="auto">
          <a:xfrm>
            <a:off x="2987675" y="386080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d</a:t>
            </a:r>
          </a:p>
        </p:txBody>
      </p:sp>
      <p:sp>
        <p:nvSpPr>
          <p:cNvPr id="87059" name="Line 19"/>
          <p:cNvSpPr>
            <a:spLocks noChangeShapeType="1"/>
          </p:cNvSpPr>
          <p:nvPr/>
        </p:nvSpPr>
        <p:spPr bwMode="auto">
          <a:xfrm flipH="1">
            <a:off x="2266950" y="4221163"/>
            <a:ext cx="215900"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7060" name="Line 20"/>
          <p:cNvSpPr>
            <a:spLocks noChangeShapeType="1"/>
          </p:cNvSpPr>
          <p:nvPr/>
        </p:nvSpPr>
        <p:spPr bwMode="auto">
          <a:xfrm>
            <a:off x="2554288" y="4221163"/>
            <a:ext cx="217487"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7061" name="Text Box 21"/>
          <p:cNvSpPr txBox="1">
            <a:spLocks noChangeArrowheads="1"/>
          </p:cNvSpPr>
          <p:nvPr/>
        </p:nvSpPr>
        <p:spPr bwMode="auto">
          <a:xfrm>
            <a:off x="2122488" y="443706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87062" name="Text Box 22"/>
          <p:cNvSpPr txBox="1">
            <a:spLocks noChangeArrowheads="1"/>
          </p:cNvSpPr>
          <p:nvPr/>
        </p:nvSpPr>
        <p:spPr bwMode="auto">
          <a:xfrm>
            <a:off x="2627313" y="443706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87052"/>
                                        </p:tgtEl>
                                        <p:attrNameLst>
                                          <p:attrName>style.visibility</p:attrName>
                                        </p:attrNameLst>
                                      </p:cBhvr>
                                      <p:to>
                                        <p:strVal val="visible"/>
                                      </p:to>
                                    </p:set>
                                    <p:animEffect transition="in" filter="wipe(up)">
                                      <p:cBhvr>
                                        <p:cTn id="7" dur="500"/>
                                        <p:tgtEl>
                                          <p:spTgt spid="87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7053"/>
                                        </p:tgtEl>
                                        <p:attrNameLst>
                                          <p:attrName>style.visibility</p:attrName>
                                        </p:attrNameLst>
                                      </p:cBhvr>
                                      <p:to>
                                        <p:strVal val="visible"/>
                                      </p:to>
                                    </p:set>
                                    <p:animEffect transition="in" filter="wipe(up)">
                                      <p:cBhvr>
                                        <p:cTn id="12" dur="500"/>
                                        <p:tgtEl>
                                          <p:spTgt spid="8705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87054"/>
                                        </p:tgtEl>
                                        <p:attrNameLst>
                                          <p:attrName>style.visibility</p:attrName>
                                        </p:attrNameLst>
                                      </p:cBhvr>
                                      <p:to>
                                        <p:strVal val="visible"/>
                                      </p:to>
                                    </p:set>
                                    <p:animEffect transition="in" filter="wipe(up)">
                                      <p:cBhvr>
                                        <p:cTn id="15" dur="500"/>
                                        <p:tgtEl>
                                          <p:spTgt spid="8705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7055"/>
                                        </p:tgtEl>
                                        <p:attrNameLst>
                                          <p:attrName>style.visibility</p:attrName>
                                        </p:attrNameLst>
                                      </p:cBhvr>
                                      <p:to>
                                        <p:strVal val="visible"/>
                                      </p:to>
                                    </p:set>
                                    <p:animEffect transition="in" filter="wipe(up)">
                                      <p:cBhvr>
                                        <p:cTn id="18" dur="500"/>
                                        <p:tgtEl>
                                          <p:spTgt spid="87055"/>
                                        </p:tgtEl>
                                      </p:cBhvr>
                                    </p:animEffect>
                                  </p:childTnLst>
                                </p:cTn>
                              </p:par>
                              <p:par>
                                <p:cTn id="19" presetID="22" presetClass="entr" presetSubtype="1" fill="hold" nodeType="withEffect">
                                  <p:stCondLst>
                                    <p:cond delay="0"/>
                                  </p:stCondLst>
                                  <p:childTnLst>
                                    <p:set>
                                      <p:cBhvr>
                                        <p:cTn id="20" dur="1" fill="hold">
                                          <p:stCondLst>
                                            <p:cond delay="0"/>
                                          </p:stCondLst>
                                        </p:cTn>
                                        <p:tgtEl>
                                          <p:spTgt spid="87056"/>
                                        </p:tgtEl>
                                        <p:attrNameLst>
                                          <p:attrName>style.visibility</p:attrName>
                                        </p:attrNameLst>
                                      </p:cBhvr>
                                      <p:to>
                                        <p:strVal val="visible"/>
                                      </p:to>
                                    </p:set>
                                    <p:animEffect transition="in" filter="wipe(up)">
                                      <p:cBhvr>
                                        <p:cTn id="21" dur="500"/>
                                        <p:tgtEl>
                                          <p:spTgt spid="87056"/>
                                        </p:tgtEl>
                                      </p:cBhvr>
                                    </p:animEffect>
                                  </p:childTnLst>
                                </p:cTn>
                              </p:par>
                              <p:par>
                                <p:cTn id="22" presetID="22" presetClass="entr" presetSubtype="1" fill="hold" nodeType="withEffect">
                                  <p:stCondLst>
                                    <p:cond delay="0"/>
                                  </p:stCondLst>
                                  <p:childTnLst>
                                    <p:set>
                                      <p:cBhvr>
                                        <p:cTn id="23" dur="1" fill="hold">
                                          <p:stCondLst>
                                            <p:cond delay="0"/>
                                          </p:stCondLst>
                                        </p:cTn>
                                        <p:tgtEl>
                                          <p:spTgt spid="87057"/>
                                        </p:tgtEl>
                                        <p:attrNameLst>
                                          <p:attrName>style.visibility</p:attrName>
                                        </p:attrNameLst>
                                      </p:cBhvr>
                                      <p:to>
                                        <p:strVal val="visible"/>
                                      </p:to>
                                    </p:set>
                                    <p:animEffect transition="in" filter="wipe(up)">
                                      <p:cBhvr>
                                        <p:cTn id="24" dur="500"/>
                                        <p:tgtEl>
                                          <p:spTgt spid="87057"/>
                                        </p:tgtEl>
                                      </p:cBhvr>
                                    </p:animEffect>
                                  </p:childTnLst>
                                </p:cTn>
                              </p:par>
                              <p:par>
                                <p:cTn id="25" presetID="22" presetClass="entr" presetSubtype="1" fill="hold" nodeType="withEffect">
                                  <p:stCondLst>
                                    <p:cond delay="0"/>
                                  </p:stCondLst>
                                  <p:childTnLst>
                                    <p:set>
                                      <p:cBhvr>
                                        <p:cTn id="26" dur="1" fill="hold">
                                          <p:stCondLst>
                                            <p:cond delay="0"/>
                                          </p:stCondLst>
                                        </p:cTn>
                                        <p:tgtEl>
                                          <p:spTgt spid="87058"/>
                                        </p:tgtEl>
                                        <p:attrNameLst>
                                          <p:attrName>style.visibility</p:attrName>
                                        </p:attrNameLst>
                                      </p:cBhvr>
                                      <p:to>
                                        <p:strVal val="visible"/>
                                      </p:to>
                                    </p:set>
                                    <p:animEffect transition="in" filter="wipe(up)">
                                      <p:cBhvr>
                                        <p:cTn id="27" dur="500"/>
                                        <p:tgtEl>
                                          <p:spTgt spid="870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7059"/>
                                        </p:tgtEl>
                                        <p:attrNameLst>
                                          <p:attrName>style.visibility</p:attrName>
                                        </p:attrNameLst>
                                      </p:cBhvr>
                                      <p:to>
                                        <p:strVal val="visible"/>
                                      </p:to>
                                    </p:set>
                                    <p:animEffect transition="in" filter="wipe(up)">
                                      <p:cBhvr>
                                        <p:cTn id="32" dur="500"/>
                                        <p:tgtEl>
                                          <p:spTgt spid="87059"/>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87060"/>
                                        </p:tgtEl>
                                        <p:attrNameLst>
                                          <p:attrName>style.visibility</p:attrName>
                                        </p:attrNameLst>
                                      </p:cBhvr>
                                      <p:to>
                                        <p:strVal val="visible"/>
                                      </p:to>
                                    </p:set>
                                    <p:animEffect transition="in" filter="wipe(up)">
                                      <p:cBhvr>
                                        <p:cTn id="35" dur="500"/>
                                        <p:tgtEl>
                                          <p:spTgt spid="87060"/>
                                        </p:tgtEl>
                                      </p:cBhvr>
                                    </p:animEffect>
                                  </p:childTnLst>
                                </p:cTn>
                              </p:par>
                              <p:par>
                                <p:cTn id="36" presetID="22" presetClass="entr" presetSubtype="1" fill="hold" nodeType="withEffect">
                                  <p:stCondLst>
                                    <p:cond delay="0"/>
                                  </p:stCondLst>
                                  <p:childTnLst>
                                    <p:set>
                                      <p:cBhvr>
                                        <p:cTn id="37" dur="1" fill="hold">
                                          <p:stCondLst>
                                            <p:cond delay="0"/>
                                          </p:stCondLst>
                                        </p:cTn>
                                        <p:tgtEl>
                                          <p:spTgt spid="87061"/>
                                        </p:tgtEl>
                                        <p:attrNameLst>
                                          <p:attrName>style.visibility</p:attrName>
                                        </p:attrNameLst>
                                      </p:cBhvr>
                                      <p:to>
                                        <p:strVal val="visible"/>
                                      </p:to>
                                    </p:set>
                                    <p:animEffect transition="in" filter="wipe(up)">
                                      <p:cBhvr>
                                        <p:cTn id="38" dur="500"/>
                                        <p:tgtEl>
                                          <p:spTgt spid="87061"/>
                                        </p:tgtEl>
                                      </p:cBhvr>
                                    </p:animEffect>
                                  </p:childTnLst>
                                </p:cTn>
                              </p:par>
                              <p:par>
                                <p:cTn id="39" presetID="22" presetClass="entr" presetSubtype="1" fill="hold" nodeType="withEffect">
                                  <p:stCondLst>
                                    <p:cond delay="0"/>
                                  </p:stCondLst>
                                  <p:childTnLst>
                                    <p:set>
                                      <p:cBhvr>
                                        <p:cTn id="40" dur="1" fill="hold">
                                          <p:stCondLst>
                                            <p:cond delay="0"/>
                                          </p:stCondLst>
                                        </p:cTn>
                                        <p:tgtEl>
                                          <p:spTgt spid="87062"/>
                                        </p:tgtEl>
                                        <p:attrNameLst>
                                          <p:attrName>style.visibility</p:attrName>
                                        </p:attrNameLst>
                                      </p:cBhvr>
                                      <p:to>
                                        <p:strVal val="visible"/>
                                      </p:to>
                                    </p:set>
                                    <p:animEffect transition="in" filter="wipe(up)">
                                      <p:cBhvr>
                                        <p:cTn id="41" dur="500"/>
                                        <p:tgtEl>
                                          <p:spTgt spid="87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3" grpId="0" animBg="1"/>
      <p:bldP spid="87054" grpId="0" animBg="1"/>
      <p:bldP spid="87055" grpId="0" animBg="1"/>
      <p:bldP spid="87059" grpId="0" animBg="1"/>
      <p:bldP spid="8706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AEE19275-29D9-414D-889E-4B3D5EEB526F}" type="slidenum">
              <a:rPr lang="en-US" altLang="zh-CN"/>
              <a:pPr/>
              <a:t>38</a:t>
            </a:fld>
            <a:endParaRPr lang="en-US" altLang="zh-CN"/>
          </a:p>
        </p:txBody>
      </p:sp>
      <p:sp>
        <p:nvSpPr>
          <p:cNvPr id="88066" name="Rectangle 2"/>
          <p:cNvSpPr>
            <a:spLocks noGrp="1" noChangeArrowheads="1"/>
          </p:cNvSpPr>
          <p:nvPr>
            <p:ph type="title"/>
          </p:nvPr>
        </p:nvSpPr>
        <p:spPr/>
        <p:txBody>
          <a:bodyPr/>
          <a:lstStyle/>
          <a:p>
            <a:r>
              <a:rPr lang="en-US" altLang="zh-CN">
                <a:ea typeface="楷体_GB2312" pitchFamily="49" charset="-122"/>
              </a:rPr>
              <a:t>3.6.2 </a:t>
            </a:r>
            <a:r>
              <a:rPr lang="zh-CN" altLang="en-US">
                <a:solidFill>
                  <a:srgbClr val="FF3300"/>
                </a:solidFill>
                <a:ea typeface="楷体_GB2312" pitchFamily="49" charset="-122"/>
              </a:rPr>
              <a:t>自下而上</a:t>
            </a:r>
            <a:r>
              <a:rPr lang="zh-CN" altLang="en-US">
                <a:ea typeface="楷体_GB2312" pitchFamily="49" charset="-122"/>
              </a:rPr>
              <a:t>的分析方法</a:t>
            </a:r>
          </a:p>
        </p:txBody>
      </p:sp>
      <p:sp>
        <p:nvSpPr>
          <p:cNvPr id="88067" name="Rectangle 3"/>
          <p:cNvSpPr>
            <a:spLocks noGrp="1" noChangeArrowheads="1"/>
          </p:cNvSpPr>
          <p:nvPr>
            <p:ph type="body" idx="1"/>
          </p:nvPr>
        </p:nvSpPr>
        <p:spPr>
          <a:xfrm>
            <a:off x="250825" y="1125538"/>
            <a:ext cx="8704263" cy="2087562"/>
          </a:xfrm>
        </p:spPr>
        <p:txBody>
          <a:bodyPr/>
          <a:lstStyle/>
          <a:p>
            <a:pPr algn="just">
              <a:buFont typeface="Wingdings" pitchFamily="2" charset="2"/>
              <a:buNone/>
            </a:pPr>
            <a:r>
              <a:rPr lang="zh-CN" altLang="en-US">
                <a:ea typeface="楷体_GB2312" pitchFamily="49" charset="-122"/>
              </a:rPr>
              <a:t>例 </a:t>
            </a:r>
            <a:r>
              <a:rPr lang="en-US" altLang="zh-CN">
                <a:ea typeface="楷体_GB2312" pitchFamily="49" charset="-122"/>
              </a:rPr>
              <a:t>3.9   G[S]:</a:t>
            </a:r>
          </a:p>
          <a:p>
            <a:pPr lvl="2" algn="just">
              <a:buFontTx/>
              <a:buNone/>
            </a:pPr>
            <a:r>
              <a:rPr lang="zh-CN" altLang="en-US">
                <a:ea typeface="楷体_GB2312" pitchFamily="49" charset="-122"/>
              </a:rPr>
              <a:t>（</a:t>
            </a:r>
            <a:r>
              <a:rPr lang="en-US" altLang="zh-CN">
                <a:ea typeface="楷体_GB2312" pitchFamily="49" charset="-122"/>
              </a:rPr>
              <a:t>1</a:t>
            </a:r>
            <a:r>
              <a:rPr lang="zh-CN" altLang="en-US">
                <a:ea typeface="楷体_GB2312" pitchFamily="49" charset="-122"/>
              </a:rPr>
              <a:t>）</a:t>
            </a:r>
            <a:r>
              <a:rPr lang="en-US" altLang="zh-CN">
                <a:ea typeface="楷体_GB2312" pitchFamily="49" charset="-122"/>
              </a:rPr>
              <a:t>S</a:t>
            </a:r>
            <a:r>
              <a:rPr lang="en-US" altLang="zh-CN">
                <a:ea typeface="楷体_GB2312" pitchFamily="49" charset="-122"/>
                <a:sym typeface="Wingdings" pitchFamily="2" charset="2"/>
              </a:rPr>
              <a:t>cAd</a:t>
            </a:r>
          </a:p>
          <a:p>
            <a:pPr lvl="2" algn="just">
              <a:buFontTx/>
              <a:buNone/>
            </a:pPr>
            <a:r>
              <a:rPr lang="zh-CN" altLang="en-US">
                <a:ea typeface="楷体_GB2312" pitchFamily="49" charset="-122"/>
              </a:rPr>
              <a:t>（</a:t>
            </a:r>
            <a:r>
              <a:rPr lang="en-US" altLang="zh-CN">
                <a:ea typeface="楷体_GB2312" pitchFamily="49" charset="-122"/>
              </a:rPr>
              <a:t>2</a:t>
            </a:r>
            <a:r>
              <a:rPr lang="zh-CN" altLang="en-US">
                <a:ea typeface="楷体_GB2312" pitchFamily="49" charset="-122"/>
              </a:rPr>
              <a:t>）</a:t>
            </a:r>
            <a:r>
              <a:rPr lang="en-US" altLang="zh-CN">
                <a:ea typeface="楷体_GB2312" pitchFamily="49" charset="-122"/>
                <a:sym typeface="Wingdings" pitchFamily="2" charset="2"/>
              </a:rPr>
              <a:t>Aab</a:t>
            </a:r>
          </a:p>
          <a:p>
            <a:pPr lvl="2" algn="just">
              <a:buFontTx/>
              <a:buNone/>
            </a:pPr>
            <a:r>
              <a:rPr lang="zh-CN" altLang="en-US">
                <a:ea typeface="楷体_GB2312" pitchFamily="49" charset="-122"/>
              </a:rPr>
              <a:t>（</a:t>
            </a:r>
            <a:r>
              <a:rPr lang="en-US" altLang="zh-CN">
                <a:ea typeface="楷体_GB2312" pitchFamily="49" charset="-122"/>
              </a:rPr>
              <a:t>3</a:t>
            </a:r>
            <a:r>
              <a:rPr lang="zh-CN" altLang="en-US">
                <a:ea typeface="楷体_GB2312" pitchFamily="49" charset="-122"/>
              </a:rPr>
              <a:t>）</a:t>
            </a:r>
            <a:r>
              <a:rPr lang="en-US" altLang="zh-CN">
                <a:ea typeface="楷体_GB2312" pitchFamily="49" charset="-122"/>
                <a:sym typeface="Wingdings" pitchFamily="2" charset="2"/>
              </a:rPr>
              <a:t>Aa</a:t>
            </a:r>
          </a:p>
          <a:p>
            <a:pPr lvl="1" algn="just">
              <a:buFont typeface="Wingdings" pitchFamily="2" charset="2"/>
              <a:buNone/>
            </a:pPr>
            <a:r>
              <a:rPr lang="zh-CN" altLang="en-US">
                <a:ea typeface="楷体_GB2312" pitchFamily="49" charset="-122"/>
                <a:sym typeface="Wingdings" pitchFamily="2" charset="2"/>
              </a:rPr>
              <a:t>识别输入串</a:t>
            </a:r>
            <a:r>
              <a:rPr lang="en-US" altLang="zh-CN">
                <a:ea typeface="楷体_GB2312" pitchFamily="49" charset="-122"/>
                <a:sym typeface="Wingdings" pitchFamily="2" charset="2"/>
              </a:rPr>
              <a:t>w=</a:t>
            </a:r>
            <a:r>
              <a:rPr lang="en-US" altLang="zh-CN" b="0">
                <a:solidFill>
                  <a:srgbClr val="0000FF"/>
                </a:solidFill>
                <a:ea typeface="楷体_GB2312" pitchFamily="49" charset="-122"/>
                <a:sym typeface="Wingdings" pitchFamily="2" charset="2"/>
              </a:rPr>
              <a:t>cabd</a:t>
            </a:r>
            <a:r>
              <a:rPr lang="zh-CN" altLang="en-US">
                <a:ea typeface="楷体_GB2312" pitchFamily="49" charset="-122"/>
                <a:sym typeface="Wingdings" pitchFamily="2" charset="2"/>
              </a:rPr>
              <a:t>是否该文法的句子</a:t>
            </a:r>
            <a:r>
              <a:rPr lang="en-US" altLang="zh-CN">
                <a:ea typeface="楷体_GB2312" pitchFamily="49" charset="-122"/>
                <a:sym typeface="Wingdings" pitchFamily="2" charset="2"/>
              </a:rPr>
              <a:t>?</a:t>
            </a:r>
          </a:p>
        </p:txBody>
      </p:sp>
      <p:sp>
        <p:nvSpPr>
          <p:cNvPr id="88068" name="Text Box 4"/>
          <p:cNvSpPr txBox="1">
            <a:spLocks noChangeArrowheads="1"/>
          </p:cNvSpPr>
          <p:nvPr/>
        </p:nvSpPr>
        <p:spPr bwMode="auto">
          <a:xfrm>
            <a:off x="2411413" y="321151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S</a:t>
            </a:r>
          </a:p>
        </p:txBody>
      </p:sp>
      <p:sp>
        <p:nvSpPr>
          <p:cNvPr id="88069" name="Line 5"/>
          <p:cNvSpPr>
            <a:spLocks noChangeShapeType="1"/>
          </p:cNvSpPr>
          <p:nvPr/>
        </p:nvSpPr>
        <p:spPr bwMode="auto">
          <a:xfrm flipH="1">
            <a:off x="1547813" y="3644900"/>
            <a:ext cx="865187" cy="863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70" name="Line 6"/>
          <p:cNvSpPr>
            <a:spLocks noChangeShapeType="1"/>
          </p:cNvSpPr>
          <p:nvPr/>
        </p:nvSpPr>
        <p:spPr bwMode="auto">
          <a:xfrm>
            <a:off x="2555875" y="3643313"/>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71" name="Line 7"/>
          <p:cNvSpPr>
            <a:spLocks noChangeShapeType="1"/>
          </p:cNvSpPr>
          <p:nvPr/>
        </p:nvSpPr>
        <p:spPr bwMode="auto">
          <a:xfrm>
            <a:off x="2698750" y="3643313"/>
            <a:ext cx="720725" cy="8651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72" name="Text Box 8"/>
          <p:cNvSpPr txBox="1">
            <a:spLocks noChangeArrowheads="1"/>
          </p:cNvSpPr>
          <p:nvPr/>
        </p:nvSpPr>
        <p:spPr bwMode="auto">
          <a:xfrm>
            <a:off x="1403350" y="4437063"/>
            <a:ext cx="28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c</a:t>
            </a:r>
          </a:p>
        </p:txBody>
      </p:sp>
      <p:sp>
        <p:nvSpPr>
          <p:cNvPr id="88073" name="Text Box 9"/>
          <p:cNvSpPr txBox="1">
            <a:spLocks noChangeArrowheads="1"/>
          </p:cNvSpPr>
          <p:nvPr/>
        </p:nvSpPr>
        <p:spPr bwMode="auto">
          <a:xfrm>
            <a:off x="2339975" y="386080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88074" name="Text Box 10"/>
          <p:cNvSpPr txBox="1">
            <a:spLocks noChangeArrowheads="1"/>
          </p:cNvSpPr>
          <p:nvPr/>
        </p:nvSpPr>
        <p:spPr bwMode="auto">
          <a:xfrm>
            <a:off x="3419475" y="443706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d</a:t>
            </a:r>
          </a:p>
        </p:txBody>
      </p:sp>
      <p:sp>
        <p:nvSpPr>
          <p:cNvPr id="88075" name="Line 11"/>
          <p:cNvSpPr>
            <a:spLocks noChangeShapeType="1"/>
          </p:cNvSpPr>
          <p:nvPr/>
        </p:nvSpPr>
        <p:spPr bwMode="auto">
          <a:xfrm flipH="1">
            <a:off x="2266950" y="4221163"/>
            <a:ext cx="215900"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76" name="Line 12"/>
          <p:cNvSpPr>
            <a:spLocks noChangeShapeType="1"/>
          </p:cNvSpPr>
          <p:nvPr/>
        </p:nvSpPr>
        <p:spPr bwMode="auto">
          <a:xfrm>
            <a:off x="2554288" y="4221163"/>
            <a:ext cx="217487"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77" name="Text Box 13"/>
          <p:cNvSpPr txBox="1">
            <a:spLocks noChangeArrowheads="1"/>
          </p:cNvSpPr>
          <p:nvPr/>
        </p:nvSpPr>
        <p:spPr bwMode="auto">
          <a:xfrm>
            <a:off x="2122488" y="443706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88078" name="Text Box 14"/>
          <p:cNvSpPr txBox="1">
            <a:spLocks noChangeArrowheads="1"/>
          </p:cNvSpPr>
          <p:nvPr/>
        </p:nvSpPr>
        <p:spPr bwMode="auto">
          <a:xfrm>
            <a:off x="2627313" y="443706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88072"/>
                                        </p:tgtEl>
                                        <p:attrNameLst>
                                          <p:attrName>style.visibility</p:attrName>
                                        </p:attrNameLst>
                                      </p:cBhvr>
                                      <p:to>
                                        <p:strVal val="visible"/>
                                      </p:to>
                                    </p:set>
                                    <p:animEffect transition="in" filter="wipe(down)">
                                      <p:cBhvr>
                                        <p:cTn id="7" dur="500"/>
                                        <p:tgtEl>
                                          <p:spTgt spid="8807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88077"/>
                                        </p:tgtEl>
                                        <p:attrNameLst>
                                          <p:attrName>style.visibility</p:attrName>
                                        </p:attrNameLst>
                                      </p:cBhvr>
                                      <p:to>
                                        <p:strVal val="visible"/>
                                      </p:to>
                                    </p:set>
                                    <p:animEffect transition="in" filter="wipe(down)">
                                      <p:cBhvr>
                                        <p:cTn id="11" dur="500"/>
                                        <p:tgtEl>
                                          <p:spTgt spid="88077"/>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88078"/>
                                        </p:tgtEl>
                                        <p:attrNameLst>
                                          <p:attrName>style.visibility</p:attrName>
                                        </p:attrNameLst>
                                      </p:cBhvr>
                                      <p:to>
                                        <p:strVal val="visible"/>
                                      </p:to>
                                    </p:set>
                                    <p:animEffect transition="in" filter="wipe(down)">
                                      <p:cBhvr>
                                        <p:cTn id="15" dur="500"/>
                                        <p:tgtEl>
                                          <p:spTgt spid="88078"/>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88074"/>
                                        </p:tgtEl>
                                        <p:attrNameLst>
                                          <p:attrName>style.visibility</p:attrName>
                                        </p:attrNameLst>
                                      </p:cBhvr>
                                      <p:to>
                                        <p:strVal val="visible"/>
                                      </p:to>
                                    </p:set>
                                    <p:animEffect transition="in" filter="wipe(down)">
                                      <p:cBhvr>
                                        <p:cTn id="19" dur="500"/>
                                        <p:tgtEl>
                                          <p:spTgt spid="8807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8075"/>
                                        </p:tgtEl>
                                        <p:attrNameLst>
                                          <p:attrName>style.visibility</p:attrName>
                                        </p:attrNameLst>
                                      </p:cBhvr>
                                      <p:to>
                                        <p:strVal val="visible"/>
                                      </p:to>
                                    </p:set>
                                    <p:animEffect transition="in" filter="wipe(down)">
                                      <p:cBhvr>
                                        <p:cTn id="24" dur="500"/>
                                        <p:tgtEl>
                                          <p:spTgt spid="88075"/>
                                        </p:tgtEl>
                                      </p:cBhvr>
                                    </p:animEffect>
                                  </p:childTnLst>
                                </p:cTn>
                              </p:par>
                            </p:childTnLst>
                          </p:cTn>
                        </p:par>
                        <p:par>
                          <p:cTn id="25" fill="hold" nodeType="afterGroup">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88076"/>
                                        </p:tgtEl>
                                        <p:attrNameLst>
                                          <p:attrName>style.visibility</p:attrName>
                                        </p:attrNameLst>
                                      </p:cBhvr>
                                      <p:to>
                                        <p:strVal val="visible"/>
                                      </p:to>
                                    </p:set>
                                    <p:animEffect transition="in" filter="wipe(down)">
                                      <p:cBhvr>
                                        <p:cTn id="28" dur="500"/>
                                        <p:tgtEl>
                                          <p:spTgt spid="88076"/>
                                        </p:tgtEl>
                                      </p:cBhvr>
                                    </p:animEffect>
                                  </p:childTnLst>
                                </p:cTn>
                              </p:par>
                            </p:childTnLst>
                          </p:cTn>
                        </p:par>
                        <p:par>
                          <p:cTn id="29" fill="hold" nodeType="afterGroup">
                            <p:stCondLst>
                              <p:cond delay="1000"/>
                            </p:stCondLst>
                            <p:childTnLst>
                              <p:par>
                                <p:cTn id="30" presetID="22" presetClass="entr" presetSubtype="4" fill="hold" nodeType="afterEffect">
                                  <p:stCondLst>
                                    <p:cond delay="0"/>
                                  </p:stCondLst>
                                  <p:childTnLst>
                                    <p:set>
                                      <p:cBhvr>
                                        <p:cTn id="31" dur="1" fill="hold">
                                          <p:stCondLst>
                                            <p:cond delay="0"/>
                                          </p:stCondLst>
                                        </p:cTn>
                                        <p:tgtEl>
                                          <p:spTgt spid="88073"/>
                                        </p:tgtEl>
                                        <p:attrNameLst>
                                          <p:attrName>style.visibility</p:attrName>
                                        </p:attrNameLst>
                                      </p:cBhvr>
                                      <p:to>
                                        <p:strVal val="visible"/>
                                      </p:to>
                                    </p:set>
                                    <p:animEffect transition="in" filter="wipe(down)">
                                      <p:cBhvr>
                                        <p:cTn id="32" dur="500"/>
                                        <p:tgtEl>
                                          <p:spTgt spid="880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8069"/>
                                        </p:tgtEl>
                                        <p:attrNameLst>
                                          <p:attrName>style.visibility</p:attrName>
                                        </p:attrNameLst>
                                      </p:cBhvr>
                                      <p:to>
                                        <p:strVal val="visible"/>
                                      </p:to>
                                    </p:set>
                                    <p:animEffect transition="in" filter="wipe(down)">
                                      <p:cBhvr>
                                        <p:cTn id="37" dur="500"/>
                                        <p:tgtEl>
                                          <p:spTgt spid="88069"/>
                                        </p:tgtEl>
                                      </p:cBhvr>
                                    </p:animEffect>
                                  </p:childTnLst>
                                </p:cTn>
                              </p:par>
                            </p:childTnLst>
                          </p:cTn>
                        </p:par>
                        <p:par>
                          <p:cTn id="38" fill="hold" nodeType="afterGroup">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88070"/>
                                        </p:tgtEl>
                                        <p:attrNameLst>
                                          <p:attrName>style.visibility</p:attrName>
                                        </p:attrNameLst>
                                      </p:cBhvr>
                                      <p:to>
                                        <p:strVal val="visible"/>
                                      </p:to>
                                    </p:set>
                                    <p:animEffect transition="in" filter="wipe(down)">
                                      <p:cBhvr>
                                        <p:cTn id="41" dur="500"/>
                                        <p:tgtEl>
                                          <p:spTgt spid="88070"/>
                                        </p:tgtEl>
                                      </p:cBhvr>
                                    </p:animEffect>
                                  </p:childTnLst>
                                </p:cTn>
                              </p:par>
                            </p:childTnLst>
                          </p:cTn>
                        </p:par>
                        <p:par>
                          <p:cTn id="42" fill="hold" nodeType="afterGroup">
                            <p:stCondLst>
                              <p:cond delay="1000"/>
                            </p:stCondLst>
                            <p:childTnLst>
                              <p:par>
                                <p:cTn id="43" presetID="22" presetClass="entr" presetSubtype="4" fill="hold" grpId="0" nodeType="afterEffect">
                                  <p:stCondLst>
                                    <p:cond delay="0"/>
                                  </p:stCondLst>
                                  <p:childTnLst>
                                    <p:set>
                                      <p:cBhvr>
                                        <p:cTn id="44" dur="1" fill="hold">
                                          <p:stCondLst>
                                            <p:cond delay="0"/>
                                          </p:stCondLst>
                                        </p:cTn>
                                        <p:tgtEl>
                                          <p:spTgt spid="88071"/>
                                        </p:tgtEl>
                                        <p:attrNameLst>
                                          <p:attrName>style.visibility</p:attrName>
                                        </p:attrNameLst>
                                      </p:cBhvr>
                                      <p:to>
                                        <p:strVal val="visible"/>
                                      </p:to>
                                    </p:set>
                                    <p:animEffect transition="in" filter="wipe(down)">
                                      <p:cBhvr>
                                        <p:cTn id="45" dur="500"/>
                                        <p:tgtEl>
                                          <p:spTgt spid="88071"/>
                                        </p:tgtEl>
                                      </p:cBhvr>
                                    </p:animEffect>
                                  </p:childTnLst>
                                </p:cTn>
                              </p:par>
                            </p:childTnLst>
                          </p:cTn>
                        </p:par>
                        <p:par>
                          <p:cTn id="46" fill="hold" nodeType="afterGroup">
                            <p:stCondLst>
                              <p:cond delay="1500"/>
                            </p:stCondLst>
                            <p:childTnLst>
                              <p:par>
                                <p:cTn id="47" presetID="22" presetClass="entr" presetSubtype="4" fill="hold" nodeType="afterEffect">
                                  <p:stCondLst>
                                    <p:cond delay="0"/>
                                  </p:stCondLst>
                                  <p:childTnLst>
                                    <p:set>
                                      <p:cBhvr>
                                        <p:cTn id="48" dur="1" fill="hold">
                                          <p:stCondLst>
                                            <p:cond delay="0"/>
                                          </p:stCondLst>
                                        </p:cTn>
                                        <p:tgtEl>
                                          <p:spTgt spid="88068"/>
                                        </p:tgtEl>
                                        <p:attrNameLst>
                                          <p:attrName>style.visibility</p:attrName>
                                        </p:attrNameLst>
                                      </p:cBhvr>
                                      <p:to>
                                        <p:strVal val="visible"/>
                                      </p:to>
                                    </p:set>
                                    <p:animEffect transition="in" filter="wipe(down)">
                                      <p:cBhvr>
                                        <p:cTn id="49"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P spid="88070" grpId="0" animBg="1"/>
      <p:bldP spid="88071" grpId="0" animBg="1"/>
      <p:bldP spid="88075" grpId="0" animBg="1"/>
      <p:bldP spid="8807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fld id="{41FE8BC5-F43D-418E-B416-A78AB2F284F3}" type="slidenum">
              <a:rPr lang="en-US" altLang="zh-CN"/>
              <a:pPr/>
              <a:t>39</a:t>
            </a:fld>
            <a:endParaRPr lang="en-US" altLang="zh-CN"/>
          </a:p>
        </p:txBody>
      </p:sp>
      <p:sp>
        <p:nvSpPr>
          <p:cNvPr id="89090" name="Rectangle 2"/>
          <p:cNvSpPr>
            <a:spLocks noGrp="1" noChangeArrowheads="1"/>
          </p:cNvSpPr>
          <p:nvPr>
            <p:ph type="title"/>
          </p:nvPr>
        </p:nvSpPr>
        <p:spPr/>
        <p:txBody>
          <a:bodyPr/>
          <a:lstStyle/>
          <a:p>
            <a:r>
              <a:rPr lang="zh-CN" altLang="en-US" sz="3600">
                <a:solidFill>
                  <a:schemeClr val="hlink"/>
                </a:solidFill>
                <a:ea typeface="楷体_GB2312" pitchFamily="49" charset="-122"/>
              </a:rPr>
              <a:t>自上而下</a:t>
            </a:r>
            <a:r>
              <a:rPr lang="zh-CN" altLang="en-US" sz="3600">
                <a:ea typeface="楷体_GB2312" pitchFamily="49" charset="-122"/>
              </a:rPr>
              <a:t>分析方法中的主要问题是</a:t>
            </a:r>
          </a:p>
        </p:txBody>
      </p:sp>
      <p:sp>
        <p:nvSpPr>
          <p:cNvPr id="89091" name="Rectangle 3"/>
          <p:cNvSpPr>
            <a:spLocks noGrp="1" noChangeArrowheads="1"/>
          </p:cNvSpPr>
          <p:nvPr>
            <p:ph type="body" idx="1"/>
          </p:nvPr>
        </p:nvSpPr>
        <p:spPr/>
        <p:txBody>
          <a:bodyPr/>
          <a:lstStyle/>
          <a:p>
            <a:pPr algn="just"/>
            <a:r>
              <a:rPr lang="zh-CN" altLang="en-US">
                <a:ea typeface="楷体_GB2312" pitchFamily="49" charset="-122"/>
              </a:rPr>
              <a:t>假定要被替换的最左非终结符号是</a:t>
            </a:r>
            <a:r>
              <a:rPr lang="en-US" altLang="zh-CN">
                <a:ea typeface="楷体_GB2312" pitchFamily="49" charset="-122"/>
              </a:rPr>
              <a:t>V</a:t>
            </a:r>
            <a:r>
              <a:rPr lang="zh-CN" altLang="en-US">
                <a:ea typeface="楷体_GB2312" pitchFamily="49" charset="-122"/>
              </a:rPr>
              <a:t>，且有</a:t>
            </a:r>
            <a:r>
              <a:rPr lang="en-US" altLang="zh-CN">
                <a:ea typeface="楷体_GB2312" pitchFamily="49" charset="-122"/>
              </a:rPr>
              <a:t>n</a:t>
            </a:r>
            <a:r>
              <a:rPr lang="zh-CN" altLang="en-US">
                <a:ea typeface="楷体_GB2312" pitchFamily="49" charset="-122"/>
              </a:rPr>
              <a:t>条规则：</a:t>
            </a:r>
          </a:p>
          <a:p>
            <a:pPr lvl="1" algn="just">
              <a:buFont typeface="Wingdings" pitchFamily="2" charset="2"/>
              <a:buNone/>
            </a:pPr>
            <a:r>
              <a:rPr lang="en-US" altLang="zh-CN">
                <a:ea typeface="楷体_GB2312" pitchFamily="49" charset="-122"/>
              </a:rPr>
              <a:t>v::=a</a:t>
            </a:r>
            <a:r>
              <a:rPr lang="en-US" altLang="zh-CN" baseline="-25000">
                <a:ea typeface="楷体_GB2312" pitchFamily="49" charset="-122"/>
              </a:rPr>
              <a:t>1</a:t>
            </a:r>
            <a:r>
              <a:rPr lang="en-US" altLang="zh-CN">
                <a:ea typeface="楷体_GB2312" pitchFamily="49" charset="-122"/>
              </a:rPr>
              <a:t> | a</a:t>
            </a:r>
            <a:r>
              <a:rPr lang="en-US" altLang="zh-CN" baseline="-25000">
                <a:ea typeface="楷体_GB2312" pitchFamily="49" charset="-122"/>
              </a:rPr>
              <a:t>2</a:t>
            </a:r>
            <a:r>
              <a:rPr lang="en-US" altLang="zh-CN">
                <a:ea typeface="楷体_GB2312" pitchFamily="49" charset="-122"/>
              </a:rPr>
              <a:t> | … | a</a:t>
            </a:r>
            <a:r>
              <a:rPr lang="en-US" altLang="zh-CN" baseline="-25000">
                <a:ea typeface="楷体_GB2312" pitchFamily="49" charset="-122"/>
              </a:rPr>
              <a:t>n</a:t>
            </a:r>
            <a:endParaRPr lang="en-US" altLang="zh-CN">
              <a:ea typeface="楷体_GB2312" pitchFamily="49" charset="-122"/>
            </a:endParaRPr>
          </a:p>
          <a:p>
            <a:pPr algn="just"/>
            <a:r>
              <a:rPr lang="zh-CN" altLang="en-US">
                <a:ea typeface="楷体_GB2312" pitchFamily="49" charset="-122"/>
              </a:rPr>
              <a:t>那么如何确定用哪个右部去替代</a:t>
            </a:r>
            <a:r>
              <a:rPr lang="en-US" altLang="zh-CN">
                <a:ea typeface="楷体_GB2312" pitchFamily="49" charset="-122"/>
              </a:rPr>
              <a:t>v</a:t>
            </a:r>
            <a:r>
              <a:rPr lang="zh-CN" altLang="en-US">
                <a:ea typeface="楷体_GB2312" pitchFamily="49" charset="-122"/>
              </a:rPr>
              <a:t>呢？</a:t>
            </a:r>
          </a:p>
          <a:p>
            <a:pPr algn="just"/>
            <a:r>
              <a:rPr lang="zh-CN" altLang="en-US">
                <a:ea typeface="楷体_GB2312" pitchFamily="49" charset="-122"/>
              </a:rPr>
              <a:t>一种办法是先任意挑选一个。如果是错误的，我们退回去重新选择，这种方式称为</a:t>
            </a:r>
            <a:r>
              <a:rPr lang="zh-CN" altLang="en-US">
                <a:solidFill>
                  <a:schemeClr val="hlink"/>
                </a:solidFill>
                <a:ea typeface="楷体_GB2312" pitchFamily="49" charset="-122"/>
              </a:rPr>
              <a:t>回溯</a:t>
            </a:r>
            <a:r>
              <a:rPr lang="zh-CN" altLang="en-US">
                <a:ea typeface="楷体_GB2312" pitchFamily="49" charset="-122"/>
              </a:rPr>
              <a:t>。</a:t>
            </a:r>
          </a:p>
          <a:p>
            <a:pPr algn="just"/>
            <a:r>
              <a:rPr lang="zh-CN" altLang="en-US">
                <a:ea typeface="楷体_GB2312" pitchFamily="49" charset="-122"/>
              </a:rPr>
              <a:t>这样做效率低</a:t>
            </a:r>
          </a:p>
        </p:txBody>
      </p:sp>
      <p:sp>
        <p:nvSpPr>
          <p:cNvPr id="89092" name="Text Box 4"/>
          <p:cNvSpPr txBox="1">
            <a:spLocks noChangeArrowheads="1"/>
          </p:cNvSpPr>
          <p:nvPr/>
        </p:nvSpPr>
        <p:spPr bwMode="auto">
          <a:xfrm>
            <a:off x="7307263" y="3716338"/>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S</a:t>
            </a:r>
          </a:p>
        </p:txBody>
      </p:sp>
      <p:sp>
        <p:nvSpPr>
          <p:cNvPr id="89093" name="Line 5"/>
          <p:cNvSpPr>
            <a:spLocks noChangeShapeType="1"/>
          </p:cNvSpPr>
          <p:nvPr/>
        </p:nvSpPr>
        <p:spPr bwMode="auto">
          <a:xfrm flipH="1">
            <a:off x="6875463" y="4148138"/>
            <a:ext cx="433387"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094" name="Line 6"/>
          <p:cNvSpPr>
            <a:spLocks noChangeShapeType="1"/>
          </p:cNvSpPr>
          <p:nvPr/>
        </p:nvSpPr>
        <p:spPr bwMode="auto">
          <a:xfrm>
            <a:off x="7451725" y="4148138"/>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095" name="Line 7"/>
          <p:cNvSpPr>
            <a:spLocks noChangeShapeType="1"/>
          </p:cNvSpPr>
          <p:nvPr/>
        </p:nvSpPr>
        <p:spPr bwMode="auto">
          <a:xfrm>
            <a:off x="7594600" y="4148138"/>
            <a:ext cx="504825"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096" name="Text Box 8"/>
          <p:cNvSpPr txBox="1">
            <a:spLocks noChangeArrowheads="1"/>
          </p:cNvSpPr>
          <p:nvPr/>
        </p:nvSpPr>
        <p:spPr bwMode="auto">
          <a:xfrm>
            <a:off x="6659563" y="4365625"/>
            <a:ext cx="28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c</a:t>
            </a:r>
          </a:p>
        </p:txBody>
      </p:sp>
      <p:sp>
        <p:nvSpPr>
          <p:cNvPr id="89097" name="Text Box 9"/>
          <p:cNvSpPr txBox="1">
            <a:spLocks noChangeArrowheads="1"/>
          </p:cNvSpPr>
          <p:nvPr/>
        </p:nvSpPr>
        <p:spPr bwMode="auto">
          <a:xfrm>
            <a:off x="7235825" y="436562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89098" name="Text Box 10"/>
          <p:cNvSpPr txBox="1">
            <a:spLocks noChangeArrowheads="1"/>
          </p:cNvSpPr>
          <p:nvPr/>
        </p:nvSpPr>
        <p:spPr bwMode="auto">
          <a:xfrm>
            <a:off x="7883525" y="436562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d</a:t>
            </a:r>
          </a:p>
        </p:txBody>
      </p:sp>
      <p:sp>
        <p:nvSpPr>
          <p:cNvPr id="89099" name="Line 11"/>
          <p:cNvSpPr>
            <a:spLocks noChangeShapeType="1"/>
          </p:cNvSpPr>
          <p:nvPr/>
        </p:nvSpPr>
        <p:spPr bwMode="auto">
          <a:xfrm flipH="1">
            <a:off x="7162800" y="4725988"/>
            <a:ext cx="215900"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100" name="Line 12"/>
          <p:cNvSpPr>
            <a:spLocks noChangeShapeType="1"/>
          </p:cNvSpPr>
          <p:nvPr/>
        </p:nvSpPr>
        <p:spPr bwMode="auto">
          <a:xfrm>
            <a:off x="7450138" y="4725988"/>
            <a:ext cx="217487"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101" name="Text Box 13"/>
          <p:cNvSpPr txBox="1">
            <a:spLocks noChangeArrowheads="1"/>
          </p:cNvSpPr>
          <p:nvPr/>
        </p:nvSpPr>
        <p:spPr bwMode="auto">
          <a:xfrm>
            <a:off x="7018338" y="4941888"/>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89102" name="Text Box 14"/>
          <p:cNvSpPr txBox="1">
            <a:spLocks noChangeArrowheads="1"/>
          </p:cNvSpPr>
          <p:nvPr/>
        </p:nvSpPr>
        <p:spPr bwMode="auto">
          <a:xfrm>
            <a:off x="7523163" y="4941888"/>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b</a:t>
            </a:r>
          </a:p>
        </p:txBody>
      </p:sp>
      <p:sp>
        <p:nvSpPr>
          <p:cNvPr id="89103" name="Text Box 15"/>
          <p:cNvSpPr txBox="1">
            <a:spLocks noChangeArrowheads="1"/>
          </p:cNvSpPr>
          <p:nvPr/>
        </p:nvSpPr>
        <p:spPr bwMode="auto">
          <a:xfrm>
            <a:off x="3779838" y="3716338"/>
            <a:ext cx="2592387" cy="17780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zh-CN" altLang="en-US" b="1">
                <a:latin typeface="Times New Roman" charset="0"/>
                <a:ea typeface="楷体_GB2312" pitchFamily="49" charset="-122"/>
              </a:rPr>
              <a:t>例 </a:t>
            </a:r>
            <a:r>
              <a:rPr kumimoji="0" lang="en-US" altLang="zh-CN" b="1">
                <a:latin typeface="Times New Roman" charset="0"/>
                <a:ea typeface="楷体_GB2312" pitchFamily="49" charset="-122"/>
              </a:rPr>
              <a:t>3.9   G[S]:</a:t>
            </a:r>
          </a:p>
          <a:p>
            <a:pPr lvl="1">
              <a:spcBef>
                <a:spcPct val="50000"/>
              </a:spcBef>
              <a:buClr>
                <a:schemeClr val="hlink"/>
              </a:buClr>
              <a:buSzPct val="60000"/>
            </a:pP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1</a:t>
            </a: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S</a:t>
            </a:r>
            <a:r>
              <a:rPr kumimoji="0" lang="en-US" altLang="zh-CN" b="1">
                <a:latin typeface="Times New Roman" charset="0"/>
                <a:ea typeface="楷体_GB2312" pitchFamily="49" charset="-122"/>
                <a:sym typeface="Wingdings" pitchFamily="2" charset="2"/>
              </a:rPr>
              <a:t>cAd</a:t>
            </a:r>
          </a:p>
          <a:p>
            <a:pPr lvl="1">
              <a:spcBef>
                <a:spcPct val="50000"/>
              </a:spcBef>
              <a:buClr>
                <a:schemeClr val="hlink"/>
              </a:buClr>
              <a:buSzPct val="60000"/>
            </a:pP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2</a:t>
            </a: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sym typeface="Wingdings" pitchFamily="2" charset="2"/>
              </a:rPr>
              <a:t>Aab</a:t>
            </a:r>
          </a:p>
          <a:p>
            <a:pPr lvl="1">
              <a:spcBef>
                <a:spcPct val="50000"/>
              </a:spcBef>
              <a:buClr>
                <a:schemeClr val="hlink"/>
              </a:buClr>
              <a:buSzPct val="60000"/>
            </a:pP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3</a:t>
            </a: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sym typeface="Wingdings" pitchFamily="2" charset="2"/>
              </a:rPr>
              <a:t>Aa</a:t>
            </a:r>
            <a:endParaRPr kumimoji="0" lang="en-US" altLang="zh-CN">
              <a:latin typeface="Times New Roman" charset="0"/>
              <a:ea typeface="楷体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74AEA2F-AF49-4AE2-9305-8727B46F4A11}" type="slidenum">
              <a:rPr lang="en-US" altLang="zh-CN"/>
              <a:pPr/>
              <a:t>4</a:t>
            </a:fld>
            <a:endParaRPr lang="en-US" altLang="zh-CN"/>
          </a:p>
        </p:txBody>
      </p:sp>
      <p:sp>
        <p:nvSpPr>
          <p:cNvPr id="53250" name="Rectangle 2"/>
          <p:cNvSpPr>
            <a:spLocks noGrp="1" noChangeArrowheads="1"/>
          </p:cNvSpPr>
          <p:nvPr>
            <p:ph type="title"/>
          </p:nvPr>
        </p:nvSpPr>
        <p:spPr/>
        <p:txBody>
          <a:bodyPr/>
          <a:lstStyle/>
          <a:p>
            <a:r>
              <a:rPr lang="zh-CN" altLang="en-US">
                <a:solidFill>
                  <a:srgbClr val="0000FF"/>
                </a:solidFill>
                <a:ea typeface="楷体_GB2312" pitchFamily="49" charset="-122"/>
              </a:rPr>
              <a:t>字母表、符号</a:t>
            </a:r>
            <a:r>
              <a:rPr lang="zh-CN" altLang="en-US">
                <a:ea typeface="楷体_GB2312" pitchFamily="49" charset="-122"/>
              </a:rPr>
              <a:t>和</a:t>
            </a:r>
            <a:r>
              <a:rPr lang="zh-CN" altLang="en-US">
                <a:solidFill>
                  <a:srgbClr val="0000FF"/>
                </a:solidFill>
                <a:ea typeface="楷体_GB2312" pitchFamily="49" charset="-122"/>
              </a:rPr>
              <a:t>符号串</a:t>
            </a:r>
          </a:p>
        </p:txBody>
      </p:sp>
      <p:sp>
        <p:nvSpPr>
          <p:cNvPr id="53251" name="Rectangle 3"/>
          <p:cNvSpPr>
            <a:spLocks noGrp="1" noChangeArrowheads="1"/>
          </p:cNvSpPr>
          <p:nvPr>
            <p:ph type="body" idx="1"/>
          </p:nvPr>
        </p:nvSpPr>
        <p:spPr>
          <a:xfrm>
            <a:off x="250825" y="1125538"/>
            <a:ext cx="8713788" cy="5543550"/>
          </a:xfrm>
        </p:spPr>
        <p:txBody>
          <a:bodyPr/>
          <a:lstStyle/>
          <a:p>
            <a:pPr algn="just">
              <a:lnSpc>
                <a:spcPct val="80000"/>
              </a:lnSpc>
              <a:buFont typeface="Wingdings" pitchFamily="2" charset="2"/>
              <a:buNone/>
            </a:pPr>
            <a:r>
              <a:rPr lang="zh-CN" altLang="en-US">
                <a:solidFill>
                  <a:srgbClr val="0000FF"/>
                </a:solidFill>
                <a:ea typeface="楷体_GB2312" pitchFamily="49" charset="-122"/>
              </a:rPr>
              <a:t>字母表</a:t>
            </a:r>
            <a:r>
              <a:rPr lang="zh-CN" altLang="en-US">
                <a:ea typeface="楷体_GB2312" pitchFamily="49" charset="-122"/>
              </a:rPr>
              <a:t>（符号集）</a:t>
            </a:r>
          </a:p>
          <a:p>
            <a:pPr lvl="1" algn="just">
              <a:lnSpc>
                <a:spcPct val="80000"/>
              </a:lnSpc>
              <a:buFont typeface="Wingdings" pitchFamily="2" charset="2"/>
              <a:buNone/>
            </a:pPr>
            <a:r>
              <a:rPr lang="zh-CN" altLang="en-US">
                <a:ea typeface="楷体_GB2312" pitchFamily="49" charset="-122"/>
              </a:rPr>
              <a:t>元素的非空有穷集合</a:t>
            </a:r>
          </a:p>
          <a:p>
            <a:pPr lvl="1" algn="just">
              <a:lnSpc>
                <a:spcPct val="80000"/>
              </a:lnSpc>
              <a:buFont typeface="Wingdings" pitchFamily="2" charset="2"/>
              <a:buNone/>
            </a:pPr>
            <a:r>
              <a:rPr lang="zh-CN" altLang="en-US">
                <a:ea typeface="楷体_GB2312" pitchFamily="49" charset="-122"/>
              </a:rPr>
              <a:t>例如： </a:t>
            </a:r>
            <a:r>
              <a:rPr lang="zh-CN" altLang="en-US">
                <a:ea typeface="楷体_GB2312" pitchFamily="49" charset="-122"/>
                <a:sym typeface="Symbol" pitchFamily="18" charset="2"/>
              </a:rPr>
              <a:t></a:t>
            </a:r>
            <a:r>
              <a:rPr lang="en-US" altLang="zh-CN">
                <a:ea typeface="楷体_GB2312" pitchFamily="49" charset="-122"/>
                <a:sym typeface="Symbol" pitchFamily="18" charset="2"/>
              </a:rPr>
              <a:t>={A</a:t>
            </a:r>
            <a:r>
              <a:rPr lang="zh-CN" altLang="en-US">
                <a:ea typeface="楷体_GB2312" pitchFamily="49" charset="-122"/>
                <a:sym typeface="Symbol" pitchFamily="18" charset="2"/>
              </a:rPr>
              <a:t>，</a:t>
            </a:r>
            <a:r>
              <a:rPr lang="en-US" altLang="zh-CN">
                <a:ea typeface="楷体_GB2312" pitchFamily="49" charset="-122"/>
                <a:sym typeface="Symbol" pitchFamily="18" charset="2"/>
              </a:rPr>
              <a:t>B}</a:t>
            </a:r>
          </a:p>
          <a:p>
            <a:pPr lvl="1">
              <a:lnSpc>
                <a:spcPct val="80000"/>
              </a:lnSpc>
              <a:buFont typeface="Wingdings" pitchFamily="2" charset="2"/>
              <a:buNone/>
            </a:pPr>
            <a:r>
              <a:rPr lang="zh-CN" altLang="en-US">
                <a:ea typeface="楷体_GB2312" pitchFamily="49" charset="-122"/>
              </a:rPr>
              <a:t>例如： </a:t>
            </a:r>
            <a:r>
              <a:rPr lang="zh-CN" altLang="en-US">
                <a:ea typeface="楷体_GB2312" pitchFamily="49" charset="-122"/>
                <a:sym typeface="Symbol" pitchFamily="18" charset="2"/>
              </a:rPr>
              <a:t></a:t>
            </a:r>
            <a:r>
              <a:rPr lang="en-US" altLang="zh-CN">
                <a:ea typeface="楷体_GB2312" pitchFamily="49" charset="-122"/>
                <a:sym typeface="Symbol" pitchFamily="18" charset="2"/>
              </a:rPr>
              <a:t>={</a:t>
            </a:r>
            <a:r>
              <a:rPr lang="en-US" altLang="zh-CN" sz="2000">
                <a:ea typeface="楷体_GB2312" pitchFamily="49" charset="-122"/>
                <a:sym typeface="Symbol" pitchFamily="18" charset="2"/>
              </a:rPr>
              <a:t>A</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B</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0</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1</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9</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IF</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THEN</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BEGIN</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END</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a:t>
            </a:r>
            <a:r>
              <a:rPr lang="en-US" altLang="zh-CN">
                <a:ea typeface="楷体_GB2312" pitchFamily="49" charset="-122"/>
                <a:sym typeface="Symbol" pitchFamily="18" charset="2"/>
              </a:rPr>
              <a:t>}</a:t>
            </a:r>
            <a:endParaRPr lang="en-US" altLang="zh-CN">
              <a:ea typeface="楷体_GB2312" pitchFamily="49" charset="-122"/>
            </a:endParaRPr>
          </a:p>
          <a:p>
            <a:pPr algn="just">
              <a:lnSpc>
                <a:spcPct val="80000"/>
              </a:lnSpc>
              <a:buFont typeface="Wingdings" pitchFamily="2" charset="2"/>
              <a:buNone/>
            </a:pPr>
            <a:r>
              <a:rPr lang="zh-CN" altLang="en-US">
                <a:solidFill>
                  <a:srgbClr val="0000FF"/>
                </a:solidFill>
                <a:ea typeface="楷体_GB2312" pitchFamily="49" charset="-122"/>
              </a:rPr>
              <a:t>符号</a:t>
            </a:r>
          </a:p>
          <a:p>
            <a:pPr lvl="1" algn="just">
              <a:lnSpc>
                <a:spcPct val="80000"/>
              </a:lnSpc>
              <a:buFont typeface="Wingdings" pitchFamily="2" charset="2"/>
              <a:buNone/>
            </a:pPr>
            <a:r>
              <a:rPr lang="zh-CN" altLang="en-US">
                <a:ea typeface="楷体_GB2312" pitchFamily="49" charset="-122"/>
              </a:rPr>
              <a:t>字母表中的元素</a:t>
            </a:r>
          </a:p>
          <a:p>
            <a:pPr algn="just">
              <a:lnSpc>
                <a:spcPct val="80000"/>
              </a:lnSpc>
              <a:buFont typeface="Wingdings" pitchFamily="2" charset="2"/>
              <a:buNone/>
            </a:pPr>
            <a:r>
              <a:rPr lang="zh-CN" altLang="en-US">
                <a:solidFill>
                  <a:srgbClr val="0000FF"/>
                </a:solidFill>
                <a:ea typeface="楷体_GB2312" pitchFamily="49" charset="-122"/>
              </a:rPr>
              <a:t>符号串</a:t>
            </a:r>
            <a:r>
              <a:rPr lang="zh-CN" altLang="en-US">
                <a:ea typeface="楷体_GB2312" pitchFamily="49" charset="-122"/>
              </a:rPr>
              <a:t> </a:t>
            </a:r>
          </a:p>
          <a:p>
            <a:pPr lvl="1" algn="just">
              <a:lnSpc>
                <a:spcPct val="80000"/>
              </a:lnSpc>
              <a:buFont typeface="Wingdings" pitchFamily="2" charset="2"/>
              <a:buNone/>
            </a:pPr>
            <a:r>
              <a:rPr lang="zh-CN" altLang="en-US">
                <a:ea typeface="楷体_GB2312" pitchFamily="49" charset="-122"/>
              </a:rPr>
              <a:t>由字母表中的符号组成的任何有穷</a:t>
            </a:r>
            <a:r>
              <a:rPr lang="zh-CN" altLang="en-US">
                <a:solidFill>
                  <a:srgbClr val="FF3300"/>
                </a:solidFill>
                <a:ea typeface="楷体_GB2312" pitchFamily="49" charset="-122"/>
              </a:rPr>
              <a:t>序列</a:t>
            </a:r>
          </a:p>
          <a:p>
            <a:pPr lvl="1" algn="just">
              <a:lnSpc>
                <a:spcPct val="80000"/>
              </a:lnSpc>
              <a:buFont typeface="Wingdings" pitchFamily="2" charset="2"/>
              <a:buNone/>
            </a:pPr>
            <a:r>
              <a:rPr lang="zh-CN" altLang="en-US">
                <a:ea typeface="楷体_GB2312" pitchFamily="49" charset="-122"/>
              </a:rPr>
              <a:t>例如  </a:t>
            </a:r>
            <a:r>
              <a:rPr lang="en-US" altLang="zh-CN">
                <a:ea typeface="楷体_GB2312" pitchFamily="49" charset="-122"/>
              </a:rPr>
              <a:t>x=STR</a:t>
            </a:r>
          </a:p>
          <a:p>
            <a:pPr algn="just">
              <a:lnSpc>
                <a:spcPct val="80000"/>
              </a:lnSpc>
              <a:buFont typeface="Wingdings" pitchFamily="2" charset="2"/>
              <a:buNone/>
            </a:pPr>
            <a:r>
              <a:rPr lang="zh-CN" altLang="en-US">
                <a:solidFill>
                  <a:srgbClr val="0000FF"/>
                </a:solidFill>
                <a:ea typeface="楷体_GB2312" pitchFamily="49" charset="-122"/>
              </a:rPr>
              <a:t>空符号串</a:t>
            </a:r>
          </a:p>
          <a:p>
            <a:pPr lvl="1" algn="just">
              <a:lnSpc>
                <a:spcPct val="80000"/>
              </a:lnSpc>
              <a:buFont typeface="Wingdings" pitchFamily="2" charset="2"/>
              <a:buNone/>
            </a:pPr>
            <a:r>
              <a:rPr lang="zh-CN" altLang="en-US">
                <a:ea typeface="楷体_GB2312" pitchFamily="49" charset="-122"/>
              </a:rPr>
              <a:t>不包含任何符号的</a:t>
            </a:r>
            <a:r>
              <a:rPr lang="zh-CN" altLang="en-US">
                <a:solidFill>
                  <a:srgbClr val="FF3300"/>
                </a:solidFill>
                <a:ea typeface="楷体_GB2312" pitchFamily="49" charset="-122"/>
              </a:rPr>
              <a:t>符号串</a:t>
            </a:r>
            <a:r>
              <a:rPr lang="zh-CN" altLang="en-US">
                <a:ea typeface="楷体_GB2312" pitchFamily="49" charset="-122"/>
              </a:rPr>
              <a:t>，用</a:t>
            </a:r>
            <a:r>
              <a:rPr lang="zh-CN" altLang="en-US">
                <a:solidFill>
                  <a:srgbClr val="FF3300"/>
                </a:solidFill>
                <a:ea typeface="楷体_GB2312" pitchFamily="49" charset="-122"/>
                <a:sym typeface="Symbol" pitchFamily="18" charset="2"/>
              </a:rPr>
              <a:t></a:t>
            </a:r>
            <a:r>
              <a:rPr lang="zh-CN" altLang="en-US">
                <a:ea typeface="楷体_GB2312" pitchFamily="49" charset="-122"/>
              </a:rPr>
              <a:t>表示</a:t>
            </a:r>
          </a:p>
          <a:p>
            <a:pPr algn="just">
              <a:lnSpc>
                <a:spcPct val="80000"/>
              </a:lnSpc>
              <a:buFont typeface="Wingdings" pitchFamily="2" charset="2"/>
              <a:buNone/>
            </a:pPr>
            <a:r>
              <a:rPr lang="zh-CN" altLang="en-US">
                <a:solidFill>
                  <a:srgbClr val="0000FF"/>
                </a:solidFill>
                <a:ea typeface="楷体_GB2312" pitchFamily="49" charset="-122"/>
              </a:rPr>
              <a:t>长度</a:t>
            </a:r>
          </a:p>
          <a:p>
            <a:pPr lvl="1" algn="just">
              <a:lnSpc>
                <a:spcPct val="80000"/>
              </a:lnSpc>
              <a:buFont typeface="Wingdings" pitchFamily="2" charset="2"/>
              <a:buNone/>
            </a:pPr>
            <a:r>
              <a:rPr lang="zh-CN" altLang="en-US">
                <a:ea typeface="楷体_GB2312" pitchFamily="49" charset="-122"/>
              </a:rPr>
              <a:t>如果某符号串</a:t>
            </a:r>
            <a:r>
              <a:rPr lang="en-US" altLang="zh-CN">
                <a:ea typeface="楷体_GB2312" pitchFamily="49" charset="-122"/>
              </a:rPr>
              <a:t>x</a:t>
            </a:r>
            <a:r>
              <a:rPr lang="zh-CN" altLang="en-US">
                <a:ea typeface="楷体_GB2312" pitchFamily="49" charset="-122"/>
              </a:rPr>
              <a:t>中有</a:t>
            </a:r>
            <a:r>
              <a:rPr lang="en-US" altLang="zh-CN">
                <a:ea typeface="楷体_GB2312" pitchFamily="49" charset="-122"/>
              </a:rPr>
              <a:t>m</a:t>
            </a:r>
            <a:r>
              <a:rPr lang="zh-CN" altLang="en-US">
                <a:ea typeface="楷体_GB2312" pitchFamily="49" charset="-122"/>
              </a:rPr>
              <a:t>个符号</a:t>
            </a:r>
            <a:r>
              <a:rPr lang="en-US" altLang="zh-CN">
                <a:ea typeface="楷体_GB2312" pitchFamily="49" charset="-122"/>
              </a:rPr>
              <a:t>,</a:t>
            </a:r>
            <a:r>
              <a:rPr lang="zh-CN" altLang="en-US">
                <a:ea typeface="楷体_GB2312" pitchFamily="49" charset="-122"/>
              </a:rPr>
              <a:t>则称其长度为</a:t>
            </a:r>
            <a:r>
              <a:rPr lang="en-US" altLang="zh-CN">
                <a:ea typeface="楷体_GB2312" pitchFamily="49" charset="-122"/>
              </a:rPr>
              <a:t>m</a:t>
            </a:r>
            <a:r>
              <a:rPr lang="zh-CN" altLang="en-US">
                <a:ea typeface="楷体_GB2312" pitchFamily="49" charset="-122"/>
              </a:rPr>
              <a:t>，表示为</a:t>
            </a:r>
            <a:r>
              <a:rPr lang="en-US" altLang="zh-CN">
                <a:ea typeface="楷体_GB2312" pitchFamily="49" charset="-122"/>
              </a:rPr>
              <a:t>|x|=m</a:t>
            </a:r>
            <a:r>
              <a:rPr lang="zh-CN" altLang="en-US">
                <a:ea typeface="楷体_GB2312" pitchFamily="49" charset="-122"/>
              </a:rPr>
              <a:t>，如：</a:t>
            </a:r>
            <a:r>
              <a:rPr lang="en-US" altLang="zh-CN">
                <a:ea typeface="楷体_GB2312" pitchFamily="49" charset="-122"/>
              </a:rPr>
              <a:t>001110</a:t>
            </a:r>
            <a:r>
              <a:rPr lang="zh-CN" altLang="en-US">
                <a:ea typeface="楷体_GB2312" pitchFamily="49" charset="-122"/>
              </a:rPr>
              <a:t>的长度是</a:t>
            </a:r>
            <a:r>
              <a:rPr lang="en-US" altLang="zh-CN">
                <a:ea typeface="楷体_GB2312" pitchFamily="49" charset="-122"/>
              </a:rPr>
              <a:t>6 </a:t>
            </a:r>
          </a:p>
          <a:p>
            <a:pPr>
              <a:lnSpc>
                <a:spcPct val="80000"/>
              </a:lnSpc>
            </a:pP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fld id="{E016EF10-B93E-465A-A1CB-348E0032CF64}" type="slidenum">
              <a:rPr lang="en-US" altLang="zh-CN"/>
              <a:pPr/>
              <a:t>40</a:t>
            </a:fld>
            <a:endParaRPr lang="en-US" altLang="zh-CN"/>
          </a:p>
        </p:txBody>
      </p:sp>
      <p:sp>
        <p:nvSpPr>
          <p:cNvPr id="90114" name="Rectangle 2"/>
          <p:cNvSpPr>
            <a:spLocks noGrp="1" noChangeArrowheads="1"/>
          </p:cNvSpPr>
          <p:nvPr>
            <p:ph type="title"/>
          </p:nvPr>
        </p:nvSpPr>
        <p:spPr>
          <a:xfrm>
            <a:off x="1150938" y="214313"/>
            <a:ext cx="7669212" cy="766762"/>
          </a:xfrm>
        </p:spPr>
        <p:txBody>
          <a:bodyPr/>
          <a:lstStyle/>
          <a:p>
            <a:r>
              <a:rPr lang="zh-CN" altLang="en-US" sz="3600">
                <a:solidFill>
                  <a:schemeClr val="hlink"/>
                </a:solidFill>
                <a:ea typeface="楷体_GB2312" pitchFamily="49" charset="-122"/>
              </a:rPr>
              <a:t>自下而上</a:t>
            </a:r>
            <a:r>
              <a:rPr lang="zh-CN" altLang="en-US" sz="3600">
                <a:ea typeface="楷体_GB2312" pitchFamily="49" charset="-122"/>
              </a:rPr>
              <a:t>的分析方法中的主要问题是</a:t>
            </a:r>
          </a:p>
        </p:txBody>
      </p:sp>
      <p:sp>
        <p:nvSpPr>
          <p:cNvPr id="90115" name="Rectangle 3"/>
          <p:cNvSpPr>
            <a:spLocks noGrp="1" noChangeArrowheads="1"/>
          </p:cNvSpPr>
          <p:nvPr>
            <p:ph type="body" idx="1"/>
          </p:nvPr>
        </p:nvSpPr>
        <p:spPr>
          <a:xfrm>
            <a:off x="250825" y="1125538"/>
            <a:ext cx="8704263" cy="1008062"/>
          </a:xfrm>
        </p:spPr>
        <p:txBody>
          <a:bodyPr/>
          <a:lstStyle/>
          <a:p>
            <a:r>
              <a:rPr lang="zh-CN" altLang="en-US">
                <a:ea typeface="楷体_GB2312" pitchFamily="49" charset="-122"/>
              </a:rPr>
              <a:t>如何从当前串中</a:t>
            </a:r>
            <a:r>
              <a:rPr lang="zh-CN" altLang="en-US">
                <a:solidFill>
                  <a:srgbClr val="FF3300"/>
                </a:solidFill>
                <a:ea typeface="楷体_GB2312" pitchFamily="49" charset="-122"/>
              </a:rPr>
              <a:t>正确地</a:t>
            </a:r>
            <a:r>
              <a:rPr lang="zh-CN" altLang="en-US">
                <a:ea typeface="楷体_GB2312" pitchFamily="49" charset="-122"/>
              </a:rPr>
              <a:t>选择一个子串，将它归约到某个非终结符号，从而最终归约到开始符号</a:t>
            </a:r>
            <a:r>
              <a:rPr lang="en-US" altLang="zh-CN">
                <a:ea typeface="楷体_GB2312" pitchFamily="49" charset="-122"/>
              </a:rPr>
              <a:t>S</a:t>
            </a:r>
            <a:r>
              <a:rPr lang="zh-CN" altLang="en-US">
                <a:ea typeface="楷体_GB2312" pitchFamily="49" charset="-122"/>
              </a:rPr>
              <a:t>？</a:t>
            </a:r>
          </a:p>
        </p:txBody>
      </p:sp>
      <p:sp>
        <p:nvSpPr>
          <p:cNvPr id="90116" name="Text Box 4"/>
          <p:cNvSpPr txBox="1">
            <a:spLocks noChangeArrowheads="1"/>
          </p:cNvSpPr>
          <p:nvPr/>
        </p:nvSpPr>
        <p:spPr bwMode="auto">
          <a:xfrm>
            <a:off x="5724525" y="234950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S</a:t>
            </a:r>
          </a:p>
        </p:txBody>
      </p:sp>
      <p:sp>
        <p:nvSpPr>
          <p:cNvPr id="90117" name="Line 5"/>
          <p:cNvSpPr>
            <a:spLocks noChangeShapeType="1"/>
          </p:cNvSpPr>
          <p:nvPr/>
        </p:nvSpPr>
        <p:spPr bwMode="auto">
          <a:xfrm flipH="1">
            <a:off x="4860925" y="2782888"/>
            <a:ext cx="865188" cy="863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118" name="Line 6"/>
          <p:cNvSpPr>
            <a:spLocks noChangeShapeType="1"/>
          </p:cNvSpPr>
          <p:nvPr/>
        </p:nvSpPr>
        <p:spPr bwMode="auto">
          <a:xfrm>
            <a:off x="5868988" y="2781300"/>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119" name="Line 7"/>
          <p:cNvSpPr>
            <a:spLocks noChangeShapeType="1"/>
          </p:cNvSpPr>
          <p:nvPr/>
        </p:nvSpPr>
        <p:spPr bwMode="auto">
          <a:xfrm>
            <a:off x="6011863" y="2781300"/>
            <a:ext cx="720725" cy="865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120" name="Text Box 8"/>
          <p:cNvSpPr txBox="1">
            <a:spLocks noChangeArrowheads="1"/>
          </p:cNvSpPr>
          <p:nvPr/>
        </p:nvSpPr>
        <p:spPr bwMode="auto">
          <a:xfrm>
            <a:off x="4716463" y="3575050"/>
            <a:ext cx="28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c</a:t>
            </a:r>
          </a:p>
        </p:txBody>
      </p:sp>
      <p:sp>
        <p:nvSpPr>
          <p:cNvPr id="90121" name="Text Box 9"/>
          <p:cNvSpPr txBox="1">
            <a:spLocks noChangeArrowheads="1"/>
          </p:cNvSpPr>
          <p:nvPr/>
        </p:nvSpPr>
        <p:spPr bwMode="auto">
          <a:xfrm>
            <a:off x="5653088" y="299878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90122" name="Text Box 10"/>
          <p:cNvSpPr txBox="1">
            <a:spLocks noChangeArrowheads="1"/>
          </p:cNvSpPr>
          <p:nvPr/>
        </p:nvSpPr>
        <p:spPr bwMode="auto">
          <a:xfrm>
            <a:off x="6732588" y="357505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d</a:t>
            </a:r>
          </a:p>
        </p:txBody>
      </p:sp>
      <p:sp>
        <p:nvSpPr>
          <p:cNvPr id="90123" name="Line 11"/>
          <p:cNvSpPr>
            <a:spLocks noChangeShapeType="1"/>
          </p:cNvSpPr>
          <p:nvPr/>
        </p:nvSpPr>
        <p:spPr bwMode="auto">
          <a:xfrm flipH="1">
            <a:off x="5580063" y="3359150"/>
            <a:ext cx="215900"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124" name="Line 12"/>
          <p:cNvSpPr>
            <a:spLocks noChangeShapeType="1"/>
          </p:cNvSpPr>
          <p:nvPr/>
        </p:nvSpPr>
        <p:spPr bwMode="auto">
          <a:xfrm>
            <a:off x="5867400" y="3359150"/>
            <a:ext cx="217488"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125" name="Text Box 13"/>
          <p:cNvSpPr txBox="1">
            <a:spLocks noChangeArrowheads="1"/>
          </p:cNvSpPr>
          <p:nvPr/>
        </p:nvSpPr>
        <p:spPr bwMode="auto">
          <a:xfrm>
            <a:off x="5435600" y="357505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90126" name="Text Box 14"/>
          <p:cNvSpPr txBox="1">
            <a:spLocks noChangeArrowheads="1"/>
          </p:cNvSpPr>
          <p:nvPr/>
        </p:nvSpPr>
        <p:spPr bwMode="auto">
          <a:xfrm>
            <a:off x="5940425" y="357505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b</a:t>
            </a:r>
          </a:p>
        </p:txBody>
      </p:sp>
      <p:sp>
        <p:nvSpPr>
          <p:cNvPr id="90128" name="Text Box 16"/>
          <p:cNvSpPr txBox="1">
            <a:spLocks noChangeArrowheads="1"/>
          </p:cNvSpPr>
          <p:nvPr/>
        </p:nvSpPr>
        <p:spPr bwMode="auto">
          <a:xfrm>
            <a:off x="1763713" y="2276475"/>
            <a:ext cx="2592387" cy="17780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zh-CN" altLang="en-US" b="1">
                <a:latin typeface="Times New Roman" charset="0"/>
                <a:ea typeface="楷体_GB2312" pitchFamily="49" charset="-122"/>
              </a:rPr>
              <a:t>例 </a:t>
            </a:r>
            <a:r>
              <a:rPr kumimoji="0" lang="en-US" altLang="zh-CN" b="1">
                <a:latin typeface="Times New Roman" charset="0"/>
                <a:ea typeface="楷体_GB2312" pitchFamily="49" charset="-122"/>
              </a:rPr>
              <a:t>3.9   G[S]:</a:t>
            </a:r>
          </a:p>
          <a:p>
            <a:pPr lvl="1">
              <a:spcBef>
                <a:spcPct val="50000"/>
              </a:spcBef>
              <a:buClr>
                <a:schemeClr val="hlink"/>
              </a:buClr>
              <a:buSzPct val="60000"/>
            </a:pP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1</a:t>
            </a: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S</a:t>
            </a:r>
            <a:r>
              <a:rPr kumimoji="0" lang="en-US" altLang="zh-CN" b="1">
                <a:latin typeface="Times New Roman" charset="0"/>
                <a:ea typeface="楷体_GB2312" pitchFamily="49" charset="-122"/>
                <a:sym typeface="Wingdings" pitchFamily="2" charset="2"/>
              </a:rPr>
              <a:t>cAd</a:t>
            </a:r>
          </a:p>
          <a:p>
            <a:pPr lvl="1">
              <a:spcBef>
                <a:spcPct val="50000"/>
              </a:spcBef>
              <a:buClr>
                <a:schemeClr val="hlink"/>
              </a:buClr>
              <a:buSzPct val="60000"/>
            </a:pP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2</a:t>
            </a: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sym typeface="Wingdings" pitchFamily="2" charset="2"/>
              </a:rPr>
              <a:t>Aab</a:t>
            </a:r>
          </a:p>
          <a:p>
            <a:pPr lvl="1">
              <a:spcBef>
                <a:spcPct val="50000"/>
              </a:spcBef>
              <a:buClr>
                <a:schemeClr val="hlink"/>
              </a:buClr>
              <a:buSzPct val="60000"/>
            </a:pP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3</a:t>
            </a: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sym typeface="Wingdings" pitchFamily="2" charset="2"/>
              </a:rPr>
              <a:t>Aa</a:t>
            </a:r>
            <a:endParaRPr kumimoji="0" lang="en-US" altLang="zh-CN">
              <a:latin typeface="Times New Roman" charset="0"/>
              <a:ea typeface="楷体_GB2312"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63D6CFC5-336A-415D-B385-AB0F8DD2D68E}" type="slidenum">
              <a:rPr lang="en-US" altLang="zh-CN"/>
              <a:pPr/>
              <a:t>41</a:t>
            </a:fld>
            <a:endParaRPr lang="en-US" altLang="zh-CN"/>
          </a:p>
        </p:txBody>
      </p:sp>
      <p:sp>
        <p:nvSpPr>
          <p:cNvPr id="96258" name="Rectangle 2"/>
          <p:cNvSpPr>
            <a:spLocks noGrp="1" noChangeArrowheads="1"/>
          </p:cNvSpPr>
          <p:nvPr>
            <p:ph type="title"/>
          </p:nvPr>
        </p:nvSpPr>
        <p:spPr/>
        <p:txBody>
          <a:bodyPr/>
          <a:lstStyle/>
          <a:p>
            <a:r>
              <a:rPr lang="zh-CN" altLang="en-US">
                <a:solidFill>
                  <a:srgbClr val="0000FF"/>
                </a:solidFill>
                <a:ea typeface="楷体_GB2312" pitchFamily="49" charset="-122"/>
              </a:rPr>
              <a:t>短语、直接短语、句柄</a:t>
            </a:r>
          </a:p>
        </p:txBody>
      </p:sp>
      <p:sp>
        <p:nvSpPr>
          <p:cNvPr id="96260" name="Text Box 4"/>
          <p:cNvSpPr txBox="1">
            <a:spLocks noChangeArrowheads="1"/>
          </p:cNvSpPr>
          <p:nvPr/>
        </p:nvSpPr>
        <p:spPr bwMode="auto">
          <a:xfrm>
            <a:off x="7235825" y="12684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t>S</a:t>
            </a:r>
          </a:p>
        </p:txBody>
      </p:sp>
      <p:sp>
        <p:nvSpPr>
          <p:cNvPr id="96261" name="Line 5"/>
          <p:cNvSpPr>
            <a:spLocks noChangeShapeType="1"/>
          </p:cNvSpPr>
          <p:nvPr/>
        </p:nvSpPr>
        <p:spPr bwMode="auto">
          <a:xfrm flipH="1">
            <a:off x="6443663" y="1801813"/>
            <a:ext cx="715962" cy="1411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62" name="Line 6"/>
          <p:cNvSpPr>
            <a:spLocks noChangeShapeType="1"/>
          </p:cNvSpPr>
          <p:nvPr/>
        </p:nvSpPr>
        <p:spPr bwMode="auto">
          <a:xfrm>
            <a:off x="7388225" y="180181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63" name="Line 7"/>
          <p:cNvSpPr>
            <a:spLocks noChangeShapeType="1"/>
          </p:cNvSpPr>
          <p:nvPr/>
        </p:nvSpPr>
        <p:spPr bwMode="auto">
          <a:xfrm>
            <a:off x="7616825" y="1801813"/>
            <a:ext cx="555625" cy="1411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64" name="Text Box 8"/>
          <p:cNvSpPr txBox="1">
            <a:spLocks noChangeArrowheads="1"/>
          </p:cNvSpPr>
          <p:nvPr/>
        </p:nvSpPr>
        <p:spPr bwMode="auto">
          <a:xfrm>
            <a:off x="6156325" y="3068638"/>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0000FF"/>
                </a:solidFill>
                <a:sym typeface="Symbol" pitchFamily="18" charset="2"/>
              </a:rPr>
              <a:t></a:t>
            </a:r>
          </a:p>
        </p:txBody>
      </p:sp>
      <p:sp>
        <p:nvSpPr>
          <p:cNvPr id="96265" name="Text Box 9"/>
          <p:cNvSpPr txBox="1">
            <a:spLocks noChangeArrowheads="1"/>
          </p:cNvSpPr>
          <p:nvPr/>
        </p:nvSpPr>
        <p:spPr bwMode="auto">
          <a:xfrm>
            <a:off x="7159625" y="22590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993366"/>
                </a:solidFill>
              </a:rPr>
              <a:t>A</a:t>
            </a:r>
          </a:p>
        </p:txBody>
      </p:sp>
      <p:sp>
        <p:nvSpPr>
          <p:cNvPr id="96266" name="Text Box 10"/>
          <p:cNvSpPr txBox="1">
            <a:spLocks noChangeArrowheads="1"/>
          </p:cNvSpPr>
          <p:nvPr/>
        </p:nvSpPr>
        <p:spPr bwMode="auto">
          <a:xfrm>
            <a:off x="8172450" y="3141663"/>
            <a:ext cx="38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008000"/>
                </a:solidFill>
                <a:sym typeface="Symbol" pitchFamily="18" charset="2"/>
              </a:rPr>
              <a:t></a:t>
            </a:r>
          </a:p>
        </p:txBody>
      </p:sp>
      <p:sp>
        <p:nvSpPr>
          <p:cNvPr id="96267" name="Line 11"/>
          <p:cNvSpPr>
            <a:spLocks noChangeShapeType="1"/>
          </p:cNvSpPr>
          <p:nvPr/>
        </p:nvSpPr>
        <p:spPr bwMode="auto">
          <a:xfrm flipH="1">
            <a:off x="7388225" y="2716213"/>
            <a:ext cx="0" cy="1371600"/>
          </a:xfrm>
          <a:prstGeom prst="line">
            <a:avLst/>
          </a:prstGeom>
          <a:noFill/>
          <a:ln w="38100" cmpd="dbl">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68" name="Text Box 12"/>
          <p:cNvSpPr txBox="1">
            <a:spLocks noChangeArrowheads="1"/>
          </p:cNvSpPr>
          <p:nvPr/>
        </p:nvSpPr>
        <p:spPr bwMode="auto">
          <a:xfrm>
            <a:off x="7235825" y="4087813"/>
            <a:ext cx="45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CC00CC"/>
                </a:solidFill>
                <a:sym typeface="Symbol" pitchFamily="18" charset="2"/>
              </a:rPr>
              <a:t></a:t>
            </a:r>
          </a:p>
        </p:txBody>
      </p:sp>
      <p:sp>
        <p:nvSpPr>
          <p:cNvPr id="96269" name="Text Box 13"/>
          <p:cNvSpPr txBox="1">
            <a:spLocks noChangeArrowheads="1"/>
          </p:cNvSpPr>
          <p:nvPr/>
        </p:nvSpPr>
        <p:spPr bwMode="auto">
          <a:xfrm>
            <a:off x="7464425" y="3249613"/>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CC00CC"/>
                </a:solidFill>
              </a:rPr>
              <a:t>*</a:t>
            </a:r>
          </a:p>
        </p:txBody>
      </p:sp>
      <p:sp>
        <p:nvSpPr>
          <p:cNvPr id="96270" name="Line 14"/>
          <p:cNvSpPr>
            <a:spLocks noChangeShapeType="1"/>
          </p:cNvSpPr>
          <p:nvPr/>
        </p:nvSpPr>
        <p:spPr bwMode="auto">
          <a:xfrm flipH="1">
            <a:off x="6702425" y="2716213"/>
            <a:ext cx="457200" cy="1371600"/>
          </a:xfrm>
          <a:prstGeom prst="line">
            <a:avLst/>
          </a:prstGeom>
          <a:noFill/>
          <a:ln w="38100" cmpd="dbl">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1" name="Line 15"/>
          <p:cNvSpPr>
            <a:spLocks noChangeShapeType="1"/>
          </p:cNvSpPr>
          <p:nvPr/>
        </p:nvSpPr>
        <p:spPr bwMode="auto">
          <a:xfrm>
            <a:off x="7596188" y="2708275"/>
            <a:ext cx="457200" cy="137160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3" name="Text Box 17"/>
          <p:cNvSpPr txBox="1">
            <a:spLocks noChangeArrowheads="1"/>
          </p:cNvSpPr>
          <p:nvPr/>
        </p:nvSpPr>
        <p:spPr bwMode="auto">
          <a:xfrm>
            <a:off x="4572000" y="1268413"/>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E</a:t>
            </a:r>
          </a:p>
        </p:txBody>
      </p:sp>
      <p:sp>
        <p:nvSpPr>
          <p:cNvPr id="96274" name="Line 18"/>
          <p:cNvSpPr>
            <a:spLocks noChangeShapeType="1"/>
          </p:cNvSpPr>
          <p:nvPr/>
        </p:nvSpPr>
        <p:spPr bwMode="auto">
          <a:xfrm flipH="1">
            <a:off x="4414838" y="1725613"/>
            <a:ext cx="228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5" name="Line 19"/>
          <p:cNvSpPr>
            <a:spLocks noChangeShapeType="1"/>
          </p:cNvSpPr>
          <p:nvPr/>
        </p:nvSpPr>
        <p:spPr bwMode="auto">
          <a:xfrm>
            <a:off x="4795838" y="172561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6" name="Line 20"/>
          <p:cNvSpPr>
            <a:spLocks noChangeShapeType="1"/>
          </p:cNvSpPr>
          <p:nvPr/>
        </p:nvSpPr>
        <p:spPr bwMode="auto">
          <a:xfrm>
            <a:off x="4948238" y="1725613"/>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7" name="Text Box 21"/>
          <p:cNvSpPr txBox="1">
            <a:spLocks noChangeArrowheads="1"/>
          </p:cNvSpPr>
          <p:nvPr/>
        </p:nvSpPr>
        <p:spPr bwMode="auto">
          <a:xfrm>
            <a:off x="4186238" y="2030413"/>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solidFill>
                  <a:srgbClr val="CC0099"/>
                </a:solidFill>
              </a:rPr>
              <a:t>E</a:t>
            </a:r>
          </a:p>
        </p:txBody>
      </p:sp>
      <p:sp>
        <p:nvSpPr>
          <p:cNvPr id="96278" name="Text Box 22"/>
          <p:cNvSpPr txBox="1">
            <a:spLocks noChangeArrowheads="1"/>
          </p:cNvSpPr>
          <p:nvPr/>
        </p:nvSpPr>
        <p:spPr bwMode="auto">
          <a:xfrm>
            <a:off x="4719638" y="2030413"/>
            <a:ext cx="304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008000"/>
                </a:solidFill>
              </a:rPr>
              <a:t>+</a:t>
            </a:r>
          </a:p>
        </p:txBody>
      </p:sp>
      <p:sp>
        <p:nvSpPr>
          <p:cNvPr id="96279" name="Text Box 23"/>
          <p:cNvSpPr txBox="1">
            <a:spLocks noChangeArrowheads="1"/>
          </p:cNvSpPr>
          <p:nvPr/>
        </p:nvSpPr>
        <p:spPr bwMode="auto">
          <a:xfrm>
            <a:off x="5176838" y="2030413"/>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T</a:t>
            </a:r>
          </a:p>
        </p:txBody>
      </p:sp>
      <p:sp>
        <p:nvSpPr>
          <p:cNvPr id="96280" name="Line 24"/>
          <p:cNvSpPr>
            <a:spLocks noChangeShapeType="1"/>
          </p:cNvSpPr>
          <p:nvPr/>
        </p:nvSpPr>
        <p:spPr bwMode="auto">
          <a:xfrm>
            <a:off x="5405438" y="248761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1" name="Text Box 25"/>
          <p:cNvSpPr txBox="1">
            <a:spLocks noChangeArrowheads="1"/>
          </p:cNvSpPr>
          <p:nvPr/>
        </p:nvSpPr>
        <p:spPr bwMode="auto">
          <a:xfrm>
            <a:off x="5253038" y="2868613"/>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F</a:t>
            </a:r>
          </a:p>
        </p:txBody>
      </p:sp>
      <p:sp>
        <p:nvSpPr>
          <p:cNvPr id="96282" name="Line 26"/>
          <p:cNvSpPr>
            <a:spLocks noChangeShapeType="1"/>
          </p:cNvSpPr>
          <p:nvPr/>
        </p:nvSpPr>
        <p:spPr bwMode="auto">
          <a:xfrm flipH="1">
            <a:off x="4338638" y="2487613"/>
            <a:ext cx="1587" cy="379412"/>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3" name="Line 27"/>
          <p:cNvSpPr>
            <a:spLocks noChangeShapeType="1"/>
          </p:cNvSpPr>
          <p:nvPr/>
        </p:nvSpPr>
        <p:spPr bwMode="auto">
          <a:xfrm>
            <a:off x="4033838" y="4240213"/>
            <a:ext cx="0" cy="3810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4" name="Line 28"/>
          <p:cNvSpPr>
            <a:spLocks noChangeShapeType="1"/>
          </p:cNvSpPr>
          <p:nvPr/>
        </p:nvSpPr>
        <p:spPr bwMode="auto">
          <a:xfrm>
            <a:off x="4033838" y="5078413"/>
            <a:ext cx="0" cy="4572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5" name="Text Box 29"/>
          <p:cNvSpPr txBox="1">
            <a:spLocks noChangeArrowheads="1"/>
          </p:cNvSpPr>
          <p:nvPr/>
        </p:nvSpPr>
        <p:spPr bwMode="auto">
          <a:xfrm>
            <a:off x="4186238" y="2868613"/>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solidFill>
                  <a:srgbClr val="CC0099"/>
                </a:solidFill>
              </a:rPr>
              <a:t>T</a:t>
            </a:r>
          </a:p>
        </p:txBody>
      </p:sp>
      <p:sp>
        <p:nvSpPr>
          <p:cNvPr id="96286" name="Text Box 30"/>
          <p:cNvSpPr txBox="1">
            <a:spLocks noChangeArrowheads="1"/>
          </p:cNvSpPr>
          <p:nvPr/>
        </p:nvSpPr>
        <p:spPr bwMode="auto">
          <a:xfrm>
            <a:off x="3881438" y="4621213"/>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solidFill>
                  <a:srgbClr val="CC0099"/>
                </a:solidFill>
              </a:rPr>
              <a:t>F</a:t>
            </a:r>
          </a:p>
        </p:txBody>
      </p:sp>
      <p:sp>
        <p:nvSpPr>
          <p:cNvPr id="96287" name="Text Box 31"/>
          <p:cNvSpPr txBox="1">
            <a:spLocks noChangeArrowheads="1"/>
          </p:cNvSpPr>
          <p:nvPr/>
        </p:nvSpPr>
        <p:spPr bwMode="auto">
          <a:xfrm>
            <a:off x="3851275" y="5589588"/>
            <a:ext cx="6096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CC0099"/>
                </a:solidFill>
              </a:rPr>
              <a:t>i1</a:t>
            </a:r>
          </a:p>
        </p:txBody>
      </p:sp>
      <p:sp>
        <p:nvSpPr>
          <p:cNvPr id="96288" name="Line 32"/>
          <p:cNvSpPr>
            <a:spLocks noChangeShapeType="1"/>
          </p:cNvSpPr>
          <p:nvPr/>
        </p:nvSpPr>
        <p:spPr bwMode="auto">
          <a:xfrm>
            <a:off x="4414838" y="3325813"/>
            <a:ext cx="0" cy="5334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9" name="Line 33"/>
          <p:cNvSpPr>
            <a:spLocks noChangeShapeType="1"/>
          </p:cNvSpPr>
          <p:nvPr/>
        </p:nvSpPr>
        <p:spPr bwMode="auto">
          <a:xfrm>
            <a:off x="4567238" y="3325813"/>
            <a:ext cx="304800" cy="4572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90" name="Text Box 34"/>
          <p:cNvSpPr txBox="1">
            <a:spLocks noChangeArrowheads="1"/>
          </p:cNvSpPr>
          <p:nvPr/>
        </p:nvSpPr>
        <p:spPr bwMode="auto">
          <a:xfrm>
            <a:off x="4262438" y="3783013"/>
            <a:ext cx="304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solidFill>
                  <a:srgbClr val="CC0099"/>
                </a:solidFill>
              </a:rPr>
              <a:t>*</a:t>
            </a:r>
          </a:p>
        </p:txBody>
      </p:sp>
      <p:sp>
        <p:nvSpPr>
          <p:cNvPr id="96291" name="Text Box 35"/>
          <p:cNvSpPr txBox="1">
            <a:spLocks noChangeArrowheads="1"/>
          </p:cNvSpPr>
          <p:nvPr/>
        </p:nvSpPr>
        <p:spPr bwMode="auto">
          <a:xfrm>
            <a:off x="4795838" y="3783013"/>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solidFill>
                  <a:srgbClr val="CC0099"/>
                </a:solidFill>
              </a:rPr>
              <a:t>F</a:t>
            </a:r>
          </a:p>
        </p:txBody>
      </p:sp>
      <p:sp>
        <p:nvSpPr>
          <p:cNvPr id="96292" name="Line 36"/>
          <p:cNvSpPr>
            <a:spLocks noChangeShapeType="1"/>
          </p:cNvSpPr>
          <p:nvPr/>
        </p:nvSpPr>
        <p:spPr bwMode="auto">
          <a:xfrm flipH="1">
            <a:off x="3957638" y="3325813"/>
            <a:ext cx="228600" cy="5334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93" name="Text Box 37"/>
          <p:cNvSpPr txBox="1">
            <a:spLocks noChangeArrowheads="1"/>
          </p:cNvSpPr>
          <p:nvPr/>
        </p:nvSpPr>
        <p:spPr bwMode="auto">
          <a:xfrm>
            <a:off x="3805238" y="3783013"/>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solidFill>
                  <a:srgbClr val="CC0099"/>
                </a:solidFill>
              </a:rPr>
              <a:t>T</a:t>
            </a:r>
          </a:p>
        </p:txBody>
      </p:sp>
      <p:sp>
        <p:nvSpPr>
          <p:cNvPr id="96294" name="Line 38"/>
          <p:cNvSpPr>
            <a:spLocks noChangeShapeType="1"/>
          </p:cNvSpPr>
          <p:nvPr/>
        </p:nvSpPr>
        <p:spPr bwMode="auto">
          <a:xfrm>
            <a:off x="4948238" y="4240213"/>
            <a:ext cx="0" cy="3810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95" name="Text Box 39"/>
          <p:cNvSpPr txBox="1">
            <a:spLocks noChangeArrowheads="1"/>
          </p:cNvSpPr>
          <p:nvPr/>
        </p:nvSpPr>
        <p:spPr bwMode="auto">
          <a:xfrm>
            <a:off x="4719638" y="4621213"/>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CC0099"/>
                </a:solidFill>
              </a:rPr>
              <a:t>i2</a:t>
            </a:r>
          </a:p>
        </p:txBody>
      </p:sp>
      <p:sp>
        <p:nvSpPr>
          <p:cNvPr id="96296" name="Line 40"/>
          <p:cNvSpPr>
            <a:spLocks noChangeShapeType="1"/>
          </p:cNvSpPr>
          <p:nvPr/>
        </p:nvSpPr>
        <p:spPr bwMode="auto">
          <a:xfrm>
            <a:off x="5405438" y="3325813"/>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97" name="Text Box 41"/>
          <p:cNvSpPr txBox="1">
            <a:spLocks noChangeArrowheads="1"/>
          </p:cNvSpPr>
          <p:nvPr/>
        </p:nvSpPr>
        <p:spPr bwMode="auto">
          <a:xfrm>
            <a:off x="5253038" y="3783013"/>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008000"/>
                </a:solidFill>
              </a:rPr>
              <a:t>i3</a:t>
            </a:r>
          </a:p>
        </p:txBody>
      </p:sp>
      <p:sp>
        <p:nvSpPr>
          <p:cNvPr id="96298" name="Rectangle 42"/>
          <p:cNvSpPr>
            <a:spLocks noGrp="1" noChangeArrowheads="1"/>
          </p:cNvSpPr>
          <p:nvPr>
            <p:ph type="body" idx="1"/>
          </p:nvPr>
        </p:nvSpPr>
        <p:spPr>
          <a:xfrm>
            <a:off x="395288" y="1196975"/>
            <a:ext cx="3025775" cy="5256213"/>
          </a:xfrm>
          <a:solidFill>
            <a:srgbClr val="FFFFFF"/>
          </a:solidFill>
          <a:ln/>
        </p:spPr>
        <p:txBody>
          <a:bodyPr/>
          <a:lstStyle/>
          <a:p>
            <a:pPr>
              <a:buFont typeface="Wingdings" pitchFamily="2" charset="2"/>
              <a:buNone/>
            </a:pPr>
            <a:r>
              <a:rPr kumimoji="1" lang="en-US" altLang="zh-CN"/>
              <a:t>G=({E},{+,*,i,(,)},P,E) </a:t>
            </a:r>
          </a:p>
          <a:p>
            <a:pPr>
              <a:buFont typeface="Wingdings" pitchFamily="2" charset="2"/>
              <a:buNone/>
            </a:pPr>
            <a:r>
              <a:rPr kumimoji="1" lang="en-US" altLang="zh-CN"/>
              <a:t>	P:   	E</a:t>
            </a:r>
            <a:r>
              <a:rPr kumimoji="1" lang="en-US" altLang="zh-CN">
                <a:sym typeface="Wingdings" pitchFamily="2" charset="2"/>
              </a:rPr>
              <a:t>T | E+T</a:t>
            </a:r>
          </a:p>
          <a:p>
            <a:pPr>
              <a:buFont typeface="Wingdings" pitchFamily="2" charset="2"/>
              <a:buNone/>
            </a:pPr>
            <a:r>
              <a:rPr kumimoji="1" lang="en-US" altLang="zh-CN">
                <a:sym typeface="Wingdings" pitchFamily="2" charset="2"/>
              </a:rPr>
              <a:t>        	TF | T * F</a:t>
            </a:r>
          </a:p>
          <a:p>
            <a:pPr>
              <a:buFont typeface="Wingdings" pitchFamily="2" charset="2"/>
              <a:buNone/>
            </a:pPr>
            <a:r>
              <a:rPr kumimoji="1" lang="en-US" altLang="zh-CN">
                <a:sym typeface="Wingdings" pitchFamily="2" charset="2"/>
              </a:rPr>
              <a:t>        	F( E )  |  i</a:t>
            </a:r>
          </a:p>
        </p:txBody>
      </p:sp>
      <p:sp>
        <p:nvSpPr>
          <p:cNvPr id="96299" name="Line 43"/>
          <p:cNvSpPr>
            <a:spLocks noChangeShapeType="1"/>
          </p:cNvSpPr>
          <p:nvPr/>
        </p:nvSpPr>
        <p:spPr bwMode="auto">
          <a:xfrm flipH="1">
            <a:off x="3276600" y="1700213"/>
            <a:ext cx="1223963" cy="1584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300" name="Text Box 44"/>
          <p:cNvSpPr txBox="1">
            <a:spLocks noChangeArrowheads="1"/>
          </p:cNvSpPr>
          <p:nvPr/>
        </p:nvSpPr>
        <p:spPr bwMode="auto">
          <a:xfrm>
            <a:off x="3059113" y="3141663"/>
            <a:ext cx="3603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3200" b="1">
                <a:solidFill>
                  <a:schemeClr val="folHlink"/>
                </a:solidFill>
                <a:latin typeface="Times New Roman" charset="0"/>
                <a:ea typeface="楷体_GB2312" pitchFamily="49" charset="-122"/>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6273"/>
                                        </p:tgtEl>
                                        <p:attrNameLst>
                                          <p:attrName>style.visibility</p:attrName>
                                        </p:attrNameLst>
                                      </p:cBhvr>
                                      <p:to>
                                        <p:strVal val="visible"/>
                                      </p:to>
                                    </p:set>
                                    <p:anim calcmode="lin" valueType="num">
                                      <p:cBhvr>
                                        <p:cTn id="7" dur="500" fill="hold"/>
                                        <p:tgtEl>
                                          <p:spTgt spid="96273"/>
                                        </p:tgtEl>
                                        <p:attrNameLst>
                                          <p:attrName>ppt_w</p:attrName>
                                        </p:attrNameLst>
                                      </p:cBhvr>
                                      <p:tavLst>
                                        <p:tav tm="0">
                                          <p:val>
                                            <p:fltVal val="0"/>
                                          </p:val>
                                        </p:tav>
                                        <p:tav tm="100000">
                                          <p:val>
                                            <p:strVal val="#ppt_w"/>
                                          </p:val>
                                        </p:tav>
                                      </p:tavLst>
                                    </p:anim>
                                    <p:anim calcmode="lin" valueType="num">
                                      <p:cBhvr>
                                        <p:cTn id="8" dur="500" fill="hold"/>
                                        <p:tgtEl>
                                          <p:spTgt spid="9627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6274"/>
                                        </p:tgtEl>
                                        <p:attrNameLst>
                                          <p:attrName>style.visibility</p:attrName>
                                        </p:attrNameLst>
                                      </p:cBhvr>
                                      <p:to>
                                        <p:strVal val="visible"/>
                                      </p:to>
                                    </p:set>
                                    <p:anim calcmode="lin" valueType="num">
                                      <p:cBhvr>
                                        <p:cTn id="11" dur="500" fill="hold"/>
                                        <p:tgtEl>
                                          <p:spTgt spid="96274"/>
                                        </p:tgtEl>
                                        <p:attrNameLst>
                                          <p:attrName>ppt_w</p:attrName>
                                        </p:attrNameLst>
                                      </p:cBhvr>
                                      <p:tavLst>
                                        <p:tav tm="0">
                                          <p:val>
                                            <p:fltVal val="0"/>
                                          </p:val>
                                        </p:tav>
                                        <p:tav tm="100000">
                                          <p:val>
                                            <p:strVal val="#ppt_w"/>
                                          </p:val>
                                        </p:tav>
                                      </p:tavLst>
                                    </p:anim>
                                    <p:anim calcmode="lin" valueType="num">
                                      <p:cBhvr>
                                        <p:cTn id="12" dur="500" fill="hold"/>
                                        <p:tgtEl>
                                          <p:spTgt spid="9627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96275"/>
                                        </p:tgtEl>
                                        <p:attrNameLst>
                                          <p:attrName>style.visibility</p:attrName>
                                        </p:attrNameLst>
                                      </p:cBhvr>
                                      <p:to>
                                        <p:strVal val="visible"/>
                                      </p:to>
                                    </p:set>
                                    <p:anim calcmode="lin" valueType="num">
                                      <p:cBhvr>
                                        <p:cTn id="15" dur="500" fill="hold"/>
                                        <p:tgtEl>
                                          <p:spTgt spid="96275"/>
                                        </p:tgtEl>
                                        <p:attrNameLst>
                                          <p:attrName>ppt_w</p:attrName>
                                        </p:attrNameLst>
                                      </p:cBhvr>
                                      <p:tavLst>
                                        <p:tav tm="0">
                                          <p:val>
                                            <p:fltVal val="0"/>
                                          </p:val>
                                        </p:tav>
                                        <p:tav tm="100000">
                                          <p:val>
                                            <p:strVal val="#ppt_w"/>
                                          </p:val>
                                        </p:tav>
                                      </p:tavLst>
                                    </p:anim>
                                    <p:anim calcmode="lin" valueType="num">
                                      <p:cBhvr>
                                        <p:cTn id="16" dur="500" fill="hold"/>
                                        <p:tgtEl>
                                          <p:spTgt spid="96275"/>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96276"/>
                                        </p:tgtEl>
                                        <p:attrNameLst>
                                          <p:attrName>style.visibility</p:attrName>
                                        </p:attrNameLst>
                                      </p:cBhvr>
                                      <p:to>
                                        <p:strVal val="visible"/>
                                      </p:to>
                                    </p:set>
                                    <p:anim calcmode="lin" valueType="num">
                                      <p:cBhvr>
                                        <p:cTn id="19" dur="500" fill="hold"/>
                                        <p:tgtEl>
                                          <p:spTgt spid="96276"/>
                                        </p:tgtEl>
                                        <p:attrNameLst>
                                          <p:attrName>ppt_w</p:attrName>
                                        </p:attrNameLst>
                                      </p:cBhvr>
                                      <p:tavLst>
                                        <p:tav tm="0">
                                          <p:val>
                                            <p:fltVal val="0"/>
                                          </p:val>
                                        </p:tav>
                                        <p:tav tm="100000">
                                          <p:val>
                                            <p:strVal val="#ppt_w"/>
                                          </p:val>
                                        </p:tav>
                                      </p:tavLst>
                                    </p:anim>
                                    <p:anim calcmode="lin" valueType="num">
                                      <p:cBhvr>
                                        <p:cTn id="20" dur="500" fill="hold"/>
                                        <p:tgtEl>
                                          <p:spTgt spid="96276"/>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96277"/>
                                        </p:tgtEl>
                                        <p:attrNameLst>
                                          <p:attrName>style.visibility</p:attrName>
                                        </p:attrNameLst>
                                      </p:cBhvr>
                                      <p:to>
                                        <p:strVal val="visible"/>
                                      </p:to>
                                    </p:set>
                                    <p:anim calcmode="lin" valueType="num">
                                      <p:cBhvr>
                                        <p:cTn id="23" dur="500" fill="hold"/>
                                        <p:tgtEl>
                                          <p:spTgt spid="96277"/>
                                        </p:tgtEl>
                                        <p:attrNameLst>
                                          <p:attrName>ppt_w</p:attrName>
                                        </p:attrNameLst>
                                      </p:cBhvr>
                                      <p:tavLst>
                                        <p:tav tm="0">
                                          <p:val>
                                            <p:fltVal val="0"/>
                                          </p:val>
                                        </p:tav>
                                        <p:tav tm="100000">
                                          <p:val>
                                            <p:strVal val="#ppt_w"/>
                                          </p:val>
                                        </p:tav>
                                      </p:tavLst>
                                    </p:anim>
                                    <p:anim calcmode="lin" valueType="num">
                                      <p:cBhvr>
                                        <p:cTn id="24" dur="500" fill="hold"/>
                                        <p:tgtEl>
                                          <p:spTgt spid="96277"/>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96278"/>
                                        </p:tgtEl>
                                        <p:attrNameLst>
                                          <p:attrName>style.visibility</p:attrName>
                                        </p:attrNameLst>
                                      </p:cBhvr>
                                      <p:to>
                                        <p:strVal val="visible"/>
                                      </p:to>
                                    </p:set>
                                    <p:anim calcmode="lin" valueType="num">
                                      <p:cBhvr>
                                        <p:cTn id="27" dur="500" fill="hold"/>
                                        <p:tgtEl>
                                          <p:spTgt spid="96278"/>
                                        </p:tgtEl>
                                        <p:attrNameLst>
                                          <p:attrName>ppt_w</p:attrName>
                                        </p:attrNameLst>
                                      </p:cBhvr>
                                      <p:tavLst>
                                        <p:tav tm="0">
                                          <p:val>
                                            <p:fltVal val="0"/>
                                          </p:val>
                                        </p:tav>
                                        <p:tav tm="100000">
                                          <p:val>
                                            <p:strVal val="#ppt_w"/>
                                          </p:val>
                                        </p:tav>
                                      </p:tavLst>
                                    </p:anim>
                                    <p:anim calcmode="lin" valueType="num">
                                      <p:cBhvr>
                                        <p:cTn id="28" dur="500" fill="hold"/>
                                        <p:tgtEl>
                                          <p:spTgt spid="96278"/>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96279"/>
                                        </p:tgtEl>
                                        <p:attrNameLst>
                                          <p:attrName>style.visibility</p:attrName>
                                        </p:attrNameLst>
                                      </p:cBhvr>
                                      <p:to>
                                        <p:strVal val="visible"/>
                                      </p:to>
                                    </p:set>
                                    <p:anim calcmode="lin" valueType="num">
                                      <p:cBhvr>
                                        <p:cTn id="31" dur="500" fill="hold"/>
                                        <p:tgtEl>
                                          <p:spTgt spid="96279"/>
                                        </p:tgtEl>
                                        <p:attrNameLst>
                                          <p:attrName>ppt_w</p:attrName>
                                        </p:attrNameLst>
                                      </p:cBhvr>
                                      <p:tavLst>
                                        <p:tav tm="0">
                                          <p:val>
                                            <p:fltVal val="0"/>
                                          </p:val>
                                        </p:tav>
                                        <p:tav tm="100000">
                                          <p:val>
                                            <p:strVal val="#ppt_w"/>
                                          </p:val>
                                        </p:tav>
                                      </p:tavLst>
                                    </p:anim>
                                    <p:anim calcmode="lin" valueType="num">
                                      <p:cBhvr>
                                        <p:cTn id="32" dur="500" fill="hold"/>
                                        <p:tgtEl>
                                          <p:spTgt spid="96279"/>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96280"/>
                                        </p:tgtEl>
                                        <p:attrNameLst>
                                          <p:attrName>style.visibility</p:attrName>
                                        </p:attrNameLst>
                                      </p:cBhvr>
                                      <p:to>
                                        <p:strVal val="visible"/>
                                      </p:to>
                                    </p:set>
                                    <p:anim calcmode="lin" valueType="num">
                                      <p:cBhvr>
                                        <p:cTn id="35" dur="500" fill="hold"/>
                                        <p:tgtEl>
                                          <p:spTgt spid="96280"/>
                                        </p:tgtEl>
                                        <p:attrNameLst>
                                          <p:attrName>ppt_w</p:attrName>
                                        </p:attrNameLst>
                                      </p:cBhvr>
                                      <p:tavLst>
                                        <p:tav tm="0">
                                          <p:val>
                                            <p:fltVal val="0"/>
                                          </p:val>
                                        </p:tav>
                                        <p:tav tm="100000">
                                          <p:val>
                                            <p:strVal val="#ppt_w"/>
                                          </p:val>
                                        </p:tav>
                                      </p:tavLst>
                                    </p:anim>
                                    <p:anim calcmode="lin" valueType="num">
                                      <p:cBhvr>
                                        <p:cTn id="36" dur="500" fill="hold"/>
                                        <p:tgtEl>
                                          <p:spTgt spid="96280"/>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96281"/>
                                        </p:tgtEl>
                                        <p:attrNameLst>
                                          <p:attrName>style.visibility</p:attrName>
                                        </p:attrNameLst>
                                      </p:cBhvr>
                                      <p:to>
                                        <p:strVal val="visible"/>
                                      </p:to>
                                    </p:set>
                                    <p:anim calcmode="lin" valueType="num">
                                      <p:cBhvr>
                                        <p:cTn id="39" dur="500" fill="hold"/>
                                        <p:tgtEl>
                                          <p:spTgt spid="96281"/>
                                        </p:tgtEl>
                                        <p:attrNameLst>
                                          <p:attrName>ppt_w</p:attrName>
                                        </p:attrNameLst>
                                      </p:cBhvr>
                                      <p:tavLst>
                                        <p:tav tm="0">
                                          <p:val>
                                            <p:fltVal val="0"/>
                                          </p:val>
                                        </p:tav>
                                        <p:tav tm="100000">
                                          <p:val>
                                            <p:strVal val="#ppt_w"/>
                                          </p:val>
                                        </p:tav>
                                      </p:tavLst>
                                    </p:anim>
                                    <p:anim calcmode="lin" valueType="num">
                                      <p:cBhvr>
                                        <p:cTn id="40" dur="500" fill="hold"/>
                                        <p:tgtEl>
                                          <p:spTgt spid="96281"/>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96282"/>
                                        </p:tgtEl>
                                        <p:attrNameLst>
                                          <p:attrName>style.visibility</p:attrName>
                                        </p:attrNameLst>
                                      </p:cBhvr>
                                      <p:to>
                                        <p:strVal val="visible"/>
                                      </p:to>
                                    </p:set>
                                    <p:anim calcmode="lin" valueType="num">
                                      <p:cBhvr>
                                        <p:cTn id="43" dur="500" fill="hold"/>
                                        <p:tgtEl>
                                          <p:spTgt spid="96282"/>
                                        </p:tgtEl>
                                        <p:attrNameLst>
                                          <p:attrName>ppt_w</p:attrName>
                                        </p:attrNameLst>
                                      </p:cBhvr>
                                      <p:tavLst>
                                        <p:tav tm="0">
                                          <p:val>
                                            <p:fltVal val="0"/>
                                          </p:val>
                                        </p:tav>
                                        <p:tav tm="100000">
                                          <p:val>
                                            <p:strVal val="#ppt_w"/>
                                          </p:val>
                                        </p:tav>
                                      </p:tavLst>
                                    </p:anim>
                                    <p:anim calcmode="lin" valueType="num">
                                      <p:cBhvr>
                                        <p:cTn id="44" dur="500" fill="hold"/>
                                        <p:tgtEl>
                                          <p:spTgt spid="96282"/>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96283"/>
                                        </p:tgtEl>
                                        <p:attrNameLst>
                                          <p:attrName>style.visibility</p:attrName>
                                        </p:attrNameLst>
                                      </p:cBhvr>
                                      <p:to>
                                        <p:strVal val="visible"/>
                                      </p:to>
                                    </p:set>
                                    <p:anim calcmode="lin" valueType="num">
                                      <p:cBhvr>
                                        <p:cTn id="47" dur="500" fill="hold"/>
                                        <p:tgtEl>
                                          <p:spTgt spid="96283"/>
                                        </p:tgtEl>
                                        <p:attrNameLst>
                                          <p:attrName>ppt_w</p:attrName>
                                        </p:attrNameLst>
                                      </p:cBhvr>
                                      <p:tavLst>
                                        <p:tav tm="0">
                                          <p:val>
                                            <p:fltVal val="0"/>
                                          </p:val>
                                        </p:tav>
                                        <p:tav tm="100000">
                                          <p:val>
                                            <p:strVal val="#ppt_w"/>
                                          </p:val>
                                        </p:tav>
                                      </p:tavLst>
                                    </p:anim>
                                    <p:anim calcmode="lin" valueType="num">
                                      <p:cBhvr>
                                        <p:cTn id="48" dur="500" fill="hold"/>
                                        <p:tgtEl>
                                          <p:spTgt spid="96283"/>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96284"/>
                                        </p:tgtEl>
                                        <p:attrNameLst>
                                          <p:attrName>style.visibility</p:attrName>
                                        </p:attrNameLst>
                                      </p:cBhvr>
                                      <p:to>
                                        <p:strVal val="visible"/>
                                      </p:to>
                                    </p:set>
                                    <p:anim calcmode="lin" valueType="num">
                                      <p:cBhvr>
                                        <p:cTn id="51" dur="500" fill="hold"/>
                                        <p:tgtEl>
                                          <p:spTgt spid="96284"/>
                                        </p:tgtEl>
                                        <p:attrNameLst>
                                          <p:attrName>ppt_w</p:attrName>
                                        </p:attrNameLst>
                                      </p:cBhvr>
                                      <p:tavLst>
                                        <p:tav tm="0">
                                          <p:val>
                                            <p:fltVal val="0"/>
                                          </p:val>
                                        </p:tav>
                                        <p:tav tm="100000">
                                          <p:val>
                                            <p:strVal val="#ppt_w"/>
                                          </p:val>
                                        </p:tav>
                                      </p:tavLst>
                                    </p:anim>
                                    <p:anim calcmode="lin" valueType="num">
                                      <p:cBhvr>
                                        <p:cTn id="52" dur="500" fill="hold"/>
                                        <p:tgtEl>
                                          <p:spTgt spid="96284"/>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96285"/>
                                        </p:tgtEl>
                                        <p:attrNameLst>
                                          <p:attrName>style.visibility</p:attrName>
                                        </p:attrNameLst>
                                      </p:cBhvr>
                                      <p:to>
                                        <p:strVal val="visible"/>
                                      </p:to>
                                    </p:set>
                                    <p:anim calcmode="lin" valueType="num">
                                      <p:cBhvr>
                                        <p:cTn id="55" dur="500" fill="hold"/>
                                        <p:tgtEl>
                                          <p:spTgt spid="96285"/>
                                        </p:tgtEl>
                                        <p:attrNameLst>
                                          <p:attrName>ppt_w</p:attrName>
                                        </p:attrNameLst>
                                      </p:cBhvr>
                                      <p:tavLst>
                                        <p:tav tm="0">
                                          <p:val>
                                            <p:fltVal val="0"/>
                                          </p:val>
                                        </p:tav>
                                        <p:tav tm="100000">
                                          <p:val>
                                            <p:strVal val="#ppt_w"/>
                                          </p:val>
                                        </p:tav>
                                      </p:tavLst>
                                    </p:anim>
                                    <p:anim calcmode="lin" valueType="num">
                                      <p:cBhvr>
                                        <p:cTn id="56" dur="500" fill="hold"/>
                                        <p:tgtEl>
                                          <p:spTgt spid="96285"/>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96286"/>
                                        </p:tgtEl>
                                        <p:attrNameLst>
                                          <p:attrName>style.visibility</p:attrName>
                                        </p:attrNameLst>
                                      </p:cBhvr>
                                      <p:to>
                                        <p:strVal val="visible"/>
                                      </p:to>
                                    </p:set>
                                    <p:anim calcmode="lin" valueType="num">
                                      <p:cBhvr>
                                        <p:cTn id="59" dur="500" fill="hold"/>
                                        <p:tgtEl>
                                          <p:spTgt spid="96286"/>
                                        </p:tgtEl>
                                        <p:attrNameLst>
                                          <p:attrName>ppt_w</p:attrName>
                                        </p:attrNameLst>
                                      </p:cBhvr>
                                      <p:tavLst>
                                        <p:tav tm="0">
                                          <p:val>
                                            <p:fltVal val="0"/>
                                          </p:val>
                                        </p:tav>
                                        <p:tav tm="100000">
                                          <p:val>
                                            <p:strVal val="#ppt_w"/>
                                          </p:val>
                                        </p:tav>
                                      </p:tavLst>
                                    </p:anim>
                                    <p:anim calcmode="lin" valueType="num">
                                      <p:cBhvr>
                                        <p:cTn id="60" dur="500" fill="hold"/>
                                        <p:tgtEl>
                                          <p:spTgt spid="96286"/>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96287"/>
                                        </p:tgtEl>
                                        <p:attrNameLst>
                                          <p:attrName>style.visibility</p:attrName>
                                        </p:attrNameLst>
                                      </p:cBhvr>
                                      <p:to>
                                        <p:strVal val="visible"/>
                                      </p:to>
                                    </p:set>
                                    <p:anim calcmode="lin" valueType="num">
                                      <p:cBhvr>
                                        <p:cTn id="63" dur="500" fill="hold"/>
                                        <p:tgtEl>
                                          <p:spTgt spid="96287"/>
                                        </p:tgtEl>
                                        <p:attrNameLst>
                                          <p:attrName>ppt_w</p:attrName>
                                        </p:attrNameLst>
                                      </p:cBhvr>
                                      <p:tavLst>
                                        <p:tav tm="0">
                                          <p:val>
                                            <p:fltVal val="0"/>
                                          </p:val>
                                        </p:tav>
                                        <p:tav tm="100000">
                                          <p:val>
                                            <p:strVal val="#ppt_w"/>
                                          </p:val>
                                        </p:tav>
                                      </p:tavLst>
                                    </p:anim>
                                    <p:anim calcmode="lin" valueType="num">
                                      <p:cBhvr>
                                        <p:cTn id="64" dur="500" fill="hold"/>
                                        <p:tgtEl>
                                          <p:spTgt spid="96287"/>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96288"/>
                                        </p:tgtEl>
                                        <p:attrNameLst>
                                          <p:attrName>style.visibility</p:attrName>
                                        </p:attrNameLst>
                                      </p:cBhvr>
                                      <p:to>
                                        <p:strVal val="visible"/>
                                      </p:to>
                                    </p:set>
                                    <p:anim calcmode="lin" valueType="num">
                                      <p:cBhvr>
                                        <p:cTn id="67" dur="500" fill="hold"/>
                                        <p:tgtEl>
                                          <p:spTgt spid="96288"/>
                                        </p:tgtEl>
                                        <p:attrNameLst>
                                          <p:attrName>ppt_w</p:attrName>
                                        </p:attrNameLst>
                                      </p:cBhvr>
                                      <p:tavLst>
                                        <p:tav tm="0">
                                          <p:val>
                                            <p:fltVal val="0"/>
                                          </p:val>
                                        </p:tav>
                                        <p:tav tm="100000">
                                          <p:val>
                                            <p:strVal val="#ppt_w"/>
                                          </p:val>
                                        </p:tav>
                                      </p:tavLst>
                                    </p:anim>
                                    <p:anim calcmode="lin" valueType="num">
                                      <p:cBhvr>
                                        <p:cTn id="68" dur="500" fill="hold"/>
                                        <p:tgtEl>
                                          <p:spTgt spid="96288"/>
                                        </p:tgtEl>
                                        <p:attrNameLst>
                                          <p:attrName>ppt_h</p:attrName>
                                        </p:attrNameLst>
                                      </p:cBhvr>
                                      <p:tavLst>
                                        <p:tav tm="0">
                                          <p:val>
                                            <p:fltVal val="0"/>
                                          </p:val>
                                        </p:tav>
                                        <p:tav tm="100000">
                                          <p:val>
                                            <p:strVal val="#ppt_h"/>
                                          </p:val>
                                        </p:tav>
                                      </p:tavLst>
                                    </p:anim>
                                  </p:childTnLst>
                                </p:cTn>
                              </p:par>
                              <p:par>
                                <p:cTn id="69" presetID="23" presetClass="entr" presetSubtype="16" fill="hold" grpId="0" nodeType="withEffect">
                                  <p:stCondLst>
                                    <p:cond delay="0"/>
                                  </p:stCondLst>
                                  <p:childTnLst>
                                    <p:set>
                                      <p:cBhvr>
                                        <p:cTn id="70" dur="1" fill="hold">
                                          <p:stCondLst>
                                            <p:cond delay="0"/>
                                          </p:stCondLst>
                                        </p:cTn>
                                        <p:tgtEl>
                                          <p:spTgt spid="96289"/>
                                        </p:tgtEl>
                                        <p:attrNameLst>
                                          <p:attrName>style.visibility</p:attrName>
                                        </p:attrNameLst>
                                      </p:cBhvr>
                                      <p:to>
                                        <p:strVal val="visible"/>
                                      </p:to>
                                    </p:set>
                                    <p:anim calcmode="lin" valueType="num">
                                      <p:cBhvr>
                                        <p:cTn id="71" dur="500" fill="hold"/>
                                        <p:tgtEl>
                                          <p:spTgt spid="96289"/>
                                        </p:tgtEl>
                                        <p:attrNameLst>
                                          <p:attrName>ppt_w</p:attrName>
                                        </p:attrNameLst>
                                      </p:cBhvr>
                                      <p:tavLst>
                                        <p:tav tm="0">
                                          <p:val>
                                            <p:fltVal val="0"/>
                                          </p:val>
                                        </p:tav>
                                        <p:tav tm="100000">
                                          <p:val>
                                            <p:strVal val="#ppt_w"/>
                                          </p:val>
                                        </p:tav>
                                      </p:tavLst>
                                    </p:anim>
                                    <p:anim calcmode="lin" valueType="num">
                                      <p:cBhvr>
                                        <p:cTn id="72" dur="500" fill="hold"/>
                                        <p:tgtEl>
                                          <p:spTgt spid="96289"/>
                                        </p:tgtEl>
                                        <p:attrNameLst>
                                          <p:attrName>ppt_h</p:attrName>
                                        </p:attrNameLst>
                                      </p:cBhvr>
                                      <p:tavLst>
                                        <p:tav tm="0">
                                          <p:val>
                                            <p:fltVal val="0"/>
                                          </p:val>
                                        </p:tav>
                                        <p:tav tm="100000">
                                          <p:val>
                                            <p:strVal val="#ppt_h"/>
                                          </p:val>
                                        </p:tav>
                                      </p:tavLst>
                                    </p:anim>
                                  </p:childTnLst>
                                </p:cTn>
                              </p:par>
                              <p:par>
                                <p:cTn id="73" presetID="23" presetClass="entr" presetSubtype="16" fill="hold" grpId="0" nodeType="withEffect">
                                  <p:stCondLst>
                                    <p:cond delay="0"/>
                                  </p:stCondLst>
                                  <p:childTnLst>
                                    <p:set>
                                      <p:cBhvr>
                                        <p:cTn id="74" dur="1" fill="hold">
                                          <p:stCondLst>
                                            <p:cond delay="0"/>
                                          </p:stCondLst>
                                        </p:cTn>
                                        <p:tgtEl>
                                          <p:spTgt spid="96290"/>
                                        </p:tgtEl>
                                        <p:attrNameLst>
                                          <p:attrName>style.visibility</p:attrName>
                                        </p:attrNameLst>
                                      </p:cBhvr>
                                      <p:to>
                                        <p:strVal val="visible"/>
                                      </p:to>
                                    </p:set>
                                    <p:anim calcmode="lin" valueType="num">
                                      <p:cBhvr>
                                        <p:cTn id="75" dur="500" fill="hold"/>
                                        <p:tgtEl>
                                          <p:spTgt spid="96290"/>
                                        </p:tgtEl>
                                        <p:attrNameLst>
                                          <p:attrName>ppt_w</p:attrName>
                                        </p:attrNameLst>
                                      </p:cBhvr>
                                      <p:tavLst>
                                        <p:tav tm="0">
                                          <p:val>
                                            <p:fltVal val="0"/>
                                          </p:val>
                                        </p:tav>
                                        <p:tav tm="100000">
                                          <p:val>
                                            <p:strVal val="#ppt_w"/>
                                          </p:val>
                                        </p:tav>
                                      </p:tavLst>
                                    </p:anim>
                                    <p:anim calcmode="lin" valueType="num">
                                      <p:cBhvr>
                                        <p:cTn id="76" dur="500" fill="hold"/>
                                        <p:tgtEl>
                                          <p:spTgt spid="96290"/>
                                        </p:tgtEl>
                                        <p:attrNameLst>
                                          <p:attrName>ppt_h</p:attrName>
                                        </p:attrNameLst>
                                      </p:cBhvr>
                                      <p:tavLst>
                                        <p:tav tm="0">
                                          <p:val>
                                            <p:fltVal val="0"/>
                                          </p:val>
                                        </p:tav>
                                        <p:tav tm="100000">
                                          <p:val>
                                            <p:strVal val="#ppt_h"/>
                                          </p:val>
                                        </p:tav>
                                      </p:tavLst>
                                    </p:anim>
                                  </p:childTnLst>
                                </p:cTn>
                              </p:par>
                              <p:par>
                                <p:cTn id="77" presetID="23" presetClass="entr" presetSubtype="16" fill="hold" grpId="0" nodeType="withEffect">
                                  <p:stCondLst>
                                    <p:cond delay="0"/>
                                  </p:stCondLst>
                                  <p:childTnLst>
                                    <p:set>
                                      <p:cBhvr>
                                        <p:cTn id="78" dur="1" fill="hold">
                                          <p:stCondLst>
                                            <p:cond delay="0"/>
                                          </p:stCondLst>
                                        </p:cTn>
                                        <p:tgtEl>
                                          <p:spTgt spid="96291"/>
                                        </p:tgtEl>
                                        <p:attrNameLst>
                                          <p:attrName>style.visibility</p:attrName>
                                        </p:attrNameLst>
                                      </p:cBhvr>
                                      <p:to>
                                        <p:strVal val="visible"/>
                                      </p:to>
                                    </p:set>
                                    <p:anim calcmode="lin" valueType="num">
                                      <p:cBhvr>
                                        <p:cTn id="79" dur="500" fill="hold"/>
                                        <p:tgtEl>
                                          <p:spTgt spid="96291"/>
                                        </p:tgtEl>
                                        <p:attrNameLst>
                                          <p:attrName>ppt_w</p:attrName>
                                        </p:attrNameLst>
                                      </p:cBhvr>
                                      <p:tavLst>
                                        <p:tav tm="0">
                                          <p:val>
                                            <p:fltVal val="0"/>
                                          </p:val>
                                        </p:tav>
                                        <p:tav tm="100000">
                                          <p:val>
                                            <p:strVal val="#ppt_w"/>
                                          </p:val>
                                        </p:tav>
                                      </p:tavLst>
                                    </p:anim>
                                    <p:anim calcmode="lin" valueType="num">
                                      <p:cBhvr>
                                        <p:cTn id="80" dur="500" fill="hold"/>
                                        <p:tgtEl>
                                          <p:spTgt spid="96291"/>
                                        </p:tgtEl>
                                        <p:attrNameLst>
                                          <p:attrName>ppt_h</p:attrName>
                                        </p:attrNameLst>
                                      </p:cBhvr>
                                      <p:tavLst>
                                        <p:tav tm="0">
                                          <p:val>
                                            <p:fltVal val="0"/>
                                          </p:val>
                                        </p:tav>
                                        <p:tav tm="100000">
                                          <p:val>
                                            <p:strVal val="#ppt_h"/>
                                          </p:val>
                                        </p:tav>
                                      </p:tavLst>
                                    </p:anim>
                                  </p:childTnLst>
                                </p:cTn>
                              </p:par>
                              <p:par>
                                <p:cTn id="81" presetID="23" presetClass="entr" presetSubtype="16" fill="hold" grpId="0" nodeType="withEffect">
                                  <p:stCondLst>
                                    <p:cond delay="0"/>
                                  </p:stCondLst>
                                  <p:childTnLst>
                                    <p:set>
                                      <p:cBhvr>
                                        <p:cTn id="82" dur="1" fill="hold">
                                          <p:stCondLst>
                                            <p:cond delay="0"/>
                                          </p:stCondLst>
                                        </p:cTn>
                                        <p:tgtEl>
                                          <p:spTgt spid="96292"/>
                                        </p:tgtEl>
                                        <p:attrNameLst>
                                          <p:attrName>style.visibility</p:attrName>
                                        </p:attrNameLst>
                                      </p:cBhvr>
                                      <p:to>
                                        <p:strVal val="visible"/>
                                      </p:to>
                                    </p:set>
                                    <p:anim calcmode="lin" valueType="num">
                                      <p:cBhvr>
                                        <p:cTn id="83" dur="500" fill="hold"/>
                                        <p:tgtEl>
                                          <p:spTgt spid="96292"/>
                                        </p:tgtEl>
                                        <p:attrNameLst>
                                          <p:attrName>ppt_w</p:attrName>
                                        </p:attrNameLst>
                                      </p:cBhvr>
                                      <p:tavLst>
                                        <p:tav tm="0">
                                          <p:val>
                                            <p:fltVal val="0"/>
                                          </p:val>
                                        </p:tav>
                                        <p:tav tm="100000">
                                          <p:val>
                                            <p:strVal val="#ppt_w"/>
                                          </p:val>
                                        </p:tav>
                                      </p:tavLst>
                                    </p:anim>
                                    <p:anim calcmode="lin" valueType="num">
                                      <p:cBhvr>
                                        <p:cTn id="84" dur="500" fill="hold"/>
                                        <p:tgtEl>
                                          <p:spTgt spid="96292"/>
                                        </p:tgtEl>
                                        <p:attrNameLst>
                                          <p:attrName>ppt_h</p:attrName>
                                        </p:attrNameLst>
                                      </p:cBhvr>
                                      <p:tavLst>
                                        <p:tav tm="0">
                                          <p:val>
                                            <p:fltVal val="0"/>
                                          </p:val>
                                        </p:tav>
                                        <p:tav tm="100000">
                                          <p:val>
                                            <p:strVal val="#ppt_h"/>
                                          </p:val>
                                        </p:tav>
                                      </p:tavLst>
                                    </p:anim>
                                  </p:childTnLst>
                                </p:cTn>
                              </p:par>
                              <p:par>
                                <p:cTn id="85" presetID="23" presetClass="entr" presetSubtype="16" fill="hold" grpId="0" nodeType="withEffect">
                                  <p:stCondLst>
                                    <p:cond delay="0"/>
                                  </p:stCondLst>
                                  <p:childTnLst>
                                    <p:set>
                                      <p:cBhvr>
                                        <p:cTn id="86" dur="1" fill="hold">
                                          <p:stCondLst>
                                            <p:cond delay="0"/>
                                          </p:stCondLst>
                                        </p:cTn>
                                        <p:tgtEl>
                                          <p:spTgt spid="96293"/>
                                        </p:tgtEl>
                                        <p:attrNameLst>
                                          <p:attrName>style.visibility</p:attrName>
                                        </p:attrNameLst>
                                      </p:cBhvr>
                                      <p:to>
                                        <p:strVal val="visible"/>
                                      </p:to>
                                    </p:set>
                                    <p:anim calcmode="lin" valueType="num">
                                      <p:cBhvr>
                                        <p:cTn id="87" dur="500" fill="hold"/>
                                        <p:tgtEl>
                                          <p:spTgt spid="96293"/>
                                        </p:tgtEl>
                                        <p:attrNameLst>
                                          <p:attrName>ppt_w</p:attrName>
                                        </p:attrNameLst>
                                      </p:cBhvr>
                                      <p:tavLst>
                                        <p:tav tm="0">
                                          <p:val>
                                            <p:fltVal val="0"/>
                                          </p:val>
                                        </p:tav>
                                        <p:tav tm="100000">
                                          <p:val>
                                            <p:strVal val="#ppt_w"/>
                                          </p:val>
                                        </p:tav>
                                      </p:tavLst>
                                    </p:anim>
                                    <p:anim calcmode="lin" valueType="num">
                                      <p:cBhvr>
                                        <p:cTn id="88" dur="500" fill="hold"/>
                                        <p:tgtEl>
                                          <p:spTgt spid="96293"/>
                                        </p:tgtEl>
                                        <p:attrNameLst>
                                          <p:attrName>ppt_h</p:attrName>
                                        </p:attrNameLst>
                                      </p:cBhvr>
                                      <p:tavLst>
                                        <p:tav tm="0">
                                          <p:val>
                                            <p:fltVal val="0"/>
                                          </p:val>
                                        </p:tav>
                                        <p:tav tm="100000">
                                          <p:val>
                                            <p:strVal val="#ppt_h"/>
                                          </p:val>
                                        </p:tav>
                                      </p:tavLst>
                                    </p:anim>
                                  </p:childTnLst>
                                </p:cTn>
                              </p:par>
                              <p:par>
                                <p:cTn id="89" presetID="23" presetClass="entr" presetSubtype="16" fill="hold" grpId="0" nodeType="withEffect">
                                  <p:stCondLst>
                                    <p:cond delay="0"/>
                                  </p:stCondLst>
                                  <p:childTnLst>
                                    <p:set>
                                      <p:cBhvr>
                                        <p:cTn id="90" dur="1" fill="hold">
                                          <p:stCondLst>
                                            <p:cond delay="0"/>
                                          </p:stCondLst>
                                        </p:cTn>
                                        <p:tgtEl>
                                          <p:spTgt spid="96294"/>
                                        </p:tgtEl>
                                        <p:attrNameLst>
                                          <p:attrName>style.visibility</p:attrName>
                                        </p:attrNameLst>
                                      </p:cBhvr>
                                      <p:to>
                                        <p:strVal val="visible"/>
                                      </p:to>
                                    </p:set>
                                    <p:anim calcmode="lin" valueType="num">
                                      <p:cBhvr>
                                        <p:cTn id="91" dur="500" fill="hold"/>
                                        <p:tgtEl>
                                          <p:spTgt spid="96294"/>
                                        </p:tgtEl>
                                        <p:attrNameLst>
                                          <p:attrName>ppt_w</p:attrName>
                                        </p:attrNameLst>
                                      </p:cBhvr>
                                      <p:tavLst>
                                        <p:tav tm="0">
                                          <p:val>
                                            <p:fltVal val="0"/>
                                          </p:val>
                                        </p:tav>
                                        <p:tav tm="100000">
                                          <p:val>
                                            <p:strVal val="#ppt_w"/>
                                          </p:val>
                                        </p:tav>
                                      </p:tavLst>
                                    </p:anim>
                                    <p:anim calcmode="lin" valueType="num">
                                      <p:cBhvr>
                                        <p:cTn id="92" dur="500" fill="hold"/>
                                        <p:tgtEl>
                                          <p:spTgt spid="96294"/>
                                        </p:tgtEl>
                                        <p:attrNameLst>
                                          <p:attrName>ppt_h</p:attrName>
                                        </p:attrNameLst>
                                      </p:cBhvr>
                                      <p:tavLst>
                                        <p:tav tm="0">
                                          <p:val>
                                            <p:fltVal val="0"/>
                                          </p:val>
                                        </p:tav>
                                        <p:tav tm="100000">
                                          <p:val>
                                            <p:strVal val="#ppt_h"/>
                                          </p:val>
                                        </p:tav>
                                      </p:tavLst>
                                    </p:anim>
                                  </p:childTnLst>
                                </p:cTn>
                              </p:par>
                              <p:par>
                                <p:cTn id="93" presetID="23" presetClass="entr" presetSubtype="16" fill="hold" grpId="0" nodeType="withEffect">
                                  <p:stCondLst>
                                    <p:cond delay="0"/>
                                  </p:stCondLst>
                                  <p:childTnLst>
                                    <p:set>
                                      <p:cBhvr>
                                        <p:cTn id="94" dur="1" fill="hold">
                                          <p:stCondLst>
                                            <p:cond delay="0"/>
                                          </p:stCondLst>
                                        </p:cTn>
                                        <p:tgtEl>
                                          <p:spTgt spid="96295"/>
                                        </p:tgtEl>
                                        <p:attrNameLst>
                                          <p:attrName>style.visibility</p:attrName>
                                        </p:attrNameLst>
                                      </p:cBhvr>
                                      <p:to>
                                        <p:strVal val="visible"/>
                                      </p:to>
                                    </p:set>
                                    <p:anim calcmode="lin" valueType="num">
                                      <p:cBhvr>
                                        <p:cTn id="95" dur="500" fill="hold"/>
                                        <p:tgtEl>
                                          <p:spTgt spid="96295"/>
                                        </p:tgtEl>
                                        <p:attrNameLst>
                                          <p:attrName>ppt_w</p:attrName>
                                        </p:attrNameLst>
                                      </p:cBhvr>
                                      <p:tavLst>
                                        <p:tav tm="0">
                                          <p:val>
                                            <p:fltVal val="0"/>
                                          </p:val>
                                        </p:tav>
                                        <p:tav tm="100000">
                                          <p:val>
                                            <p:strVal val="#ppt_w"/>
                                          </p:val>
                                        </p:tav>
                                      </p:tavLst>
                                    </p:anim>
                                    <p:anim calcmode="lin" valueType="num">
                                      <p:cBhvr>
                                        <p:cTn id="96" dur="500" fill="hold"/>
                                        <p:tgtEl>
                                          <p:spTgt spid="96295"/>
                                        </p:tgtEl>
                                        <p:attrNameLst>
                                          <p:attrName>ppt_h</p:attrName>
                                        </p:attrNameLst>
                                      </p:cBhvr>
                                      <p:tavLst>
                                        <p:tav tm="0">
                                          <p:val>
                                            <p:fltVal val="0"/>
                                          </p:val>
                                        </p:tav>
                                        <p:tav tm="100000">
                                          <p:val>
                                            <p:strVal val="#ppt_h"/>
                                          </p:val>
                                        </p:tav>
                                      </p:tavLst>
                                    </p:anim>
                                  </p:childTnLst>
                                </p:cTn>
                              </p:par>
                              <p:par>
                                <p:cTn id="97" presetID="23" presetClass="entr" presetSubtype="16" fill="hold" grpId="0" nodeType="withEffect">
                                  <p:stCondLst>
                                    <p:cond delay="0"/>
                                  </p:stCondLst>
                                  <p:childTnLst>
                                    <p:set>
                                      <p:cBhvr>
                                        <p:cTn id="98" dur="1" fill="hold">
                                          <p:stCondLst>
                                            <p:cond delay="0"/>
                                          </p:stCondLst>
                                        </p:cTn>
                                        <p:tgtEl>
                                          <p:spTgt spid="96296"/>
                                        </p:tgtEl>
                                        <p:attrNameLst>
                                          <p:attrName>style.visibility</p:attrName>
                                        </p:attrNameLst>
                                      </p:cBhvr>
                                      <p:to>
                                        <p:strVal val="visible"/>
                                      </p:to>
                                    </p:set>
                                    <p:anim calcmode="lin" valueType="num">
                                      <p:cBhvr>
                                        <p:cTn id="99" dur="500" fill="hold"/>
                                        <p:tgtEl>
                                          <p:spTgt spid="96296"/>
                                        </p:tgtEl>
                                        <p:attrNameLst>
                                          <p:attrName>ppt_w</p:attrName>
                                        </p:attrNameLst>
                                      </p:cBhvr>
                                      <p:tavLst>
                                        <p:tav tm="0">
                                          <p:val>
                                            <p:fltVal val="0"/>
                                          </p:val>
                                        </p:tav>
                                        <p:tav tm="100000">
                                          <p:val>
                                            <p:strVal val="#ppt_w"/>
                                          </p:val>
                                        </p:tav>
                                      </p:tavLst>
                                    </p:anim>
                                    <p:anim calcmode="lin" valueType="num">
                                      <p:cBhvr>
                                        <p:cTn id="100" dur="500" fill="hold"/>
                                        <p:tgtEl>
                                          <p:spTgt spid="96296"/>
                                        </p:tgtEl>
                                        <p:attrNameLst>
                                          <p:attrName>ppt_h</p:attrName>
                                        </p:attrNameLst>
                                      </p:cBhvr>
                                      <p:tavLst>
                                        <p:tav tm="0">
                                          <p:val>
                                            <p:fltVal val="0"/>
                                          </p:val>
                                        </p:tav>
                                        <p:tav tm="100000">
                                          <p:val>
                                            <p:strVal val="#ppt_h"/>
                                          </p:val>
                                        </p:tav>
                                      </p:tavLst>
                                    </p:anim>
                                  </p:childTnLst>
                                </p:cTn>
                              </p:par>
                              <p:par>
                                <p:cTn id="101" presetID="23" presetClass="entr" presetSubtype="16" fill="hold" grpId="0" nodeType="withEffect">
                                  <p:stCondLst>
                                    <p:cond delay="0"/>
                                  </p:stCondLst>
                                  <p:childTnLst>
                                    <p:set>
                                      <p:cBhvr>
                                        <p:cTn id="102" dur="1" fill="hold">
                                          <p:stCondLst>
                                            <p:cond delay="0"/>
                                          </p:stCondLst>
                                        </p:cTn>
                                        <p:tgtEl>
                                          <p:spTgt spid="96297"/>
                                        </p:tgtEl>
                                        <p:attrNameLst>
                                          <p:attrName>style.visibility</p:attrName>
                                        </p:attrNameLst>
                                      </p:cBhvr>
                                      <p:to>
                                        <p:strVal val="visible"/>
                                      </p:to>
                                    </p:set>
                                    <p:anim calcmode="lin" valueType="num">
                                      <p:cBhvr>
                                        <p:cTn id="103" dur="500" fill="hold"/>
                                        <p:tgtEl>
                                          <p:spTgt spid="96297"/>
                                        </p:tgtEl>
                                        <p:attrNameLst>
                                          <p:attrName>ppt_w</p:attrName>
                                        </p:attrNameLst>
                                      </p:cBhvr>
                                      <p:tavLst>
                                        <p:tav tm="0">
                                          <p:val>
                                            <p:fltVal val="0"/>
                                          </p:val>
                                        </p:tav>
                                        <p:tav tm="100000">
                                          <p:val>
                                            <p:strVal val="#ppt_w"/>
                                          </p:val>
                                        </p:tav>
                                      </p:tavLst>
                                    </p:anim>
                                    <p:anim calcmode="lin" valueType="num">
                                      <p:cBhvr>
                                        <p:cTn id="104" dur="500" fill="hold"/>
                                        <p:tgtEl>
                                          <p:spTgt spid="96297"/>
                                        </p:tgtEl>
                                        <p:attrNameLst>
                                          <p:attrName>ppt_h</p:attrName>
                                        </p:attrNameLst>
                                      </p:cBhvr>
                                      <p:tavLst>
                                        <p:tav tm="0">
                                          <p:val>
                                            <p:fltVal val="0"/>
                                          </p:val>
                                        </p:tav>
                                        <p:tav tm="100000">
                                          <p:val>
                                            <p:strVal val="#ppt_h"/>
                                          </p:val>
                                        </p:tav>
                                      </p:tavLst>
                                    </p:anim>
                                  </p:childTnLst>
                                </p:cTn>
                              </p:par>
                              <p:par>
                                <p:cTn id="105" presetID="23" presetClass="entr" presetSubtype="16" fill="hold" grpId="0" nodeType="withEffect">
                                  <p:stCondLst>
                                    <p:cond delay="0"/>
                                  </p:stCondLst>
                                  <p:childTnLst>
                                    <p:set>
                                      <p:cBhvr>
                                        <p:cTn id="106" dur="1" fill="hold">
                                          <p:stCondLst>
                                            <p:cond delay="0"/>
                                          </p:stCondLst>
                                        </p:cTn>
                                        <p:tgtEl>
                                          <p:spTgt spid="96299"/>
                                        </p:tgtEl>
                                        <p:attrNameLst>
                                          <p:attrName>style.visibility</p:attrName>
                                        </p:attrNameLst>
                                      </p:cBhvr>
                                      <p:to>
                                        <p:strVal val="visible"/>
                                      </p:to>
                                    </p:set>
                                    <p:anim calcmode="lin" valueType="num">
                                      <p:cBhvr>
                                        <p:cTn id="107" dur="500" fill="hold"/>
                                        <p:tgtEl>
                                          <p:spTgt spid="96299"/>
                                        </p:tgtEl>
                                        <p:attrNameLst>
                                          <p:attrName>ppt_w</p:attrName>
                                        </p:attrNameLst>
                                      </p:cBhvr>
                                      <p:tavLst>
                                        <p:tav tm="0">
                                          <p:val>
                                            <p:fltVal val="0"/>
                                          </p:val>
                                        </p:tav>
                                        <p:tav tm="100000">
                                          <p:val>
                                            <p:strVal val="#ppt_w"/>
                                          </p:val>
                                        </p:tav>
                                      </p:tavLst>
                                    </p:anim>
                                    <p:anim calcmode="lin" valueType="num">
                                      <p:cBhvr>
                                        <p:cTn id="108" dur="500" fill="hold"/>
                                        <p:tgtEl>
                                          <p:spTgt spid="96299"/>
                                        </p:tgtEl>
                                        <p:attrNameLst>
                                          <p:attrName>ppt_h</p:attrName>
                                        </p:attrNameLst>
                                      </p:cBhvr>
                                      <p:tavLst>
                                        <p:tav tm="0">
                                          <p:val>
                                            <p:fltVal val="0"/>
                                          </p:val>
                                        </p:tav>
                                        <p:tav tm="100000">
                                          <p:val>
                                            <p:strVal val="#ppt_h"/>
                                          </p:val>
                                        </p:tav>
                                      </p:tavLst>
                                    </p:anim>
                                  </p:childTnLst>
                                </p:cTn>
                              </p:par>
                              <p:par>
                                <p:cTn id="109" presetID="23" presetClass="entr" presetSubtype="16" fill="hold" grpId="0" nodeType="withEffect">
                                  <p:stCondLst>
                                    <p:cond delay="0"/>
                                  </p:stCondLst>
                                  <p:childTnLst>
                                    <p:set>
                                      <p:cBhvr>
                                        <p:cTn id="110" dur="1" fill="hold">
                                          <p:stCondLst>
                                            <p:cond delay="0"/>
                                          </p:stCondLst>
                                        </p:cTn>
                                        <p:tgtEl>
                                          <p:spTgt spid="96300"/>
                                        </p:tgtEl>
                                        <p:attrNameLst>
                                          <p:attrName>style.visibility</p:attrName>
                                        </p:attrNameLst>
                                      </p:cBhvr>
                                      <p:to>
                                        <p:strVal val="visible"/>
                                      </p:to>
                                    </p:set>
                                    <p:anim calcmode="lin" valueType="num">
                                      <p:cBhvr>
                                        <p:cTn id="111" dur="500" fill="hold"/>
                                        <p:tgtEl>
                                          <p:spTgt spid="96300"/>
                                        </p:tgtEl>
                                        <p:attrNameLst>
                                          <p:attrName>ppt_w</p:attrName>
                                        </p:attrNameLst>
                                      </p:cBhvr>
                                      <p:tavLst>
                                        <p:tav tm="0">
                                          <p:val>
                                            <p:fltVal val="0"/>
                                          </p:val>
                                        </p:tav>
                                        <p:tav tm="100000">
                                          <p:val>
                                            <p:strVal val="#ppt_w"/>
                                          </p:val>
                                        </p:tav>
                                      </p:tavLst>
                                    </p:anim>
                                    <p:anim calcmode="lin" valueType="num">
                                      <p:cBhvr>
                                        <p:cTn id="112" dur="500" fill="hold"/>
                                        <p:tgtEl>
                                          <p:spTgt spid="96300"/>
                                        </p:tgtEl>
                                        <p:attrNameLst>
                                          <p:attrName>ppt_h</p:attrName>
                                        </p:attrNameLst>
                                      </p:cBhvr>
                                      <p:tavLst>
                                        <p:tav tm="0">
                                          <p:val>
                                            <p:fltVal val="0"/>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96260"/>
                                        </p:tgtEl>
                                        <p:attrNameLst>
                                          <p:attrName>style.visibility</p:attrName>
                                        </p:attrNameLst>
                                      </p:cBhvr>
                                      <p:to>
                                        <p:strVal val="visible"/>
                                      </p:to>
                                    </p:set>
                                    <p:animEffect transition="in" filter="fade">
                                      <p:cBhvr>
                                        <p:cTn id="117" dur="2000"/>
                                        <p:tgtEl>
                                          <p:spTgt spid="9626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96261"/>
                                        </p:tgtEl>
                                        <p:attrNameLst>
                                          <p:attrName>style.visibility</p:attrName>
                                        </p:attrNameLst>
                                      </p:cBhvr>
                                      <p:to>
                                        <p:strVal val="visible"/>
                                      </p:to>
                                    </p:set>
                                    <p:animEffect transition="in" filter="fade">
                                      <p:cBhvr>
                                        <p:cTn id="120" dur="2000"/>
                                        <p:tgtEl>
                                          <p:spTgt spid="9626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6262"/>
                                        </p:tgtEl>
                                        <p:attrNameLst>
                                          <p:attrName>style.visibility</p:attrName>
                                        </p:attrNameLst>
                                      </p:cBhvr>
                                      <p:to>
                                        <p:strVal val="visible"/>
                                      </p:to>
                                    </p:set>
                                    <p:animEffect transition="in" filter="fade">
                                      <p:cBhvr>
                                        <p:cTn id="123" dur="2000"/>
                                        <p:tgtEl>
                                          <p:spTgt spid="96262"/>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96263"/>
                                        </p:tgtEl>
                                        <p:attrNameLst>
                                          <p:attrName>style.visibility</p:attrName>
                                        </p:attrNameLst>
                                      </p:cBhvr>
                                      <p:to>
                                        <p:strVal val="visible"/>
                                      </p:to>
                                    </p:set>
                                    <p:animEffect transition="in" filter="fade">
                                      <p:cBhvr>
                                        <p:cTn id="126" dur="2000"/>
                                        <p:tgtEl>
                                          <p:spTgt spid="9626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6264"/>
                                        </p:tgtEl>
                                        <p:attrNameLst>
                                          <p:attrName>style.visibility</p:attrName>
                                        </p:attrNameLst>
                                      </p:cBhvr>
                                      <p:to>
                                        <p:strVal val="visible"/>
                                      </p:to>
                                    </p:set>
                                    <p:animEffect transition="in" filter="fade">
                                      <p:cBhvr>
                                        <p:cTn id="129" dur="2000"/>
                                        <p:tgtEl>
                                          <p:spTgt spid="9626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6265"/>
                                        </p:tgtEl>
                                        <p:attrNameLst>
                                          <p:attrName>style.visibility</p:attrName>
                                        </p:attrNameLst>
                                      </p:cBhvr>
                                      <p:to>
                                        <p:strVal val="visible"/>
                                      </p:to>
                                    </p:set>
                                    <p:animEffect transition="in" filter="fade">
                                      <p:cBhvr>
                                        <p:cTn id="132" dur="2000"/>
                                        <p:tgtEl>
                                          <p:spTgt spid="9626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6266"/>
                                        </p:tgtEl>
                                        <p:attrNameLst>
                                          <p:attrName>style.visibility</p:attrName>
                                        </p:attrNameLst>
                                      </p:cBhvr>
                                      <p:to>
                                        <p:strVal val="visible"/>
                                      </p:to>
                                    </p:set>
                                    <p:animEffect transition="in" filter="fade">
                                      <p:cBhvr>
                                        <p:cTn id="135" dur="2000"/>
                                        <p:tgtEl>
                                          <p:spTgt spid="9626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6267"/>
                                        </p:tgtEl>
                                        <p:attrNameLst>
                                          <p:attrName>style.visibility</p:attrName>
                                        </p:attrNameLst>
                                      </p:cBhvr>
                                      <p:to>
                                        <p:strVal val="visible"/>
                                      </p:to>
                                    </p:set>
                                    <p:animEffect transition="in" filter="fade">
                                      <p:cBhvr>
                                        <p:cTn id="138" dur="2000"/>
                                        <p:tgtEl>
                                          <p:spTgt spid="96267"/>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6268"/>
                                        </p:tgtEl>
                                        <p:attrNameLst>
                                          <p:attrName>style.visibility</p:attrName>
                                        </p:attrNameLst>
                                      </p:cBhvr>
                                      <p:to>
                                        <p:strVal val="visible"/>
                                      </p:to>
                                    </p:set>
                                    <p:animEffect transition="in" filter="fade">
                                      <p:cBhvr>
                                        <p:cTn id="141" dur="2000"/>
                                        <p:tgtEl>
                                          <p:spTgt spid="9626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6269"/>
                                        </p:tgtEl>
                                        <p:attrNameLst>
                                          <p:attrName>style.visibility</p:attrName>
                                        </p:attrNameLst>
                                      </p:cBhvr>
                                      <p:to>
                                        <p:strVal val="visible"/>
                                      </p:to>
                                    </p:set>
                                    <p:animEffect transition="in" filter="fade">
                                      <p:cBhvr>
                                        <p:cTn id="144" dur="2000"/>
                                        <p:tgtEl>
                                          <p:spTgt spid="9626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6270"/>
                                        </p:tgtEl>
                                        <p:attrNameLst>
                                          <p:attrName>style.visibility</p:attrName>
                                        </p:attrNameLst>
                                      </p:cBhvr>
                                      <p:to>
                                        <p:strVal val="visible"/>
                                      </p:to>
                                    </p:set>
                                    <p:animEffect transition="in" filter="fade">
                                      <p:cBhvr>
                                        <p:cTn id="147" dur="2000"/>
                                        <p:tgtEl>
                                          <p:spTgt spid="96270"/>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6271"/>
                                        </p:tgtEl>
                                        <p:attrNameLst>
                                          <p:attrName>style.visibility</p:attrName>
                                        </p:attrNameLst>
                                      </p:cBhvr>
                                      <p:to>
                                        <p:strVal val="visible"/>
                                      </p:to>
                                    </p:set>
                                    <p:animEffect transition="in" filter="fade">
                                      <p:cBhvr>
                                        <p:cTn id="150" dur="2000"/>
                                        <p:tgtEl>
                                          <p:spTgt spid="96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1" grpId="0" animBg="1"/>
      <p:bldP spid="96262" grpId="0" animBg="1"/>
      <p:bldP spid="96263" grpId="0" animBg="1"/>
      <p:bldP spid="96264" grpId="0"/>
      <p:bldP spid="96265" grpId="0"/>
      <p:bldP spid="96266" grpId="0"/>
      <p:bldP spid="96267" grpId="0" animBg="1"/>
      <p:bldP spid="96268" grpId="0"/>
      <p:bldP spid="96269" grpId="0"/>
      <p:bldP spid="96270" grpId="0" animBg="1"/>
      <p:bldP spid="96271" grpId="0" animBg="1"/>
      <p:bldP spid="96273" grpId="0" animBg="1"/>
      <p:bldP spid="96274" grpId="0" animBg="1"/>
      <p:bldP spid="96275" grpId="0" animBg="1"/>
      <p:bldP spid="96276" grpId="0" animBg="1"/>
      <p:bldP spid="96277" grpId="0" animBg="1"/>
      <p:bldP spid="96278" grpId="0" animBg="1"/>
      <p:bldP spid="96279" grpId="0" animBg="1"/>
      <p:bldP spid="96280" grpId="0" animBg="1"/>
      <p:bldP spid="96281" grpId="0" animBg="1"/>
      <p:bldP spid="96282" grpId="0" animBg="1"/>
      <p:bldP spid="96283" grpId="0" animBg="1"/>
      <p:bldP spid="96284" grpId="0" animBg="1"/>
      <p:bldP spid="96285" grpId="0" animBg="1"/>
      <p:bldP spid="96286" grpId="0" animBg="1"/>
      <p:bldP spid="96287" grpId="0" animBg="1"/>
      <p:bldP spid="96288" grpId="0" animBg="1"/>
      <p:bldP spid="96289" grpId="0" animBg="1"/>
      <p:bldP spid="96290" grpId="0" animBg="1"/>
      <p:bldP spid="96291" grpId="0" animBg="1"/>
      <p:bldP spid="96292" grpId="0" animBg="1"/>
      <p:bldP spid="96293" grpId="0" animBg="1"/>
      <p:bldP spid="96294" grpId="0" animBg="1"/>
      <p:bldP spid="96295" grpId="0" animBg="1"/>
      <p:bldP spid="96296" grpId="0" animBg="1"/>
      <p:bldP spid="96297" grpId="0" animBg="1"/>
      <p:bldP spid="96299" grpId="0" animBg="1"/>
      <p:bldP spid="9630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fld id="{7F96220A-79AE-4EC1-9FE7-298FC326872E}" type="slidenum">
              <a:rPr lang="en-US" altLang="zh-CN"/>
              <a:pPr/>
              <a:t>42</a:t>
            </a:fld>
            <a:endParaRPr lang="en-US" altLang="zh-CN"/>
          </a:p>
        </p:txBody>
      </p:sp>
      <p:sp>
        <p:nvSpPr>
          <p:cNvPr id="91138" name="Rectangle 2"/>
          <p:cNvSpPr>
            <a:spLocks noGrp="1" noChangeArrowheads="1"/>
          </p:cNvSpPr>
          <p:nvPr>
            <p:ph type="title"/>
          </p:nvPr>
        </p:nvSpPr>
        <p:spPr/>
        <p:txBody>
          <a:bodyPr/>
          <a:lstStyle/>
          <a:p>
            <a:r>
              <a:rPr lang="zh-CN" altLang="en-US">
                <a:solidFill>
                  <a:srgbClr val="0000FF"/>
                </a:solidFill>
                <a:ea typeface="楷体_GB2312" pitchFamily="49" charset="-122"/>
              </a:rPr>
              <a:t>短语、直接短语、句柄</a:t>
            </a:r>
          </a:p>
        </p:txBody>
      </p:sp>
      <p:sp>
        <p:nvSpPr>
          <p:cNvPr id="91139" name="Rectangle 3"/>
          <p:cNvSpPr>
            <a:spLocks noGrp="1" noChangeArrowheads="1"/>
          </p:cNvSpPr>
          <p:nvPr>
            <p:ph type="body" idx="1"/>
          </p:nvPr>
        </p:nvSpPr>
        <p:spPr>
          <a:xfrm>
            <a:off x="250825" y="1125538"/>
            <a:ext cx="6769100" cy="5543550"/>
          </a:xfrm>
        </p:spPr>
        <p:txBody>
          <a:bodyPr/>
          <a:lstStyle/>
          <a:p>
            <a:pPr algn="just"/>
            <a:r>
              <a:rPr lang="zh-CN" altLang="en-US">
                <a:ea typeface="楷体_GB2312" pitchFamily="49" charset="-122"/>
              </a:rPr>
              <a:t>令</a:t>
            </a:r>
            <a:r>
              <a:rPr lang="en-US" altLang="zh-CN">
                <a:ea typeface="楷体_GB2312" pitchFamily="49" charset="-122"/>
              </a:rPr>
              <a:t>G</a:t>
            </a:r>
            <a:r>
              <a:rPr lang="zh-CN" altLang="en-US">
                <a:ea typeface="楷体_GB2312" pitchFamily="49" charset="-122"/>
              </a:rPr>
              <a:t>是一文法，</a:t>
            </a:r>
            <a:r>
              <a:rPr lang="en-US" altLang="zh-CN">
                <a:ea typeface="楷体_GB2312" pitchFamily="49" charset="-122"/>
              </a:rPr>
              <a:t>S</a:t>
            </a:r>
            <a:r>
              <a:rPr lang="zh-CN" altLang="en-US">
                <a:ea typeface="楷体_GB2312" pitchFamily="49" charset="-122"/>
              </a:rPr>
              <a:t>是文法的开始符号，</a:t>
            </a:r>
            <a:r>
              <a:rPr lang="zh-CN" altLang="en-US">
                <a:ea typeface="楷体_GB2312" pitchFamily="49" charset="-122"/>
                <a:sym typeface="Symbol" pitchFamily="18" charset="2"/>
              </a:rPr>
              <a:t></a:t>
            </a:r>
            <a:r>
              <a:rPr lang="zh-CN" altLang="en-US">
                <a:solidFill>
                  <a:srgbClr val="FF00FF"/>
                </a:solidFill>
                <a:ea typeface="楷体_GB2312" pitchFamily="49" charset="-122"/>
                <a:sym typeface="Symbol" pitchFamily="18" charset="2"/>
              </a:rPr>
              <a:t></a:t>
            </a:r>
            <a:r>
              <a:rPr lang="zh-CN" altLang="en-US">
                <a:ea typeface="楷体_GB2312" pitchFamily="49" charset="-122"/>
                <a:sym typeface="Symbol" pitchFamily="18" charset="2"/>
              </a:rPr>
              <a:t></a:t>
            </a:r>
            <a:r>
              <a:rPr lang="zh-CN" altLang="en-US">
                <a:ea typeface="楷体_GB2312" pitchFamily="49" charset="-122"/>
              </a:rPr>
              <a:t>是文法</a:t>
            </a:r>
            <a:r>
              <a:rPr lang="en-US" altLang="zh-CN">
                <a:ea typeface="楷体_GB2312" pitchFamily="49" charset="-122"/>
              </a:rPr>
              <a:t>G</a:t>
            </a:r>
            <a:r>
              <a:rPr lang="zh-CN" altLang="en-US">
                <a:ea typeface="楷体_GB2312" pitchFamily="49" charset="-122"/>
              </a:rPr>
              <a:t>的一个句型。</a:t>
            </a:r>
          </a:p>
          <a:p>
            <a:pPr algn="just"/>
            <a:r>
              <a:rPr lang="zh-CN" altLang="en-US">
                <a:ea typeface="楷体_GB2312" pitchFamily="49" charset="-122"/>
              </a:rPr>
              <a:t>如果有：</a:t>
            </a:r>
            <a:r>
              <a:rPr lang="en-US" altLang="zh-CN">
                <a:ea typeface="楷体_GB2312" pitchFamily="49" charset="-122"/>
              </a:rPr>
              <a:t>S=</a:t>
            </a:r>
            <a:r>
              <a:rPr lang="en-US" altLang="zh-CN">
                <a:solidFill>
                  <a:schemeClr val="hlink"/>
                </a:solidFill>
                <a:ea typeface="楷体_GB2312" pitchFamily="49" charset="-122"/>
              </a:rPr>
              <a:t>*</a:t>
            </a:r>
            <a:r>
              <a:rPr lang="en-US" altLang="zh-CN">
                <a:ea typeface="楷体_GB2312" pitchFamily="49" charset="-122"/>
              </a:rPr>
              <a:t>&gt;</a:t>
            </a:r>
            <a:r>
              <a:rPr lang="en-US" altLang="zh-CN">
                <a:ea typeface="楷体_GB2312" pitchFamily="49" charset="-122"/>
                <a:sym typeface="Symbol" pitchFamily="18" charset="2"/>
              </a:rPr>
              <a:t></a:t>
            </a:r>
            <a:r>
              <a:rPr lang="en-US" altLang="zh-CN">
                <a:solidFill>
                  <a:srgbClr val="993366"/>
                </a:solidFill>
                <a:ea typeface="楷体_GB2312" pitchFamily="49" charset="-122"/>
                <a:sym typeface="Symbol" pitchFamily="18" charset="2"/>
              </a:rPr>
              <a:t>A</a:t>
            </a:r>
            <a:r>
              <a:rPr lang="en-US" altLang="zh-CN">
                <a:ea typeface="楷体_GB2312" pitchFamily="49" charset="-122"/>
                <a:sym typeface="Symbol" pitchFamily="18" charset="2"/>
              </a:rPr>
              <a:t></a:t>
            </a:r>
            <a:r>
              <a:rPr lang="zh-CN" altLang="en-US">
                <a:ea typeface="楷体_GB2312" pitchFamily="49" charset="-122"/>
                <a:sym typeface="Symbol" pitchFamily="18" charset="2"/>
              </a:rPr>
              <a:t>，</a:t>
            </a:r>
            <a:r>
              <a:rPr lang="zh-CN" altLang="en-US">
                <a:ea typeface="楷体_GB2312" pitchFamily="49" charset="-122"/>
              </a:rPr>
              <a:t>且</a:t>
            </a:r>
            <a:r>
              <a:rPr lang="en-US" altLang="zh-CN">
                <a:solidFill>
                  <a:srgbClr val="993366"/>
                </a:solidFill>
                <a:ea typeface="楷体_GB2312" pitchFamily="49" charset="-122"/>
              </a:rPr>
              <a:t>A</a:t>
            </a:r>
            <a:r>
              <a:rPr lang="en-US" altLang="zh-CN">
                <a:ea typeface="楷体_GB2312" pitchFamily="49" charset="-122"/>
              </a:rPr>
              <a:t>=</a:t>
            </a:r>
            <a:r>
              <a:rPr lang="en-US" altLang="zh-CN" sz="3200" baseline="30000">
                <a:ea typeface="楷体_GB2312" pitchFamily="49" charset="-122"/>
              </a:rPr>
              <a:t>+</a:t>
            </a:r>
            <a:r>
              <a:rPr lang="en-US" altLang="zh-CN">
                <a:ea typeface="楷体_GB2312" pitchFamily="49" charset="-122"/>
              </a:rPr>
              <a:t>&gt;</a:t>
            </a:r>
            <a:r>
              <a:rPr lang="en-US" altLang="zh-CN">
                <a:solidFill>
                  <a:srgbClr val="CC00FF"/>
                </a:solidFill>
                <a:ea typeface="楷体_GB2312" pitchFamily="49" charset="-122"/>
                <a:sym typeface="Symbol" pitchFamily="18" charset="2"/>
              </a:rPr>
              <a:t></a:t>
            </a:r>
            <a:r>
              <a:rPr lang="zh-CN" altLang="en-US">
                <a:ea typeface="楷体_GB2312" pitchFamily="49" charset="-122"/>
                <a:sym typeface="Symbol" pitchFamily="18" charset="2"/>
              </a:rPr>
              <a:t>，</a:t>
            </a:r>
          </a:p>
          <a:p>
            <a:pPr algn="just">
              <a:buFont typeface="Wingdings" pitchFamily="2" charset="2"/>
              <a:buNone/>
            </a:pPr>
            <a:r>
              <a:rPr lang="zh-CN" altLang="en-US">
                <a:ea typeface="楷体_GB2312" pitchFamily="49" charset="-122"/>
                <a:sym typeface="Symbol" pitchFamily="18" charset="2"/>
              </a:rPr>
              <a:t>         因此有</a:t>
            </a:r>
            <a:r>
              <a:rPr lang="en-US" altLang="zh-CN">
                <a:ea typeface="楷体_GB2312" pitchFamily="49" charset="-122"/>
              </a:rPr>
              <a:t>S=*&gt;</a:t>
            </a:r>
            <a:r>
              <a:rPr lang="en-US" altLang="zh-CN">
                <a:ea typeface="楷体_GB2312" pitchFamily="49" charset="-122"/>
                <a:sym typeface="Symbol" pitchFamily="18" charset="2"/>
              </a:rPr>
              <a:t></a:t>
            </a:r>
            <a:r>
              <a:rPr lang="en-US" altLang="zh-CN">
                <a:solidFill>
                  <a:srgbClr val="CC00FF"/>
                </a:solidFill>
                <a:ea typeface="楷体_GB2312" pitchFamily="49" charset="-122"/>
                <a:sym typeface="Symbol" pitchFamily="18" charset="2"/>
              </a:rPr>
              <a:t></a:t>
            </a:r>
            <a:r>
              <a:rPr lang="en-US" altLang="zh-CN">
                <a:ea typeface="楷体_GB2312" pitchFamily="49" charset="-122"/>
                <a:sym typeface="Symbol" pitchFamily="18" charset="2"/>
              </a:rPr>
              <a:t></a:t>
            </a:r>
          </a:p>
          <a:p>
            <a:pPr lvl="1" algn="just">
              <a:buFont typeface="Wingdings" pitchFamily="2" charset="2"/>
              <a:buNone/>
            </a:pPr>
            <a:r>
              <a:rPr lang="en-US" altLang="zh-CN">
                <a:ea typeface="楷体_GB2312" pitchFamily="49" charset="-122"/>
              </a:rPr>
              <a:t>  </a:t>
            </a:r>
            <a:r>
              <a:rPr lang="zh-CN" altLang="en-US">
                <a:ea typeface="楷体_GB2312" pitchFamily="49" charset="-122"/>
              </a:rPr>
              <a:t>则称</a:t>
            </a:r>
            <a:r>
              <a:rPr lang="zh-CN" altLang="en-US">
                <a:solidFill>
                  <a:srgbClr val="CC00FF"/>
                </a:solidFill>
                <a:ea typeface="楷体_GB2312" pitchFamily="49" charset="-122"/>
                <a:sym typeface="Symbol" pitchFamily="18" charset="2"/>
              </a:rPr>
              <a:t></a:t>
            </a:r>
            <a:r>
              <a:rPr lang="zh-CN" altLang="en-US">
                <a:ea typeface="楷体_GB2312" pitchFamily="49" charset="-122"/>
              </a:rPr>
              <a:t>是</a:t>
            </a:r>
            <a:r>
              <a:rPr lang="zh-CN" altLang="en-US">
                <a:solidFill>
                  <a:srgbClr val="FF3300"/>
                </a:solidFill>
                <a:ea typeface="楷体_GB2312" pitchFamily="49" charset="-122"/>
              </a:rPr>
              <a:t>句型</a:t>
            </a:r>
            <a:r>
              <a:rPr lang="zh-CN" altLang="en-US">
                <a:ea typeface="楷体_GB2312" pitchFamily="49" charset="-122"/>
                <a:sym typeface="Symbol" pitchFamily="18" charset="2"/>
              </a:rPr>
              <a:t></a:t>
            </a:r>
            <a:r>
              <a:rPr lang="zh-CN" altLang="en-US">
                <a:solidFill>
                  <a:srgbClr val="CC00FF"/>
                </a:solidFill>
                <a:ea typeface="楷体_GB2312" pitchFamily="49" charset="-122"/>
                <a:sym typeface="Symbol" pitchFamily="18" charset="2"/>
              </a:rPr>
              <a:t></a:t>
            </a:r>
            <a:r>
              <a:rPr lang="zh-CN" altLang="en-US">
                <a:ea typeface="楷体_GB2312" pitchFamily="49" charset="-122"/>
                <a:sym typeface="Symbol" pitchFamily="18" charset="2"/>
              </a:rPr>
              <a:t></a:t>
            </a:r>
            <a:r>
              <a:rPr lang="zh-CN" altLang="en-US">
                <a:solidFill>
                  <a:srgbClr val="FF3300"/>
                </a:solidFill>
                <a:ea typeface="楷体_GB2312" pitchFamily="49" charset="-122"/>
              </a:rPr>
              <a:t>相对于非终结符</a:t>
            </a:r>
            <a:r>
              <a:rPr lang="en-US" altLang="zh-CN">
                <a:solidFill>
                  <a:srgbClr val="FF3300"/>
                </a:solidFill>
                <a:ea typeface="楷体_GB2312" pitchFamily="49" charset="-122"/>
              </a:rPr>
              <a:t>A</a:t>
            </a:r>
            <a:r>
              <a:rPr lang="zh-CN" altLang="en-US">
                <a:solidFill>
                  <a:srgbClr val="FF3300"/>
                </a:solidFill>
                <a:ea typeface="楷体_GB2312" pitchFamily="49" charset="-122"/>
              </a:rPr>
              <a:t>的</a:t>
            </a:r>
            <a:r>
              <a:rPr lang="zh-CN" altLang="en-US">
                <a:solidFill>
                  <a:srgbClr val="0000FF"/>
                </a:solidFill>
                <a:ea typeface="楷体_GB2312" pitchFamily="49" charset="-122"/>
              </a:rPr>
              <a:t>短语</a:t>
            </a:r>
            <a:r>
              <a:rPr lang="zh-CN" altLang="en-US">
                <a:ea typeface="楷体_GB2312" pitchFamily="49" charset="-122"/>
              </a:rPr>
              <a:t>。</a:t>
            </a:r>
          </a:p>
          <a:p>
            <a:pPr algn="just"/>
            <a:r>
              <a:rPr lang="zh-CN" altLang="en-US">
                <a:ea typeface="楷体_GB2312" pitchFamily="49" charset="-122"/>
              </a:rPr>
              <a:t>如果有：</a:t>
            </a:r>
            <a:r>
              <a:rPr lang="en-US" altLang="zh-CN">
                <a:ea typeface="楷体_GB2312" pitchFamily="49" charset="-122"/>
              </a:rPr>
              <a:t>S=*&gt;</a:t>
            </a:r>
            <a:r>
              <a:rPr lang="en-US" altLang="zh-CN">
                <a:ea typeface="楷体_GB2312" pitchFamily="49" charset="-122"/>
                <a:sym typeface="Symbol" pitchFamily="18" charset="2"/>
              </a:rPr>
              <a:t></a:t>
            </a:r>
            <a:r>
              <a:rPr lang="en-US" altLang="zh-CN">
                <a:solidFill>
                  <a:srgbClr val="993366"/>
                </a:solidFill>
                <a:ea typeface="楷体_GB2312" pitchFamily="49" charset="-122"/>
                <a:sym typeface="Symbol" pitchFamily="18" charset="2"/>
              </a:rPr>
              <a:t>A</a:t>
            </a:r>
            <a:r>
              <a:rPr lang="en-US" altLang="zh-CN">
                <a:ea typeface="楷体_GB2312" pitchFamily="49" charset="-122"/>
                <a:sym typeface="Symbol" pitchFamily="18" charset="2"/>
              </a:rPr>
              <a:t></a:t>
            </a:r>
            <a:r>
              <a:rPr lang="zh-CN" altLang="en-US">
                <a:ea typeface="楷体_GB2312" pitchFamily="49" charset="-122"/>
                <a:sym typeface="Symbol" pitchFamily="18" charset="2"/>
              </a:rPr>
              <a:t>，</a:t>
            </a:r>
            <a:r>
              <a:rPr lang="zh-CN" altLang="en-US">
                <a:ea typeface="楷体_GB2312" pitchFamily="49" charset="-122"/>
              </a:rPr>
              <a:t>且</a:t>
            </a:r>
            <a:r>
              <a:rPr lang="en-US" altLang="zh-CN">
                <a:solidFill>
                  <a:srgbClr val="993366"/>
                </a:solidFill>
                <a:ea typeface="楷体_GB2312" pitchFamily="49" charset="-122"/>
              </a:rPr>
              <a:t>A</a:t>
            </a:r>
            <a:r>
              <a:rPr lang="en-US" altLang="zh-CN">
                <a:ea typeface="楷体_GB2312" pitchFamily="49" charset="-122"/>
              </a:rPr>
              <a:t>=&gt;</a:t>
            </a:r>
            <a:r>
              <a:rPr lang="en-US" altLang="zh-CN">
                <a:solidFill>
                  <a:srgbClr val="CC00FF"/>
                </a:solidFill>
                <a:ea typeface="楷体_GB2312" pitchFamily="49" charset="-122"/>
                <a:sym typeface="Symbol" pitchFamily="18" charset="2"/>
              </a:rPr>
              <a:t> </a:t>
            </a:r>
          </a:p>
          <a:p>
            <a:pPr algn="just">
              <a:buFont typeface="Wingdings" pitchFamily="2" charset="2"/>
              <a:buNone/>
            </a:pPr>
            <a:r>
              <a:rPr lang="en-US" altLang="zh-CN">
                <a:ea typeface="楷体_GB2312" pitchFamily="49" charset="-122"/>
                <a:sym typeface="Symbol" pitchFamily="18" charset="2"/>
              </a:rPr>
              <a:t>         </a:t>
            </a:r>
            <a:r>
              <a:rPr lang="zh-CN" altLang="en-US">
                <a:ea typeface="楷体_GB2312" pitchFamily="49" charset="-122"/>
                <a:sym typeface="Symbol" pitchFamily="18" charset="2"/>
              </a:rPr>
              <a:t>因此有</a:t>
            </a:r>
            <a:r>
              <a:rPr lang="en-US" altLang="zh-CN">
                <a:ea typeface="楷体_GB2312" pitchFamily="49" charset="-122"/>
              </a:rPr>
              <a:t>S=*&gt;</a:t>
            </a:r>
            <a:r>
              <a:rPr lang="en-US" altLang="zh-CN">
                <a:ea typeface="楷体_GB2312" pitchFamily="49" charset="-122"/>
                <a:sym typeface="Symbol" pitchFamily="18" charset="2"/>
              </a:rPr>
              <a:t></a:t>
            </a:r>
            <a:r>
              <a:rPr lang="en-US" altLang="zh-CN">
                <a:solidFill>
                  <a:srgbClr val="CC00FF"/>
                </a:solidFill>
                <a:ea typeface="楷体_GB2312" pitchFamily="49" charset="-122"/>
                <a:sym typeface="Symbol" pitchFamily="18" charset="2"/>
              </a:rPr>
              <a:t></a:t>
            </a:r>
            <a:r>
              <a:rPr lang="en-US" altLang="zh-CN">
                <a:ea typeface="楷体_GB2312" pitchFamily="49" charset="-122"/>
                <a:sym typeface="Symbol" pitchFamily="18" charset="2"/>
              </a:rPr>
              <a:t></a:t>
            </a:r>
          </a:p>
          <a:p>
            <a:pPr lvl="1" algn="just">
              <a:buFont typeface="Wingdings" pitchFamily="2" charset="2"/>
              <a:buNone/>
            </a:pPr>
            <a:r>
              <a:rPr lang="en-US" altLang="zh-CN">
                <a:ea typeface="楷体_GB2312" pitchFamily="49" charset="-122"/>
              </a:rPr>
              <a:t> </a:t>
            </a:r>
            <a:r>
              <a:rPr lang="zh-CN" altLang="en-US">
                <a:ea typeface="楷体_GB2312" pitchFamily="49" charset="-122"/>
              </a:rPr>
              <a:t>则称</a:t>
            </a:r>
            <a:r>
              <a:rPr lang="zh-CN" altLang="en-US">
                <a:solidFill>
                  <a:srgbClr val="CC00FF"/>
                </a:solidFill>
                <a:ea typeface="楷体_GB2312" pitchFamily="49" charset="-122"/>
                <a:sym typeface="Symbol" pitchFamily="18" charset="2"/>
              </a:rPr>
              <a:t></a:t>
            </a:r>
            <a:r>
              <a:rPr lang="zh-CN" altLang="en-US">
                <a:ea typeface="楷体_GB2312" pitchFamily="49" charset="-122"/>
              </a:rPr>
              <a:t>是</a:t>
            </a:r>
            <a:r>
              <a:rPr lang="zh-CN" altLang="en-US">
                <a:solidFill>
                  <a:srgbClr val="FF3300"/>
                </a:solidFill>
                <a:ea typeface="楷体_GB2312" pitchFamily="49" charset="-122"/>
              </a:rPr>
              <a:t>句型</a:t>
            </a:r>
            <a:r>
              <a:rPr lang="zh-CN" altLang="en-US">
                <a:ea typeface="楷体_GB2312" pitchFamily="49" charset="-122"/>
                <a:sym typeface="Symbol" pitchFamily="18" charset="2"/>
              </a:rPr>
              <a:t></a:t>
            </a:r>
            <a:r>
              <a:rPr lang="zh-CN" altLang="en-US">
                <a:solidFill>
                  <a:srgbClr val="CC00FF"/>
                </a:solidFill>
                <a:ea typeface="楷体_GB2312" pitchFamily="49" charset="-122"/>
                <a:sym typeface="Symbol" pitchFamily="18" charset="2"/>
              </a:rPr>
              <a:t></a:t>
            </a:r>
            <a:r>
              <a:rPr lang="zh-CN" altLang="en-US">
                <a:ea typeface="楷体_GB2312" pitchFamily="49" charset="-122"/>
                <a:sym typeface="Symbol" pitchFamily="18" charset="2"/>
              </a:rPr>
              <a:t></a:t>
            </a:r>
            <a:r>
              <a:rPr lang="zh-CN" altLang="en-US">
                <a:solidFill>
                  <a:srgbClr val="FF3300"/>
                </a:solidFill>
                <a:ea typeface="楷体_GB2312" pitchFamily="49" charset="-122"/>
              </a:rPr>
              <a:t>相对于规则</a:t>
            </a:r>
            <a:r>
              <a:rPr lang="en-US" altLang="zh-CN">
                <a:solidFill>
                  <a:srgbClr val="FF3300"/>
                </a:solidFill>
                <a:ea typeface="楷体_GB2312" pitchFamily="49" charset="-122"/>
              </a:rPr>
              <a:t>A</a:t>
            </a:r>
            <a:r>
              <a:rPr lang="en-US" altLang="zh-CN">
                <a:solidFill>
                  <a:srgbClr val="FF3300"/>
                </a:solidFill>
                <a:ea typeface="楷体_GB2312" pitchFamily="49" charset="-122"/>
                <a:sym typeface="Wingdings" pitchFamily="2" charset="2"/>
              </a:rPr>
              <a:t></a:t>
            </a:r>
            <a:r>
              <a:rPr lang="en-US" altLang="zh-CN">
                <a:solidFill>
                  <a:srgbClr val="FF3300"/>
                </a:solidFill>
                <a:ea typeface="楷体_GB2312" pitchFamily="49" charset="-122"/>
                <a:sym typeface="Symbol" pitchFamily="18" charset="2"/>
              </a:rPr>
              <a:t></a:t>
            </a:r>
            <a:r>
              <a:rPr lang="zh-CN" altLang="en-US">
                <a:solidFill>
                  <a:srgbClr val="FF3300"/>
                </a:solidFill>
                <a:ea typeface="楷体_GB2312" pitchFamily="49" charset="-122"/>
              </a:rPr>
              <a:t>的</a:t>
            </a:r>
            <a:r>
              <a:rPr lang="zh-CN" altLang="en-US">
                <a:solidFill>
                  <a:srgbClr val="0000FF"/>
                </a:solidFill>
                <a:ea typeface="楷体_GB2312" pitchFamily="49" charset="-122"/>
              </a:rPr>
              <a:t>直接短语</a:t>
            </a:r>
          </a:p>
          <a:p>
            <a:pPr lvl="1" algn="just">
              <a:buFont typeface="Wingdings" pitchFamily="2" charset="2"/>
              <a:buNone/>
            </a:pPr>
            <a:r>
              <a:rPr lang="zh-CN" altLang="en-US">
                <a:ea typeface="楷体_GB2312" pitchFamily="49" charset="-122"/>
              </a:rPr>
              <a:t>也称</a:t>
            </a:r>
            <a:r>
              <a:rPr lang="zh-CN" altLang="en-US">
                <a:solidFill>
                  <a:srgbClr val="0000FF"/>
                </a:solidFill>
                <a:ea typeface="楷体_GB2312" pitchFamily="49" charset="-122"/>
              </a:rPr>
              <a:t>简单短语</a:t>
            </a:r>
            <a:endParaRPr lang="zh-CN" altLang="en-US">
              <a:ea typeface="楷体_GB2312" pitchFamily="49" charset="-122"/>
            </a:endParaRPr>
          </a:p>
          <a:p>
            <a:pPr lvl="1" algn="just">
              <a:buFont typeface="Wingdings" pitchFamily="2" charset="2"/>
              <a:buNone/>
            </a:pPr>
            <a:r>
              <a:rPr lang="zh-CN" altLang="en-US">
                <a:ea typeface="楷体_GB2312" pitchFamily="49" charset="-122"/>
              </a:rPr>
              <a:t>一个句型的</a:t>
            </a:r>
            <a:r>
              <a:rPr lang="zh-CN" altLang="en-US">
                <a:solidFill>
                  <a:srgbClr val="FF3300"/>
                </a:solidFill>
                <a:ea typeface="楷体_GB2312" pitchFamily="49" charset="-122"/>
              </a:rPr>
              <a:t>最左直接短语</a:t>
            </a:r>
            <a:r>
              <a:rPr lang="zh-CN" altLang="en-US">
                <a:ea typeface="楷体_GB2312" pitchFamily="49" charset="-122"/>
              </a:rPr>
              <a:t>称为该句型的</a:t>
            </a:r>
            <a:r>
              <a:rPr lang="zh-CN" altLang="en-US">
                <a:solidFill>
                  <a:srgbClr val="0000FF"/>
                </a:solidFill>
                <a:ea typeface="楷体_GB2312" pitchFamily="49" charset="-122"/>
              </a:rPr>
              <a:t>句柄</a:t>
            </a:r>
            <a:r>
              <a:rPr lang="zh-CN" altLang="en-US">
                <a:ea typeface="楷体_GB2312" pitchFamily="49" charset="-122"/>
              </a:rPr>
              <a:t>。</a:t>
            </a:r>
          </a:p>
        </p:txBody>
      </p:sp>
      <p:sp>
        <p:nvSpPr>
          <p:cNvPr id="91140" name="Text Box 4"/>
          <p:cNvSpPr txBox="1">
            <a:spLocks noChangeArrowheads="1"/>
          </p:cNvSpPr>
          <p:nvPr/>
        </p:nvSpPr>
        <p:spPr bwMode="auto">
          <a:xfrm>
            <a:off x="7667625" y="12684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t>S</a:t>
            </a:r>
          </a:p>
        </p:txBody>
      </p:sp>
      <p:sp>
        <p:nvSpPr>
          <p:cNvPr id="91141" name="Line 5"/>
          <p:cNvSpPr>
            <a:spLocks noChangeShapeType="1"/>
          </p:cNvSpPr>
          <p:nvPr/>
        </p:nvSpPr>
        <p:spPr bwMode="auto">
          <a:xfrm flipH="1">
            <a:off x="6875463" y="1801813"/>
            <a:ext cx="715962" cy="1411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2" name="Line 6"/>
          <p:cNvSpPr>
            <a:spLocks noChangeShapeType="1"/>
          </p:cNvSpPr>
          <p:nvPr/>
        </p:nvSpPr>
        <p:spPr bwMode="auto">
          <a:xfrm>
            <a:off x="7820025" y="180181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3" name="Line 7"/>
          <p:cNvSpPr>
            <a:spLocks noChangeShapeType="1"/>
          </p:cNvSpPr>
          <p:nvPr/>
        </p:nvSpPr>
        <p:spPr bwMode="auto">
          <a:xfrm>
            <a:off x="8048625" y="1801813"/>
            <a:ext cx="555625" cy="1411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4" name="Text Box 8"/>
          <p:cNvSpPr txBox="1">
            <a:spLocks noChangeArrowheads="1"/>
          </p:cNvSpPr>
          <p:nvPr/>
        </p:nvSpPr>
        <p:spPr bwMode="auto">
          <a:xfrm>
            <a:off x="6588125" y="3068638"/>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0000FF"/>
                </a:solidFill>
                <a:sym typeface="Symbol" pitchFamily="18" charset="2"/>
              </a:rPr>
              <a:t></a:t>
            </a:r>
          </a:p>
        </p:txBody>
      </p:sp>
      <p:sp>
        <p:nvSpPr>
          <p:cNvPr id="91145" name="Text Box 9"/>
          <p:cNvSpPr txBox="1">
            <a:spLocks noChangeArrowheads="1"/>
          </p:cNvSpPr>
          <p:nvPr/>
        </p:nvSpPr>
        <p:spPr bwMode="auto">
          <a:xfrm>
            <a:off x="7591425" y="22590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993366"/>
                </a:solidFill>
              </a:rPr>
              <a:t>A</a:t>
            </a:r>
          </a:p>
        </p:txBody>
      </p:sp>
      <p:sp>
        <p:nvSpPr>
          <p:cNvPr id="91146" name="Text Box 10"/>
          <p:cNvSpPr txBox="1">
            <a:spLocks noChangeArrowheads="1"/>
          </p:cNvSpPr>
          <p:nvPr/>
        </p:nvSpPr>
        <p:spPr bwMode="auto">
          <a:xfrm>
            <a:off x="8604250" y="3141663"/>
            <a:ext cx="38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008000"/>
                </a:solidFill>
                <a:sym typeface="Symbol" pitchFamily="18" charset="2"/>
              </a:rPr>
              <a:t></a:t>
            </a:r>
          </a:p>
        </p:txBody>
      </p:sp>
      <p:sp>
        <p:nvSpPr>
          <p:cNvPr id="91147" name="Line 11"/>
          <p:cNvSpPr>
            <a:spLocks noChangeShapeType="1"/>
          </p:cNvSpPr>
          <p:nvPr/>
        </p:nvSpPr>
        <p:spPr bwMode="auto">
          <a:xfrm flipH="1">
            <a:off x="7820025" y="2716213"/>
            <a:ext cx="0" cy="1371600"/>
          </a:xfrm>
          <a:prstGeom prst="line">
            <a:avLst/>
          </a:prstGeom>
          <a:noFill/>
          <a:ln w="38100" cmpd="dbl">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8" name="Text Box 12"/>
          <p:cNvSpPr txBox="1">
            <a:spLocks noChangeArrowheads="1"/>
          </p:cNvSpPr>
          <p:nvPr/>
        </p:nvSpPr>
        <p:spPr bwMode="auto">
          <a:xfrm>
            <a:off x="7667625" y="4087813"/>
            <a:ext cx="45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CC00CC"/>
                </a:solidFill>
                <a:sym typeface="Symbol" pitchFamily="18" charset="2"/>
              </a:rPr>
              <a:t></a:t>
            </a:r>
          </a:p>
        </p:txBody>
      </p:sp>
      <p:sp>
        <p:nvSpPr>
          <p:cNvPr id="91149" name="Text Box 13"/>
          <p:cNvSpPr txBox="1">
            <a:spLocks noChangeArrowheads="1"/>
          </p:cNvSpPr>
          <p:nvPr/>
        </p:nvSpPr>
        <p:spPr bwMode="auto">
          <a:xfrm>
            <a:off x="7896225" y="3249613"/>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CC00CC"/>
                </a:solidFill>
              </a:rPr>
              <a:t>*</a:t>
            </a:r>
          </a:p>
        </p:txBody>
      </p:sp>
      <p:sp>
        <p:nvSpPr>
          <p:cNvPr id="91150" name="Line 14"/>
          <p:cNvSpPr>
            <a:spLocks noChangeShapeType="1"/>
          </p:cNvSpPr>
          <p:nvPr/>
        </p:nvSpPr>
        <p:spPr bwMode="auto">
          <a:xfrm flipH="1">
            <a:off x="7134225" y="2716213"/>
            <a:ext cx="457200" cy="1371600"/>
          </a:xfrm>
          <a:prstGeom prst="line">
            <a:avLst/>
          </a:prstGeom>
          <a:noFill/>
          <a:ln w="38100" cmpd="dbl">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1" name="Line 15"/>
          <p:cNvSpPr>
            <a:spLocks noChangeShapeType="1"/>
          </p:cNvSpPr>
          <p:nvPr/>
        </p:nvSpPr>
        <p:spPr bwMode="auto">
          <a:xfrm>
            <a:off x="8027988" y="2708275"/>
            <a:ext cx="457200" cy="137160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fld id="{CEA2F99E-83E9-43C7-88F3-99048367F797}" type="slidenum">
              <a:rPr lang="en-US" altLang="zh-CN"/>
              <a:pPr/>
              <a:t>43</a:t>
            </a:fld>
            <a:endParaRPr lang="en-US" altLang="zh-CN"/>
          </a:p>
        </p:txBody>
      </p:sp>
      <p:sp>
        <p:nvSpPr>
          <p:cNvPr id="92162" name="Rectangle 2"/>
          <p:cNvSpPr>
            <a:spLocks noGrp="1" noChangeArrowheads="1"/>
          </p:cNvSpPr>
          <p:nvPr>
            <p:ph type="title"/>
          </p:nvPr>
        </p:nvSpPr>
        <p:spPr/>
        <p:txBody>
          <a:bodyPr/>
          <a:lstStyle/>
          <a:p>
            <a:r>
              <a:rPr lang="zh-CN" altLang="en-US" sz="3600">
                <a:ea typeface="楷体_GB2312" pitchFamily="49" charset="-122"/>
              </a:rPr>
              <a:t>如何找出句型的短语和直接短语</a:t>
            </a:r>
            <a:r>
              <a:rPr lang="en-US" altLang="zh-CN" sz="3600">
                <a:ea typeface="楷体_GB2312" pitchFamily="49" charset="-122"/>
              </a:rPr>
              <a:t>?</a:t>
            </a:r>
          </a:p>
        </p:txBody>
      </p:sp>
      <p:sp>
        <p:nvSpPr>
          <p:cNvPr id="92163" name="Rectangle 3"/>
          <p:cNvSpPr>
            <a:spLocks noGrp="1" noChangeArrowheads="1"/>
          </p:cNvSpPr>
          <p:nvPr>
            <p:ph type="body" idx="1"/>
          </p:nvPr>
        </p:nvSpPr>
        <p:spPr>
          <a:xfrm>
            <a:off x="250825" y="1125538"/>
            <a:ext cx="6842125" cy="5006975"/>
          </a:xfrm>
        </p:spPr>
        <p:txBody>
          <a:bodyPr/>
          <a:lstStyle/>
          <a:p>
            <a:pPr algn="just"/>
            <a:r>
              <a:rPr lang="zh-CN" altLang="en-US">
                <a:ea typeface="楷体_GB2312" pitchFamily="49" charset="-122"/>
              </a:rPr>
              <a:t>找出</a:t>
            </a:r>
            <a:r>
              <a:rPr lang="zh-CN" altLang="en-US">
                <a:solidFill>
                  <a:schemeClr val="hlink"/>
                </a:solidFill>
                <a:ea typeface="楷体_GB2312" pitchFamily="49" charset="-122"/>
              </a:rPr>
              <a:t>所有</a:t>
            </a:r>
            <a:r>
              <a:rPr lang="zh-CN" altLang="en-US">
                <a:ea typeface="楷体_GB2312" pitchFamily="49" charset="-122"/>
              </a:rPr>
              <a:t>的子树</a:t>
            </a:r>
          </a:p>
          <a:p>
            <a:pPr algn="just"/>
            <a:r>
              <a:rPr lang="zh-CN" altLang="en-US">
                <a:ea typeface="楷体_GB2312" pitchFamily="49" charset="-122"/>
              </a:rPr>
              <a:t>设</a:t>
            </a:r>
            <a:r>
              <a:rPr lang="en-US" altLang="zh-CN">
                <a:solidFill>
                  <a:srgbClr val="008000"/>
                </a:solidFill>
                <a:ea typeface="楷体_GB2312" pitchFamily="49" charset="-122"/>
              </a:rPr>
              <a:t>A</a:t>
            </a:r>
            <a:r>
              <a:rPr lang="zh-CN" altLang="en-US">
                <a:ea typeface="楷体_GB2312" pitchFamily="49" charset="-122"/>
              </a:rPr>
              <a:t>是某一子树的根，</a:t>
            </a:r>
            <a:r>
              <a:rPr lang="zh-CN" altLang="en-US">
                <a:solidFill>
                  <a:srgbClr val="CC00CC"/>
                </a:solidFill>
                <a:ea typeface="楷体_GB2312" pitchFamily="49" charset="-122"/>
                <a:sym typeface="Symbol" pitchFamily="18" charset="2"/>
              </a:rPr>
              <a:t></a:t>
            </a:r>
            <a:r>
              <a:rPr lang="zh-CN" altLang="en-US">
                <a:ea typeface="楷体_GB2312" pitchFamily="49" charset="-122"/>
              </a:rPr>
              <a:t>是形成此子树的末端结点的符号串</a:t>
            </a:r>
            <a:r>
              <a:rPr lang="zh-CN" altLang="en-US">
                <a:solidFill>
                  <a:srgbClr val="0000FF"/>
                </a:solidFill>
                <a:ea typeface="楷体_GB2312" pitchFamily="49" charset="-122"/>
                <a:sym typeface="Symbol" pitchFamily="18" charset="2"/>
              </a:rPr>
              <a:t></a:t>
            </a:r>
            <a:r>
              <a:rPr lang="zh-CN" altLang="en-US">
                <a:solidFill>
                  <a:srgbClr val="CC00CC"/>
                </a:solidFill>
                <a:ea typeface="楷体_GB2312" pitchFamily="49" charset="-122"/>
                <a:sym typeface="Symbol" pitchFamily="18" charset="2"/>
              </a:rPr>
              <a:t></a:t>
            </a:r>
            <a:r>
              <a:rPr lang="zh-CN" altLang="en-US">
                <a:solidFill>
                  <a:srgbClr val="008000"/>
                </a:solidFill>
                <a:ea typeface="楷体_GB2312" pitchFamily="49" charset="-122"/>
                <a:sym typeface="Symbol" pitchFamily="18" charset="2"/>
              </a:rPr>
              <a:t></a:t>
            </a:r>
            <a:r>
              <a:rPr lang="zh-CN" altLang="en-US">
                <a:ea typeface="楷体_GB2312" pitchFamily="49" charset="-122"/>
              </a:rPr>
              <a:t> ，则</a:t>
            </a:r>
          </a:p>
          <a:p>
            <a:pPr lvl="1" algn="just">
              <a:buFont typeface="Wingdings" pitchFamily="2" charset="2"/>
              <a:buNone/>
            </a:pPr>
            <a:r>
              <a:rPr lang="zh-CN" altLang="en-US">
                <a:solidFill>
                  <a:srgbClr val="CC00FF"/>
                </a:solidFill>
                <a:ea typeface="楷体_GB2312" pitchFamily="49" charset="-122"/>
                <a:sym typeface="Symbol" pitchFamily="18" charset="2"/>
              </a:rPr>
              <a:t></a:t>
            </a:r>
            <a:r>
              <a:rPr lang="zh-CN" altLang="en-US">
                <a:ea typeface="楷体_GB2312" pitchFamily="49" charset="-122"/>
              </a:rPr>
              <a:t>是句型</a:t>
            </a:r>
            <a:r>
              <a:rPr lang="zh-CN" altLang="en-US">
                <a:solidFill>
                  <a:srgbClr val="0000FF"/>
                </a:solidFill>
                <a:ea typeface="楷体_GB2312" pitchFamily="49" charset="-122"/>
                <a:sym typeface="Symbol" pitchFamily="18" charset="2"/>
              </a:rPr>
              <a:t></a:t>
            </a:r>
            <a:r>
              <a:rPr lang="zh-CN" altLang="en-US">
                <a:solidFill>
                  <a:srgbClr val="CC00CC"/>
                </a:solidFill>
                <a:ea typeface="楷体_GB2312" pitchFamily="49" charset="-122"/>
                <a:sym typeface="Symbol" pitchFamily="18" charset="2"/>
              </a:rPr>
              <a:t></a:t>
            </a:r>
            <a:r>
              <a:rPr lang="zh-CN" altLang="en-US">
                <a:solidFill>
                  <a:srgbClr val="008000"/>
                </a:solidFill>
                <a:ea typeface="楷体_GB2312" pitchFamily="49" charset="-122"/>
                <a:sym typeface="Symbol" pitchFamily="18" charset="2"/>
              </a:rPr>
              <a:t></a:t>
            </a:r>
            <a:r>
              <a:rPr lang="zh-CN" altLang="en-US">
                <a:ea typeface="楷体_GB2312" pitchFamily="49" charset="-122"/>
              </a:rPr>
              <a:t>相对于</a:t>
            </a:r>
            <a:r>
              <a:rPr lang="en-US" altLang="zh-CN">
                <a:solidFill>
                  <a:srgbClr val="008000"/>
                </a:solidFill>
                <a:ea typeface="楷体_GB2312" pitchFamily="49" charset="-122"/>
              </a:rPr>
              <a:t>A</a:t>
            </a:r>
            <a:r>
              <a:rPr lang="zh-CN" altLang="en-US">
                <a:ea typeface="楷体_GB2312" pitchFamily="49" charset="-122"/>
              </a:rPr>
              <a:t>的</a:t>
            </a:r>
            <a:r>
              <a:rPr lang="zh-CN" altLang="en-US">
                <a:solidFill>
                  <a:schemeClr val="hlink"/>
                </a:solidFill>
                <a:ea typeface="楷体_GB2312" pitchFamily="49" charset="-122"/>
              </a:rPr>
              <a:t>短语</a:t>
            </a:r>
            <a:r>
              <a:rPr lang="zh-CN" altLang="en-US">
                <a:ea typeface="楷体_GB2312" pitchFamily="49" charset="-122"/>
              </a:rPr>
              <a:t>。</a:t>
            </a:r>
          </a:p>
          <a:p>
            <a:pPr algn="just"/>
            <a:r>
              <a:rPr lang="zh-CN" altLang="en-US">
                <a:ea typeface="楷体_GB2312" pitchFamily="49" charset="-122"/>
              </a:rPr>
              <a:t>若这个子树只有一层分支，</a:t>
            </a:r>
          </a:p>
          <a:p>
            <a:pPr lvl="1" algn="just">
              <a:buFont typeface="Wingdings" pitchFamily="2" charset="2"/>
              <a:buNone/>
            </a:pPr>
            <a:r>
              <a:rPr lang="zh-CN" altLang="en-US">
                <a:ea typeface="楷体_GB2312" pitchFamily="49" charset="-122"/>
              </a:rPr>
              <a:t>则</a:t>
            </a:r>
            <a:r>
              <a:rPr lang="zh-CN" altLang="en-US">
                <a:solidFill>
                  <a:srgbClr val="CC00FF"/>
                </a:solidFill>
                <a:ea typeface="楷体_GB2312" pitchFamily="49" charset="-122"/>
                <a:sym typeface="Symbol" pitchFamily="18" charset="2"/>
              </a:rPr>
              <a:t></a:t>
            </a:r>
            <a:r>
              <a:rPr lang="zh-CN" altLang="en-US">
                <a:ea typeface="楷体_GB2312" pitchFamily="49" charset="-122"/>
              </a:rPr>
              <a:t>是句型</a:t>
            </a:r>
            <a:r>
              <a:rPr lang="zh-CN" altLang="en-US">
                <a:solidFill>
                  <a:srgbClr val="0000FF"/>
                </a:solidFill>
                <a:ea typeface="楷体_GB2312" pitchFamily="49" charset="-122"/>
                <a:sym typeface="Symbol" pitchFamily="18" charset="2"/>
              </a:rPr>
              <a:t></a:t>
            </a:r>
            <a:r>
              <a:rPr lang="zh-CN" altLang="en-US">
                <a:solidFill>
                  <a:srgbClr val="CC00CC"/>
                </a:solidFill>
                <a:ea typeface="楷体_GB2312" pitchFamily="49" charset="-122"/>
                <a:sym typeface="Symbol" pitchFamily="18" charset="2"/>
              </a:rPr>
              <a:t></a:t>
            </a:r>
            <a:r>
              <a:rPr lang="zh-CN" altLang="en-US">
                <a:solidFill>
                  <a:srgbClr val="008000"/>
                </a:solidFill>
                <a:ea typeface="楷体_GB2312" pitchFamily="49" charset="-122"/>
                <a:sym typeface="Symbol" pitchFamily="18" charset="2"/>
              </a:rPr>
              <a:t></a:t>
            </a:r>
            <a:r>
              <a:rPr lang="zh-CN" altLang="en-US">
                <a:ea typeface="楷体_GB2312" pitchFamily="49" charset="-122"/>
              </a:rPr>
              <a:t>的</a:t>
            </a:r>
            <a:r>
              <a:rPr lang="zh-CN" altLang="en-US">
                <a:solidFill>
                  <a:schemeClr val="hlink"/>
                </a:solidFill>
                <a:ea typeface="楷体_GB2312" pitchFamily="49" charset="-122"/>
              </a:rPr>
              <a:t>直接短语</a:t>
            </a:r>
            <a:r>
              <a:rPr lang="zh-CN" altLang="en-US">
                <a:ea typeface="楷体_GB2312" pitchFamily="49" charset="-122"/>
              </a:rPr>
              <a:t>。</a:t>
            </a:r>
          </a:p>
        </p:txBody>
      </p:sp>
      <p:sp>
        <p:nvSpPr>
          <p:cNvPr id="92164" name="Text Box 4"/>
          <p:cNvSpPr txBox="1">
            <a:spLocks noChangeArrowheads="1"/>
          </p:cNvSpPr>
          <p:nvPr/>
        </p:nvSpPr>
        <p:spPr bwMode="auto">
          <a:xfrm>
            <a:off x="7667625" y="12684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t>S</a:t>
            </a:r>
          </a:p>
        </p:txBody>
      </p:sp>
      <p:sp>
        <p:nvSpPr>
          <p:cNvPr id="92165" name="Line 5"/>
          <p:cNvSpPr>
            <a:spLocks noChangeShapeType="1"/>
          </p:cNvSpPr>
          <p:nvPr/>
        </p:nvSpPr>
        <p:spPr bwMode="auto">
          <a:xfrm flipH="1">
            <a:off x="6875463" y="1801813"/>
            <a:ext cx="715962" cy="1411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 name="Line 6"/>
          <p:cNvSpPr>
            <a:spLocks noChangeShapeType="1"/>
          </p:cNvSpPr>
          <p:nvPr/>
        </p:nvSpPr>
        <p:spPr bwMode="auto">
          <a:xfrm>
            <a:off x="7820025" y="180181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7" name="Line 7"/>
          <p:cNvSpPr>
            <a:spLocks noChangeShapeType="1"/>
          </p:cNvSpPr>
          <p:nvPr/>
        </p:nvSpPr>
        <p:spPr bwMode="auto">
          <a:xfrm>
            <a:off x="8048625" y="1801813"/>
            <a:ext cx="555625" cy="1411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8" name="Text Box 8"/>
          <p:cNvSpPr txBox="1">
            <a:spLocks noChangeArrowheads="1"/>
          </p:cNvSpPr>
          <p:nvPr/>
        </p:nvSpPr>
        <p:spPr bwMode="auto">
          <a:xfrm>
            <a:off x="6588125" y="3068638"/>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0000FF"/>
                </a:solidFill>
                <a:sym typeface="Symbol" pitchFamily="18" charset="2"/>
              </a:rPr>
              <a:t></a:t>
            </a:r>
          </a:p>
        </p:txBody>
      </p:sp>
      <p:sp>
        <p:nvSpPr>
          <p:cNvPr id="92169" name="Text Box 9"/>
          <p:cNvSpPr txBox="1">
            <a:spLocks noChangeArrowheads="1"/>
          </p:cNvSpPr>
          <p:nvPr/>
        </p:nvSpPr>
        <p:spPr bwMode="auto">
          <a:xfrm>
            <a:off x="7591425" y="22590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993366"/>
                </a:solidFill>
              </a:rPr>
              <a:t>A</a:t>
            </a:r>
          </a:p>
        </p:txBody>
      </p:sp>
      <p:sp>
        <p:nvSpPr>
          <p:cNvPr id="92170" name="Text Box 10"/>
          <p:cNvSpPr txBox="1">
            <a:spLocks noChangeArrowheads="1"/>
          </p:cNvSpPr>
          <p:nvPr/>
        </p:nvSpPr>
        <p:spPr bwMode="auto">
          <a:xfrm>
            <a:off x="8604250" y="3141663"/>
            <a:ext cx="38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008000"/>
                </a:solidFill>
                <a:sym typeface="Symbol" pitchFamily="18" charset="2"/>
              </a:rPr>
              <a:t></a:t>
            </a:r>
          </a:p>
        </p:txBody>
      </p:sp>
      <p:sp>
        <p:nvSpPr>
          <p:cNvPr id="92171" name="Line 11"/>
          <p:cNvSpPr>
            <a:spLocks noChangeShapeType="1"/>
          </p:cNvSpPr>
          <p:nvPr/>
        </p:nvSpPr>
        <p:spPr bwMode="auto">
          <a:xfrm flipH="1">
            <a:off x="7820025" y="2716213"/>
            <a:ext cx="0" cy="1371600"/>
          </a:xfrm>
          <a:prstGeom prst="line">
            <a:avLst/>
          </a:prstGeom>
          <a:noFill/>
          <a:ln w="38100" cmpd="dbl">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72" name="Text Box 12"/>
          <p:cNvSpPr txBox="1">
            <a:spLocks noChangeArrowheads="1"/>
          </p:cNvSpPr>
          <p:nvPr/>
        </p:nvSpPr>
        <p:spPr bwMode="auto">
          <a:xfrm>
            <a:off x="7667625" y="4087813"/>
            <a:ext cx="45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CC00CC"/>
                </a:solidFill>
                <a:sym typeface="Symbol" pitchFamily="18" charset="2"/>
              </a:rPr>
              <a:t></a:t>
            </a:r>
          </a:p>
        </p:txBody>
      </p:sp>
      <p:sp>
        <p:nvSpPr>
          <p:cNvPr id="92173" name="Text Box 13"/>
          <p:cNvSpPr txBox="1">
            <a:spLocks noChangeArrowheads="1"/>
          </p:cNvSpPr>
          <p:nvPr/>
        </p:nvSpPr>
        <p:spPr bwMode="auto">
          <a:xfrm>
            <a:off x="7896225" y="3249613"/>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CC00CC"/>
                </a:solidFill>
              </a:rPr>
              <a:t>*</a:t>
            </a:r>
          </a:p>
        </p:txBody>
      </p:sp>
      <p:sp>
        <p:nvSpPr>
          <p:cNvPr id="92174" name="Line 14"/>
          <p:cNvSpPr>
            <a:spLocks noChangeShapeType="1"/>
          </p:cNvSpPr>
          <p:nvPr/>
        </p:nvSpPr>
        <p:spPr bwMode="auto">
          <a:xfrm flipH="1">
            <a:off x="7134225" y="2716213"/>
            <a:ext cx="457200" cy="1371600"/>
          </a:xfrm>
          <a:prstGeom prst="line">
            <a:avLst/>
          </a:prstGeom>
          <a:noFill/>
          <a:ln w="38100" cmpd="dbl">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75" name="Line 15"/>
          <p:cNvSpPr>
            <a:spLocks noChangeShapeType="1"/>
          </p:cNvSpPr>
          <p:nvPr/>
        </p:nvSpPr>
        <p:spPr bwMode="auto">
          <a:xfrm>
            <a:off x="8027988" y="2708275"/>
            <a:ext cx="457200" cy="137160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FD7DE4D3-C654-4622-9C6C-D8CE72A16E51}" type="slidenum">
              <a:rPr lang="en-US" altLang="zh-CN"/>
              <a:pPr/>
              <a:t>44</a:t>
            </a:fld>
            <a:endParaRPr lang="en-US" altLang="zh-CN"/>
          </a:p>
        </p:txBody>
      </p:sp>
      <p:sp>
        <p:nvSpPr>
          <p:cNvPr id="93187" name="Rectangle 3"/>
          <p:cNvSpPr>
            <a:spLocks noGrp="1" noChangeArrowheads="1"/>
          </p:cNvSpPr>
          <p:nvPr>
            <p:ph type="body" idx="1"/>
          </p:nvPr>
        </p:nvSpPr>
        <p:spPr>
          <a:xfrm>
            <a:off x="250825" y="260350"/>
            <a:ext cx="6626225" cy="6337300"/>
          </a:xfrm>
          <a:solidFill>
            <a:srgbClr val="FFFFFF"/>
          </a:solidFill>
          <a:ln/>
        </p:spPr>
        <p:txBody>
          <a:bodyPr/>
          <a:lstStyle/>
          <a:p>
            <a:pPr>
              <a:buFont typeface="Wingdings" pitchFamily="2" charset="2"/>
              <a:buNone/>
            </a:pPr>
            <a:r>
              <a:rPr kumimoji="1" lang="zh-CN" altLang="en-US" sz="2000">
                <a:ea typeface="楷体_GB2312" pitchFamily="49" charset="-122"/>
              </a:rPr>
              <a:t>例 </a:t>
            </a:r>
            <a:r>
              <a:rPr kumimoji="1" lang="en-US" altLang="zh-CN" sz="2000">
                <a:ea typeface="楷体_GB2312" pitchFamily="49" charset="-122"/>
              </a:rPr>
              <a:t>3.8   G=({E},{+,*,i,(,)},</a:t>
            </a:r>
            <a:r>
              <a:rPr kumimoji="1" lang="en-US" altLang="zh-CN" sz="2000">
                <a:solidFill>
                  <a:srgbClr val="0000FF"/>
                </a:solidFill>
                <a:ea typeface="楷体_GB2312" pitchFamily="49" charset="-122"/>
              </a:rPr>
              <a:t>P</a:t>
            </a:r>
            <a:r>
              <a:rPr kumimoji="1" lang="en-US" altLang="zh-CN" sz="2000">
                <a:ea typeface="楷体_GB2312" pitchFamily="49" charset="-122"/>
              </a:rPr>
              <a:t>,E) </a:t>
            </a:r>
          </a:p>
          <a:p>
            <a:pPr lvl="1">
              <a:buFont typeface="Wingdings" pitchFamily="2" charset="2"/>
              <a:buNone/>
            </a:pPr>
            <a:r>
              <a:rPr kumimoji="1" lang="en-US" altLang="zh-CN" sz="2000">
                <a:ea typeface="楷体_GB2312" pitchFamily="49" charset="-122"/>
              </a:rPr>
              <a:t>	</a:t>
            </a:r>
            <a:r>
              <a:rPr kumimoji="1" lang="en-US" altLang="zh-CN" sz="2000">
                <a:solidFill>
                  <a:srgbClr val="0000FF"/>
                </a:solidFill>
                <a:ea typeface="楷体_GB2312" pitchFamily="49" charset="-122"/>
              </a:rPr>
              <a:t>P</a:t>
            </a:r>
            <a:r>
              <a:rPr kumimoji="1" lang="en-US" altLang="zh-CN" sz="2000">
                <a:ea typeface="楷体_GB2312" pitchFamily="49" charset="-122"/>
              </a:rPr>
              <a:t>:   E</a:t>
            </a:r>
            <a:r>
              <a:rPr kumimoji="1" lang="en-US" altLang="zh-CN" sz="2000">
                <a:ea typeface="楷体_GB2312" pitchFamily="49" charset="-122"/>
                <a:sym typeface="Wingdings" pitchFamily="2" charset="2"/>
              </a:rPr>
              <a:t>T | E+T</a:t>
            </a:r>
          </a:p>
          <a:p>
            <a:pPr lvl="2">
              <a:buFontTx/>
              <a:buNone/>
            </a:pPr>
            <a:r>
              <a:rPr kumimoji="1" lang="en-US" altLang="zh-CN">
                <a:ea typeface="楷体_GB2312" pitchFamily="49" charset="-122"/>
                <a:sym typeface="Wingdings" pitchFamily="2" charset="2"/>
              </a:rPr>
              <a:t>        TF | T * F</a:t>
            </a:r>
          </a:p>
          <a:p>
            <a:pPr lvl="2">
              <a:buFontTx/>
              <a:buNone/>
            </a:pPr>
            <a:r>
              <a:rPr kumimoji="1" lang="en-US" altLang="zh-CN">
                <a:ea typeface="楷体_GB2312" pitchFamily="49" charset="-122"/>
                <a:sym typeface="Wingdings" pitchFamily="2" charset="2"/>
              </a:rPr>
              <a:t>        F( E )  |  i</a:t>
            </a:r>
          </a:p>
          <a:p>
            <a:pPr lvl="1">
              <a:buFont typeface="Wingdings" pitchFamily="2" charset="2"/>
              <a:buNone/>
            </a:pPr>
            <a:r>
              <a:rPr kumimoji="1" lang="en-US" altLang="zh-CN" sz="2000">
                <a:solidFill>
                  <a:srgbClr val="FF3300"/>
                </a:solidFill>
                <a:ea typeface="楷体_GB2312" pitchFamily="49" charset="-122"/>
                <a:sym typeface="Wingdings" pitchFamily="2" charset="2"/>
              </a:rPr>
              <a:t>i1</a:t>
            </a:r>
            <a:r>
              <a:rPr kumimoji="1" lang="zh-CN" altLang="en-US" sz="2000">
                <a:ea typeface="楷体_GB2312" pitchFamily="49" charset="-122"/>
                <a:sym typeface="Wingdings" pitchFamily="2" charset="2"/>
              </a:rPr>
              <a:t>是句型</a:t>
            </a:r>
            <a:r>
              <a:rPr kumimoji="1" lang="en-US" altLang="zh-CN" sz="2000">
                <a:solidFill>
                  <a:srgbClr val="FF3300"/>
                </a:solidFill>
                <a:ea typeface="楷体_GB2312" pitchFamily="49" charset="-122"/>
                <a:sym typeface="Wingdings" pitchFamily="2" charset="2"/>
              </a:rPr>
              <a:t>i1</a:t>
            </a:r>
            <a:r>
              <a:rPr kumimoji="1" lang="en-US" altLang="zh-CN" sz="2000">
                <a:solidFill>
                  <a:srgbClr val="CC00FF"/>
                </a:solidFill>
                <a:ea typeface="楷体_GB2312" pitchFamily="49" charset="-122"/>
                <a:sym typeface="Wingdings" pitchFamily="2" charset="2"/>
              </a:rPr>
              <a:t>*i2+i3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F</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i1</a:t>
            </a:r>
            <a:r>
              <a:rPr kumimoji="1" lang="zh-CN" altLang="en-US" sz="2000">
                <a:ea typeface="楷体_GB2312" pitchFamily="49" charset="-122"/>
                <a:sym typeface="Wingdings" pitchFamily="2" charset="2"/>
              </a:rPr>
              <a:t>是句型</a:t>
            </a:r>
            <a:r>
              <a:rPr kumimoji="1" lang="en-US" altLang="zh-CN" sz="2000">
                <a:solidFill>
                  <a:srgbClr val="FF3300"/>
                </a:solidFill>
                <a:ea typeface="楷体_GB2312" pitchFamily="49" charset="-122"/>
                <a:sym typeface="Wingdings" pitchFamily="2" charset="2"/>
              </a:rPr>
              <a:t>i1</a:t>
            </a:r>
            <a:r>
              <a:rPr kumimoji="1" lang="en-US" altLang="zh-CN" sz="2000">
                <a:solidFill>
                  <a:srgbClr val="CC00FF"/>
                </a:solidFill>
                <a:ea typeface="楷体_GB2312" pitchFamily="49" charset="-122"/>
                <a:sym typeface="Wingdings" pitchFamily="2" charset="2"/>
              </a:rPr>
              <a:t>*i2+i3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T</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i2</a:t>
            </a:r>
            <a:r>
              <a:rPr kumimoji="1" lang="zh-CN" altLang="en-US" sz="2000">
                <a:ea typeface="楷体_GB2312" pitchFamily="49" charset="-122"/>
                <a:sym typeface="Wingdings" pitchFamily="2" charset="2"/>
              </a:rPr>
              <a:t>是句型</a:t>
            </a:r>
            <a:r>
              <a:rPr kumimoji="1" lang="en-US" altLang="zh-CN" sz="2000">
                <a:solidFill>
                  <a:srgbClr val="CC00FF"/>
                </a:solidFill>
                <a:ea typeface="楷体_GB2312" pitchFamily="49" charset="-122"/>
                <a:sym typeface="Wingdings" pitchFamily="2" charset="2"/>
              </a:rPr>
              <a:t>i1*</a:t>
            </a:r>
            <a:r>
              <a:rPr kumimoji="1" lang="en-US" altLang="zh-CN" sz="2000">
                <a:solidFill>
                  <a:srgbClr val="FF3300"/>
                </a:solidFill>
                <a:ea typeface="楷体_GB2312" pitchFamily="49" charset="-122"/>
                <a:sym typeface="Wingdings" pitchFamily="2" charset="2"/>
              </a:rPr>
              <a:t>i2</a:t>
            </a:r>
            <a:r>
              <a:rPr kumimoji="1" lang="en-US" altLang="zh-CN" sz="2000">
                <a:solidFill>
                  <a:srgbClr val="CC00FF"/>
                </a:solidFill>
                <a:ea typeface="楷体_GB2312" pitchFamily="49" charset="-122"/>
                <a:sym typeface="Wingdings" pitchFamily="2" charset="2"/>
              </a:rPr>
              <a:t>+i3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F</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i3</a:t>
            </a:r>
            <a:r>
              <a:rPr kumimoji="1" lang="zh-CN" altLang="en-US" sz="2000">
                <a:ea typeface="楷体_GB2312" pitchFamily="49" charset="-122"/>
                <a:sym typeface="Wingdings" pitchFamily="2" charset="2"/>
              </a:rPr>
              <a:t>是句型</a:t>
            </a:r>
            <a:r>
              <a:rPr kumimoji="1" lang="en-US" altLang="zh-CN" sz="2000">
                <a:solidFill>
                  <a:srgbClr val="CC00FF"/>
                </a:solidFill>
                <a:ea typeface="楷体_GB2312" pitchFamily="49" charset="-122"/>
                <a:sym typeface="Wingdings" pitchFamily="2" charset="2"/>
              </a:rPr>
              <a:t>i1*i2+</a:t>
            </a:r>
            <a:r>
              <a:rPr kumimoji="1" lang="en-US" altLang="zh-CN" sz="2000">
                <a:solidFill>
                  <a:srgbClr val="FF3300"/>
                </a:solidFill>
                <a:ea typeface="楷体_GB2312" pitchFamily="49" charset="-122"/>
                <a:sym typeface="Wingdings" pitchFamily="2" charset="2"/>
              </a:rPr>
              <a:t>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F</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i3</a:t>
            </a:r>
            <a:r>
              <a:rPr kumimoji="1" lang="zh-CN" altLang="en-US" sz="2000">
                <a:ea typeface="楷体_GB2312" pitchFamily="49" charset="-122"/>
                <a:sym typeface="Wingdings" pitchFamily="2" charset="2"/>
              </a:rPr>
              <a:t>是句型</a:t>
            </a:r>
            <a:r>
              <a:rPr kumimoji="1" lang="en-US" altLang="zh-CN" sz="2000">
                <a:solidFill>
                  <a:srgbClr val="CC00FF"/>
                </a:solidFill>
                <a:ea typeface="楷体_GB2312" pitchFamily="49" charset="-122"/>
                <a:sym typeface="Wingdings" pitchFamily="2" charset="2"/>
              </a:rPr>
              <a:t>i1*i2+</a:t>
            </a:r>
            <a:r>
              <a:rPr kumimoji="1" lang="en-US" altLang="zh-CN" sz="2000">
                <a:solidFill>
                  <a:srgbClr val="FF3300"/>
                </a:solidFill>
                <a:ea typeface="楷体_GB2312" pitchFamily="49" charset="-122"/>
                <a:sym typeface="Wingdings" pitchFamily="2" charset="2"/>
              </a:rPr>
              <a:t>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T</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i1*i2</a:t>
            </a:r>
            <a:r>
              <a:rPr kumimoji="1" lang="zh-CN" altLang="en-US" sz="2000">
                <a:ea typeface="楷体_GB2312" pitchFamily="49" charset="-122"/>
                <a:sym typeface="Wingdings" pitchFamily="2" charset="2"/>
              </a:rPr>
              <a:t>是句型</a:t>
            </a:r>
            <a:r>
              <a:rPr kumimoji="1" lang="en-US" altLang="zh-CN" sz="2000">
                <a:solidFill>
                  <a:srgbClr val="FF3300"/>
                </a:solidFill>
                <a:ea typeface="楷体_GB2312" pitchFamily="49" charset="-122"/>
                <a:sym typeface="Wingdings" pitchFamily="2" charset="2"/>
              </a:rPr>
              <a:t>i1*i2</a:t>
            </a:r>
            <a:r>
              <a:rPr kumimoji="1" lang="en-US" altLang="zh-CN" sz="2000">
                <a:solidFill>
                  <a:srgbClr val="CC00FF"/>
                </a:solidFill>
                <a:ea typeface="楷体_GB2312" pitchFamily="49" charset="-122"/>
                <a:sym typeface="Wingdings" pitchFamily="2" charset="2"/>
              </a:rPr>
              <a:t>+i3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T</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i1*i2</a:t>
            </a:r>
            <a:r>
              <a:rPr kumimoji="1" lang="zh-CN" altLang="en-US" sz="2000">
                <a:ea typeface="楷体_GB2312" pitchFamily="49" charset="-122"/>
                <a:sym typeface="Wingdings" pitchFamily="2" charset="2"/>
              </a:rPr>
              <a:t>是句型</a:t>
            </a:r>
            <a:r>
              <a:rPr kumimoji="1" lang="en-US" altLang="zh-CN" sz="2000">
                <a:solidFill>
                  <a:srgbClr val="FF3300"/>
                </a:solidFill>
                <a:ea typeface="楷体_GB2312" pitchFamily="49" charset="-122"/>
                <a:sym typeface="Wingdings" pitchFamily="2" charset="2"/>
              </a:rPr>
              <a:t>i1*i2</a:t>
            </a:r>
            <a:r>
              <a:rPr kumimoji="1" lang="en-US" altLang="zh-CN" sz="2000">
                <a:solidFill>
                  <a:srgbClr val="CC00FF"/>
                </a:solidFill>
                <a:ea typeface="楷体_GB2312" pitchFamily="49" charset="-122"/>
                <a:sym typeface="Wingdings" pitchFamily="2" charset="2"/>
              </a:rPr>
              <a:t>+i3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E</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i1*i2+i3</a:t>
            </a:r>
            <a:r>
              <a:rPr kumimoji="1" lang="zh-CN" altLang="en-US" sz="2000">
                <a:ea typeface="楷体_GB2312" pitchFamily="49" charset="-122"/>
                <a:sym typeface="Wingdings" pitchFamily="2" charset="2"/>
              </a:rPr>
              <a:t>是句型</a:t>
            </a:r>
            <a:r>
              <a:rPr kumimoji="1" lang="en-US" altLang="zh-CN" sz="2000">
                <a:solidFill>
                  <a:srgbClr val="FF3300"/>
                </a:solidFill>
                <a:ea typeface="楷体_GB2312" pitchFamily="49" charset="-122"/>
                <a:sym typeface="Wingdings" pitchFamily="2" charset="2"/>
              </a:rPr>
              <a:t>i1*i2+i3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E</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i1</a:t>
            </a:r>
            <a:r>
              <a:rPr kumimoji="1" lang="zh-CN" altLang="en-US" sz="2000">
                <a:ea typeface="楷体_GB2312" pitchFamily="49" charset="-122"/>
                <a:sym typeface="Wingdings" pitchFamily="2" charset="2"/>
              </a:rPr>
              <a:t>是句型</a:t>
            </a:r>
            <a:r>
              <a:rPr kumimoji="1" lang="en-US" altLang="zh-CN" sz="2000">
                <a:solidFill>
                  <a:srgbClr val="FF3300"/>
                </a:solidFill>
                <a:ea typeface="楷体_GB2312" pitchFamily="49" charset="-122"/>
                <a:sym typeface="Wingdings" pitchFamily="2" charset="2"/>
              </a:rPr>
              <a:t>i1</a:t>
            </a:r>
            <a:r>
              <a:rPr kumimoji="1" lang="en-US" altLang="zh-CN" sz="2000">
                <a:solidFill>
                  <a:srgbClr val="CC00FF"/>
                </a:solidFill>
                <a:ea typeface="楷体_GB2312" pitchFamily="49" charset="-122"/>
                <a:sym typeface="Wingdings" pitchFamily="2" charset="2"/>
              </a:rPr>
              <a:t>*i2+i3</a:t>
            </a:r>
            <a:r>
              <a:rPr kumimoji="1" lang="zh-CN" altLang="en-US" sz="2000">
                <a:ea typeface="楷体_GB2312" pitchFamily="49" charset="-122"/>
                <a:sym typeface="Wingdings" pitchFamily="2" charset="2"/>
              </a:rPr>
              <a:t>相对于规则</a:t>
            </a:r>
            <a:r>
              <a:rPr kumimoji="1" lang="en-US" altLang="zh-CN" sz="2000">
                <a:solidFill>
                  <a:srgbClr val="993366"/>
                </a:solidFill>
                <a:ea typeface="楷体_GB2312" pitchFamily="49" charset="-122"/>
                <a:sym typeface="Wingdings" pitchFamily="2" charset="2"/>
              </a:rPr>
              <a:t>Fi</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直接短语</a:t>
            </a:r>
            <a:r>
              <a:rPr kumimoji="1" lang="zh-CN" altLang="en-US" sz="2000">
                <a:ea typeface="楷体_GB2312" pitchFamily="49" charset="-122"/>
                <a:sym typeface="Wingdings" pitchFamily="2" charset="2"/>
              </a:rPr>
              <a:t>。</a:t>
            </a:r>
          </a:p>
          <a:p>
            <a:pPr lvl="1">
              <a:buFont typeface="Wingdings" pitchFamily="2" charset="2"/>
              <a:buNone/>
            </a:pPr>
            <a:r>
              <a:rPr kumimoji="1" lang="en-US" altLang="zh-CN" sz="2000">
                <a:solidFill>
                  <a:srgbClr val="FF3300"/>
                </a:solidFill>
                <a:ea typeface="楷体_GB2312" pitchFamily="49" charset="-122"/>
                <a:sym typeface="Wingdings" pitchFamily="2" charset="2"/>
              </a:rPr>
              <a:t>i2</a:t>
            </a:r>
            <a:r>
              <a:rPr kumimoji="1" lang="zh-CN" altLang="en-US" sz="2000">
                <a:ea typeface="楷体_GB2312" pitchFamily="49" charset="-122"/>
                <a:sym typeface="Wingdings" pitchFamily="2" charset="2"/>
              </a:rPr>
              <a:t>是句型</a:t>
            </a:r>
            <a:r>
              <a:rPr kumimoji="1" lang="en-US" altLang="zh-CN" sz="2000">
                <a:solidFill>
                  <a:srgbClr val="CC00FF"/>
                </a:solidFill>
                <a:ea typeface="楷体_GB2312" pitchFamily="49" charset="-122"/>
                <a:sym typeface="Wingdings" pitchFamily="2" charset="2"/>
              </a:rPr>
              <a:t>i1*</a:t>
            </a:r>
            <a:r>
              <a:rPr kumimoji="1" lang="en-US" altLang="zh-CN" sz="2000">
                <a:solidFill>
                  <a:srgbClr val="FF3300"/>
                </a:solidFill>
                <a:ea typeface="楷体_GB2312" pitchFamily="49" charset="-122"/>
                <a:sym typeface="Wingdings" pitchFamily="2" charset="2"/>
              </a:rPr>
              <a:t>i2</a:t>
            </a:r>
            <a:r>
              <a:rPr kumimoji="1" lang="en-US" altLang="zh-CN" sz="2000">
                <a:solidFill>
                  <a:srgbClr val="CC00FF"/>
                </a:solidFill>
                <a:ea typeface="楷体_GB2312" pitchFamily="49" charset="-122"/>
                <a:sym typeface="Wingdings" pitchFamily="2" charset="2"/>
              </a:rPr>
              <a:t>+i3</a:t>
            </a:r>
            <a:r>
              <a:rPr kumimoji="1" lang="zh-CN" altLang="en-US" sz="2000">
                <a:ea typeface="楷体_GB2312" pitchFamily="49" charset="-122"/>
                <a:sym typeface="Wingdings" pitchFamily="2" charset="2"/>
              </a:rPr>
              <a:t>相对于规则</a:t>
            </a:r>
            <a:r>
              <a:rPr kumimoji="1" lang="en-US" altLang="zh-CN" sz="2000">
                <a:solidFill>
                  <a:srgbClr val="993366"/>
                </a:solidFill>
                <a:ea typeface="楷体_GB2312" pitchFamily="49" charset="-122"/>
                <a:sym typeface="Wingdings" pitchFamily="2" charset="2"/>
              </a:rPr>
              <a:t>Fi</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直接短语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i3</a:t>
            </a:r>
            <a:r>
              <a:rPr kumimoji="1" lang="zh-CN" altLang="en-US" sz="2000">
                <a:ea typeface="楷体_GB2312" pitchFamily="49" charset="-122"/>
                <a:sym typeface="Wingdings" pitchFamily="2" charset="2"/>
              </a:rPr>
              <a:t>是句型</a:t>
            </a:r>
            <a:r>
              <a:rPr kumimoji="1" lang="en-US" altLang="zh-CN" sz="2000">
                <a:solidFill>
                  <a:srgbClr val="CC00FF"/>
                </a:solidFill>
                <a:ea typeface="楷体_GB2312" pitchFamily="49" charset="-122"/>
                <a:sym typeface="Wingdings" pitchFamily="2" charset="2"/>
              </a:rPr>
              <a:t>i1*i2+</a:t>
            </a:r>
            <a:r>
              <a:rPr kumimoji="1" lang="en-US" altLang="zh-CN" sz="2000">
                <a:solidFill>
                  <a:srgbClr val="FF3300"/>
                </a:solidFill>
                <a:ea typeface="楷体_GB2312" pitchFamily="49" charset="-122"/>
                <a:sym typeface="Wingdings" pitchFamily="2" charset="2"/>
              </a:rPr>
              <a:t>i3</a:t>
            </a:r>
            <a:r>
              <a:rPr kumimoji="1" lang="zh-CN" altLang="en-US" sz="2000">
                <a:ea typeface="楷体_GB2312" pitchFamily="49" charset="-122"/>
                <a:sym typeface="Wingdings" pitchFamily="2" charset="2"/>
              </a:rPr>
              <a:t>相对于规则</a:t>
            </a:r>
            <a:r>
              <a:rPr kumimoji="1" lang="en-US" altLang="zh-CN" sz="2000">
                <a:solidFill>
                  <a:srgbClr val="993366"/>
                </a:solidFill>
                <a:ea typeface="楷体_GB2312" pitchFamily="49" charset="-122"/>
                <a:sym typeface="Wingdings" pitchFamily="2" charset="2"/>
              </a:rPr>
              <a:t>Fi</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直接短语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i1</a:t>
            </a:r>
            <a:r>
              <a:rPr kumimoji="1" lang="zh-CN" altLang="en-US" sz="2000">
                <a:ea typeface="楷体_GB2312" pitchFamily="49" charset="-122"/>
                <a:sym typeface="Wingdings" pitchFamily="2" charset="2"/>
              </a:rPr>
              <a:t>是</a:t>
            </a:r>
            <a:r>
              <a:rPr kumimoji="1" lang="zh-CN" altLang="en-US" sz="2000">
                <a:solidFill>
                  <a:srgbClr val="FF3300"/>
                </a:solidFill>
                <a:ea typeface="楷体_GB2312" pitchFamily="49" charset="-122"/>
                <a:sym typeface="Wingdings" pitchFamily="2" charset="2"/>
              </a:rPr>
              <a:t>最左直接短语</a:t>
            </a:r>
            <a:r>
              <a:rPr kumimoji="1" lang="zh-CN" altLang="en-US" sz="2000">
                <a:ea typeface="楷体_GB2312" pitchFamily="49" charset="-122"/>
                <a:sym typeface="Wingdings" pitchFamily="2" charset="2"/>
              </a:rPr>
              <a:t>，即</a:t>
            </a:r>
            <a:r>
              <a:rPr kumimoji="1" lang="zh-CN" altLang="en-US" sz="2000">
                <a:solidFill>
                  <a:srgbClr val="0000FF"/>
                </a:solidFill>
                <a:ea typeface="楷体_GB2312" pitchFamily="49" charset="-122"/>
                <a:sym typeface="Wingdings" pitchFamily="2" charset="2"/>
              </a:rPr>
              <a:t>句柄</a:t>
            </a:r>
            <a:endParaRPr lang="zh-CN" altLang="en-US" sz="2000">
              <a:ea typeface="楷体_GB2312" pitchFamily="49" charset="-122"/>
            </a:endParaRPr>
          </a:p>
        </p:txBody>
      </p:sp>
      <p:sp>
        <p:nvSpPr>
          <p:cNvPr id="93188" name="Text Box 4"/>
          <p:cNvSpPr txBox="1">
            <a:spLocks noChangeArrowheads="1"/>
          </p:cNvSpPr>
          <p:nvPr/>
        </p:nvSpPr>
        <p:spPr bwMode="auto">
          <a:xfrm>
            <a:off x="7567613" y="650875"/>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E</a:t>
            </a:r>
          </a:p>
        </p:txBody>
      </p:sp>
      <p:sp>
        <p:nvSpPr>
          <p:cNvPr id="93189" name="Line 5"/>
          <p:cNvSpPr>
            <a:spLocks noChangeShapeType="1"/>
          </p:cNvSpPr>
          <p:nvPr/>
        </p:nvSpPr>
        <p:spPr bwMode="auto">
          <a:xfrm flipH="1">
            <a:off x="7339013" y="1108075"/>
            <a:ext cx="228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0" name="Line 6"/>
          <p:cNvSpPr>
            <a:spLocks noChangeShapeType="1"/>
          </p:cNvSpPr>
          <p:nvPr/>
        </p:nvSpPr>
        <p:spPr bwMode="auto">
          <a:xfrm>
            <a:off x="7720013" y="110807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1" name="Line 7"/>
          <p:cNvSpPr>
            <a:spLocks noChangeShapeType="1"/>
          </p:cNvSpPr>
          <p:nvPr/>
        </p:nvSpPr>
        <p:spPr bwMode="auto">
          <a:xfrm>
            <a:off x="7872413" y="1108075"/>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2" name="Text Box 8"/>
          <p:cNvSpPr txBox="1">
            <a:spLocks noChangeArrowheads="1"/>
          </p:cNvSpPr>
          <p:nvPr/>
        </p:nvSpPr>
        <p:spPr bwMode="auto">
          <a:xfrm>
            <a:off x="7110413" y="1412875"/>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E</a:t>
            </a:r>
          </a:p>
        </p:txBody>
      </p:sp>
      <p:sp>
        <p:nvSpPr>
          <p:cNvPr id="93193" name="Text Box 9"/>
          <p:cNvSpPr txBox="1">
            <a:spLocks noChangeArrowheads="1"/>
          </p:cNvSpPr>
          <p:nvPr/>
        </p:nvSpPr>
        <p:spPr bwMode="auto">
          <a:xfrm>
            <a:off x="7643813" y="1412875"/>
            <a:ext cx="304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t>+</a:t>
            </a:r>
          </a:p>
        </p:txBody>
      </p:sp>
      <p:sp>
        <p:nvSpPr>
          <p:cNvPr id="93194" name="Text Box 10"/>
          <p:cNvSpPr txBox="1">
            <a:spLocks noChangeArrowheads="1"/>
          </p:cNvSpPr>
          <p:nvPr/>
        </p:nvSpPr>
        <p:spPr bwMode="auto">
          <a:xfrm>
            <a:off x="8101013" y="1412875"/>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T</a:t>
            </a:r>
          </a:p>
        </p:txBody>
      </p:sp>
      <p:sp>
        <p:nvSpPr>
          <p:cNvPr id="93195" name="Line 11"/>
          <p:cNvSpPr>
            <a:spLocks noChangeShapeType="1"/>
          </p:cNvSpPr>
          <p:nvPr/>
        </p:nvSpPr>
        <p:spPr bwMode="auto">
          <a:xfrm>
            <a:off x="8329613" y="187007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6" name="Text Box 12"/>
          <p:cNvSpPr txBox="1">
            <a:spLocks noChangeArrowheads="1"/>
          </p:cNvSpPr>
          <p:nvPr/>
        </p:nvSpPr>
        <p:spPr bwMode="auto">
          <a:xfrm>
            <a:off x="8177213" y="2251075"/>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F</a:t>
            </a:r>
          </a:p>
        </p:txBody>
      </p:sp>
      <p:sp>
        <p:nvSpPr>
          <p:cNvPr id="93197" name="Line 13"/>
          <p:cNvSpPr>
            <a:spLocks noChangeShapeType="1"/>
          </p:cNvSpPr>
          <p:nvPr/>
        </p:nvSpPr>
        <p:spPr bwMode="auto">
          <a:xfrm flipH="1">
            <a:off x="7262813" y="1870075"/>
            <a:ext cx="1587" cy="379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8" name="Line 14"/>
          <p:cNvSpPr>
            <a:spLocks noChangeShapeType="1"/>
          </p:cNvSpPr>
          <p:nvPr/>
        </p:nvSpPr>
        <p:spPr bwMode="auto">
          <a:xfrm>
            <a:off x="6958013" y="362267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9" name="Line 15"/>
          <p:cNvSpPr>
            <a:spLocks noChangeShapeType="1"/>
          </p:cNvSpPr>
          <p:nvPr/>
        </p:nvSpPr>
        <p:spPr bwMode="auto">
          <a:xfrm>
            <a:off x="6958013" y="4460875"/>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0" name="Text Box 16"/>
          <p:cNvSpPr txBox="1">
            <a:spLocks noChangeArrowheads="1"/>
          </p:cNvSpPr>
          <p:nvPr/>
        </p:nvSpPr>
        <p:spPr bwMode="auto">
          <a:xfrm>
            <a:off x="7110413" y="2251075"/>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T</a:t>
            </a:r>
          </a:p>
        </p:txBody>
      </p:sp>
      <p:sp>
        <p:nvSpPr>
          <p:cNvPr id="93201" name="Text Box 17"/>
          <p:cNvSpPr txBox="1">
            <a:spLocks noChangeArrowheads="1"/>
          </p:cNvSpPr>
          <p:nvPr/>
        </p:nvSpPr>
        <p:spPr bwMode="auto">
          <a:xfrm>
            <a:off x="6805613" y="4003675"/>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F</a:t>
            </a:r>
          </a:p>
        </p:txBody>
      </p:sp>
      <p:sp>
        <p:nvSpPr>
          <p:cNvPr id="93202" name="Text Box 18"/>
          <p:cNvSpPr txBox="1">
            <a:spLocks noChangeArrowheads="1"/>
          </p:cNvSpPr>
          <p:nvPr/>
        </p:nvSpPr>
        <p:spPr bwMode="auto">
          <a:xfrm>
            <a:off x="6729413" y="4918075"/>
            <a:ext cx="6096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FF3300"/>
                </a:solidFill>
              </a:rPr>
              <a:t>i1</a:t>
            </a:r>
          </a:p>
        </p:txBody>
      </p:sp>
      <p:sp>
        <p:nvSpPr>
          <p:cNvPr id="93203" name="Line 19"/>
          <p:cNvSpPr>
            <a:spLocks noChangeShapeType="1"/>
          </p:cNvSpPr>
          <p:nvPr/>
        </p:nvSpPr>
        <p:spPr bwMode="auto">
          <a:xfrm>
            <a:off x="7339013" y="2708275"/>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4" name="Line 20"/>
          <p:cNvSpPr>
            <a:spLocks noChangeShapeType="1"/>
          </p:cNvSpPr>
          <p:nvPr/>
        </p:nvSpPr>
        <p:spPr bwMode="auto">
          <a:xfrm>
            <a:off x="7491413" y="2708275"/>
            <a:ext cx="304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5" name="Text Box 21"/>
          <p:cNvSpPr txBox="1">
            <a:spLocks noChangeArrowheads="1"/>
          </p:cNvSpPr>
          <p:nvPr/>
        </p:nvSpPr>
        <p:spPr bwMode="auto">
          <a:xfrm>
            <a:off x="7186613" y="3165475"/>
            <a:ext cx="304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t>
            </a:r>
          </a:p>
        </p:txBody>
      </p:sp>
      <p:sp>
        <p:nvSpPr>
          <p:cNvPr id="93206" name="Text Box 22"/>
          <p:cNvSpPr txBox="1">
            <a:spLocks noChangeArrowheads="1"/>
          </p:cNvSpPr>
          <p:nvPr/>
        </p:nvSpPr>
        <p:spPr bwMode="auto">
          <a:xfrm>
            <a:off x="7720013" y="3165475"/>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F</a:t>
            </a:r>
          </a:p>
        </p:txBody>
      </p:sp>
      <p:sp>
        <p:nvSpPr>
          <p:cNvPr id="93207" name="Line 23"/>
          <p:cNvSpPr>
            <a:spLocks noChangeShapeType="1"/>
          </p:cNvSpPr>
          <p:nvPr/>
        </p:nvSpPr>
        <p:spPr bwMode="auto">
          <a:xfrm flipH="1">
            <a:off x="6881813" y="2708275"/>
            <a:ext cx="22860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8" name="Text Box 24"/>
          <p:cNvSpPr txBox="1">
            <a:spLocks noChangeArrowheads="1"/>
          </p:cNvSpPr>
          <p:nvPr/>
        </p:nvSpPr>
        <p:spPr bwMode="auto">
          <a:xfrm>
            <a:off x="6729413" y="3165475"/>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T</a:t>
            </a:r>
          </a:p>
        </p:txBody>
      </p:sp>
      <p:sp>
        <p:nvSpPr>
          <p:cNvPr id="93209" name="Line 25"/>
          <p:cNvSpPr>
            <a:spLocks noChangeShapeType="1"/>
          </p:cNvSpPr>
          <p:nvPr/>
        </p:nvSpPr>
        <p:spPr bwMode="auto">
          <a:xfrm>
            <a:off x="7872413" y="362267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0" name="Text Box 26"/>
          <p:cNvSpPr txBox="1">
            <a:spLocks noChangeArrowheads="1"/>
          </p:cNvSpPr>
          <p:nvPr/>
        </p:nvSpPr>
        <p:spPr bwMode="auto">
          <a:xfrm>
            <a:off x="7643813" y="4003675"/>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0000FF"/>
                </a:solidFill>
              </a:rPr>
              <a:t>i2</a:t>
            </a:r>
          </a:p>
        </p:txBody>
      </p:sp>
      <p:sp>
        <p:nvSpPr>
          <p:cNvPr id="93211" name="Line 27"/>
          <p:cNvSpPr>
            <a:spLocks noChangeShapeType="1"/>
          </p:cNvSpPr>
          <p:nvPr/>
        </p:nvSpPr>
        <p:spPr bwMode="auto">
          <a:xfrm>
            <a:off x="8329613" y="2708275"/>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2" name="Text Box 28"/>
          <p:cNvSpPr txBox="1">
            <a:spLocks noChangeArrowheads="1"/>
          </p:cNvSpPr>
          <p:nvPr/>
        </p:nvSpPr>
        <p:spPr bwMode="auto">
          <a:xfrm>
            <a:off x="8177213" y="3165475"/>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0000FF"/>
                </a:solidFill>
              </a:rPr>
              <a:t>i3</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DF6689C-B40E-4A50-9AC5-61C39B754902}" type="slidenum">
              <a:rPr lang="en-US" altLang="zh-CN"/>
              <a:pPr/>
              <a:t>45</a:t>
            </a:fld>
            <a:endParaRPr lang="en-US" altLang="zh-CN"/>
          </a:p>
        </p:txBody>
      </p:sp>
      <p:sp>
        <p:nvSpPr>
          <p:cNvPr id="94210" name="Rectangle 2"/>
          <p:cNvSpPr>
            <a:spLocks noGrp="1" noChangeArrowheads="1"/>
          </p:cNvSpPr>
          <p:nvPr>
            <p:ph type="title"/>
          </p:nvPr>
        </p:nvSpPr>
        <p:spPr/>
        <p:txBody>
          <a:bodyPr/>
          <a:lstStyle/>
          <a:p>
            <a:r>
              <a:rPr lang="zh-CN" altLang="en-US" sz="2800" dirty="0" smtClean="0"/>
              <a:t>习题（习题编号对应教材第</a:t>
            </a:r>
            <a:r>
              <a:rPr lang="en-US" altLang="zh-CN" sz="2800" dirty="0" smtClean="0"/>
              <a:t>2</a:t>
            </a:r>
            <a:r>
              <a:rPr lang="zh-CN" altLang="en-US" sz="2800" dirty="0" smtClean="0"/>
              <a:t>章练习，</a:t>
            </a:r>
            <a:r>
              <a:rPr lang="en-US" altLang="zh-CN" sz="2800" dirty="0" smtClean="0"/>
              <a:t>P.33-36</a:t>
            </a:r>
            <a:r>
              <a:rPr lang="zh-CN" altLang="en-US" sz="2800" dirty="0" smtClean="0"/>
              <a:t>）</a:t>
            </a:r>
            <a:endParaRPr lang="zh-CN" altLang="en-US" sz="2800" dirty="0"/>
          </a:p>
        </p:txBody>
      </p:sp>
      <p:sp>
        <p:nvSpPr>
          <p:cNvPr id="94211" name="Rectangle 3"/>
          <p:cNvSpPr>
            <a:spLocks noGrp="1" noChangeArrowheads="1"/>
          </p:cNvSpPr>
          <p:nvPr>
            <p:ph type="body" idx="1"/>
          </p:nvPr>
        </p:nvSpPr>
        <p:spPr/>
        <p:txBody>
          <a:bodyPr/>
          <a:lstStyle/>
          <a:p>
            <a:r>
              <a:rPr lang="en-US" altLang="zh-CN" sz="1800" dirty="0" smtClean="0">
                <a:ea typeface="楷体_GB2312" pitchFamily="49" charset="-122"/>
              </a:rPr>
              <a:t>1. </a:t>
            </a:r>
            <a:r>
              <a:rPr lang="zh-CN" altLang="en-US" sz="1800" dirty="0" smtClean="0">
                <a:ea typeface="楷体_GB2312" pitchFamily="49" charset="-122"/>
              </a:rPr>
              <a:t>习题</a:t>
            </a:r>
            <a:r>
              <a:rPr lang="en-US" altLang="zh-CN" sz="1800" dirty="0">
                <a:ea typeface="楷体_GB2312" pitchFamily="49" charset="-122"/>
              </a:rPr>
              <a:t>1 </a:t>
            </a:r>
            <a:r>
              <a:rPr lang="zh-CN" altLang="en-US" sz="1000" dirty="0">
                <a:ea typeface="楷体_GB2312" pitchFamily="49" charset="-122"/>
                <a:sym typeface="Wingdings" pitchFamily="2" charset="2"/>
              </a:rPr>
              <a:t>写出  </a:t>
            </a:r>
            <a:r>
              <a:rPr lang="en-US" altLang="zh-CN" sz="1000" dirty="0">
                <a:ea typeface="楷体_GB2312" pitchFamily="49" charset="-122"/>
                <a:sym typeface="Wingdings" pitchFamily="2" charset="2"/>
              </a:rPr>
              <a:t>L(G[S])</a:t>
            </a:r>
            <a:r>
              <a:rPr lang="zh-CN" altLang="en-US" sz="1000" dirty="0">
                <a:ea typeface="楷体_GB2312" pitchFamily="49" charset="-122"/>
                <a:sym typeface="Wingdings" pitchFamily="2" charset="2"/>
              </a:rPr>
              <a:t>的全部元素 </a:t>
            </a:r>
          </a:p>
          <a:p>
            <a:r>
              <a:rPr lang="en-US" altLang="zh-CN" sz="1800" dirty="0" smtClean="0">
                <a:ea typeface="楷体_GB2312" pitchFamily="49" charset="-122"/>
              </a:rPr>
              <a:t>2. </a:t>
            </a:r>
            <a:r>
              <a:rPr lang="zh-CN" altLang="en-US" sz="1800" dirty="0" smtClean="0">
                <a:ea typeface="楷体_GB2312" pitchFamily="49" charset="-122"/>
              </a:rPr>
              <a:t>习题</a:t>
            </a:r>
            <a:r>
              <a:rPr lang="en-US" altLang="zh-CN" sz="1800" dirty="0">
                <a:ea typeface="楷体_GB2312" pitchFamily="49" charset="-122"/>
              </a:rPr>
              <a:t>2 </a:t>
            </a:r>
            <a:r>
              <a:rPr lang="en-US" altLang="zh-CN" sz="1000" dirty="0">
                <a:ea typeface="楷体_GB2312" pitchFamily="49" charset="-122"/>
                <a:sym typeface="Wingdings" pitchFamily="2" charset="2"/>
              </a:rPr>
              <a:t>ND|ND D0|1|2|3|4|5|6|7|8|9 G[N]</a:t>
            </a:r>
            <a:r>
              <a:rPr lang="zh-CN" altLang="en-US" sz="1000" dirty="0">
                <a:ea typeface="楷体_GB2312" pitchFamily="49" charset="-122"/>
                <a:sym typeface="Wingdings" pitchFamily="2" charset="2"/>
              </a:rPr>
              <a:t>的语言是什么？</a:t>
            </a:r>
          </a:p>
          <a:p>
            <a:r>
              <a:rPr lang="en-US" altLang="zh-CN" sz="1800" dirty="0" smtClean="0">
                <a:ea typeface="楷体_GB2312" pitchFamily="49" charset="-122"/>
              </a:rPr>
              <a:t>3. </a:t>
            </a:r>
            <a:r>
              <a:rPr lang="zh-CN" altLang="en-US" sz="1800" dirty="0" smtClean="0">
                <a:ea typeface="楷体_GB2312" pitchFamily="49" charset="-122"/>
              </a:rPr>
              <a:t>习题</a:t>
            </a:r>
            <a:r>
              <a:rPr lang="en-US" altLang="zh-CN" sz="1800" dirty="0">
                <a:ea typeface="楷体_GB2312" pitchFamily="49" charset="-122"/>
              </a:rPr>
              <a:t>3 </a:t>
            </a:r>
            <a:r>
              <a:rPr lang="zh-CN" altLang="en-US" sz="1000" dirty="0">
                <a:ea typeface="楷体_GB2312" pitchFamily="49" charset="-122"/>
              </a:rPr>
              <a:t>为表达式构造一个</a:t>
            </a:r>
            <a:r>
              <a:rPr lang="zh-CN" altLang="en-US" sz="1000" dirty="0" smtClean="0">
                <a:ea typeface="楷体_GB2312" pitchFamily="49" charset="-122"/>
              </a:rPr>
              <a:t>文法</a:t>
            </a:r>
            <a:r>
              <a:rPr lang="zh-CN" altLang="en-US" sz="1000" dirty="0">
                <a:ea typeface="楷体_GB2312" pitchFamily="49" charset="-122"/>
              </a:rPr>
              <a:t>。</a:t>
            </a:r>
            <a:endParaRPr lang="zh-CN" altLang="en-US" sz="1000" dirty="0">
              <a:ea typeface="楷体_GB2312" pitchFamily="49" charset="-122"/>
              <a:sym typeface="Wingdings" pitchFamily="2" charset="2"/>
            </a:endParaRPr>
          </a:p>
          <a:p>
            <a:r>
              <a:rPr lang="en-US" altLang="zh-CN" sz="1800" dirty="0" smtClean="0">
                <a:ea typeface="楷体_GB2312" pitchFamily="49" charset="-122"/>
              </a:rPr>
              <a:t>4. </a:t>
            </a:r>
            <a:r>
              <a:rPr lang="zh-CN" altLang="en-US" sz="1800" dirty="0" smtClean="0">
                <a:ea typeface="楷体_GB2312" pitchFamily="49" charset="-122"/>
              </a:rPr>
              <a:t>习题</a:t>
            </a:r>
            <a:r>
              <a:rPr lang="en-US" altLang="zh-CN" sz="1800" dirty="0" smtClean="0">
                <a:ea typeface="楷体_GB2312" pitchFamily="49" charset="-122"/>
              </a:rPr>
              <a:t>15 </a:t>
            </a:r>
            <a:r>
              <a:rPr lang="zh-CN" altLang="en-US" sz="1000" dirty="0">
                <a:ea typeface="楷体_GB2312" pitchFamily="49" charset="-122"/>
              </a:rPr>
              <a:t>写一文法，使其语言是偶正整数的集合</a:t>
            </a:r>
            <a:r>
              <a:rPr lang="zh-CN" altLang="en-US" sz="1000" dirty="0" smtClean="0">
                <a:ea typeface="楷体_GB2312" pitchFamily="49" charset="-122"/>
              </a:rPr>
              <a:t>。 </a:t>
            </a:r>
            <a:endParaRPr lang="zh-CN" altLang="en-US" sz="1000" dirty="0">
              <a:ea typeface="楷体_GB2312" pitchFamily="49" charset="-122"/>
            </a:endParaRPr>
          </a:p>
          <a:p>
            <a:r>
              <a:rPr lang="zh-CN" altLang="en-US" sz="1000" dirty="0">
                <a:ea typeface="楷体_GB2312" pitchFamily="49" charset="-122"/>
              </a:rPr>
              <a:t>           </a:t>
            </a:r>
            <a:r>
              <a:rPr lang="zh-CN" altLang="en-US" sz="1000" dirty="0" smtClean="0">
                <a:ea typeface="楷体_GB2312" pitchFamily="49" charset="-122"/>
              </a:rPr>
              <a:t>             </a:t>
            </a:r>
            <a:r>
              <a:rPr lang="en-US" altLang="zh-CN" sz="1000" dirty="0" smtClean="0">
                <a:ea typeface="楷体_GB2312" pitchFamily="49" charset="-122"/>
              </a:rPr>
              <a:t>(</a:t>
            </a:r>
            <a:r>
              <a:rPr lang="en-US" altLang="zh-CN" sz="1000" dirty="0">
                <a:ea typeface="楷体_GB2312" pitchFamily="49" charset="-122"/>
              </a:rPr>
              <a:t>1)</a:t>
            </a:r>
            <a:r>
              <a:rPr lang="zh-CN" altLang="en-US" sz="1000" dirty="0">
                <a:ea typeface="楷体_GB2312" pitchFamily="49" charset="-122"/>
              </a:rPr>
              <a:t>允许</a:t>
            </a:r>
            <a:r>
              <a:rPr lang="en-US" altLang="zh-CN" sz="1000" dirty="0">
                <a:ea typeface="楷体_GB2312" pitchFamily="49" charset="-122"/>
              </a:rPr>
              <a:t>0</a:t>
            </a:r>
            <a:r>
              <a:rPr lang="zh-CN" altLang="en-US" sz="1000" dirty="0">
                <a:ea typeface="楷体_GB2312" pitchFamily="49" charset="-122"/>
              </a:rPr>
              <a:t>打头</a:t>
            </a:r>
          </a:p>
          <a:p>
            <a:r>
              <a:rPr lang="zh-CN" altLang="en-US" sz="1000" dirty="0">
                <a:ea typeface="楷体_GB2312" pitchFamily="49" charset="-122"/>
              </a:rPr>
              <a:t>           </a:t>
            </a:r>
            <a:r>
              <a:rPr lang="zh-CN" altLang="en-US" sz="1000" dirty="0" smtClean="0">
                <a:ea typeface="楷体_GB2312" pitchFamily="49" charset="-122"/>
              </a:rPr>
              <a:t>             </a:t>
            </a:r>
            <a:r>
              <a:rPr lang="en-US" altLang="zh-CN" sz="1000" dirty="0" smtClean="0">
                <a:ea typeface="楷体_GB2312" pitchFamily="49" charset="-122"/>
              </a:rPr>
              <a:t>(</a:t>
            </a:r>
            <a:r>
              <a:rPr lang="en-US" altLang="zh-CN" sz="1000" dirty="0">
                <a:ea typeface="楷体_GB2312" pitchFamily="49" charset="-122"/>
              </a:rPr>
              <a:t>2)</a:t>
            </a:r>
            <a:r>
              <a:rPr lang="zh-CN" altLang="en-US" sz="1000" dirty="0">
                <a:ea typeface="楷体_GB2312" pitchFamily="49" charset="-122"/>
              </a:rPr>
              <a:t>不允许</a:t>
            </a:r>
            <a:r>
              <a:rPr lang="en-US" altLang="zh-CN" sz="1000" dirty="0">
                <a:ea typeface="楷体_GB2312" pitchFamily="49" charset="-122"/>
              </a:rPr>
              <a:t>0</a:t>
            </a:r>
            <a:r>
              <a:rPr lang="zh-CN" altLang="en-US" sz="1000" dirty="0">
                <a:ea typeface="楷体_GB2312" pitchFamily="49" charset="-122"/>
              </a:rPr>
              <a:t>打头  </a:t>
            </a:r>
          </a:p>
          <a:p>
            <a:r>
              <a:rPr lang="en-US" altLang="zh-CN" sz="1800" dirty="0" smtClean="0">
                <a:ea typeface="楷体_GB2312" pitchFamily="49" charset="-122"/>
              </a:rPr>
              <a:t>5. </a:t>
            </a:r>
            <a:r>
              <a:rPr lang="zh-CN" altLang="en-US" sz="1800" dirty="0" smtClean="0">
                <a:ea typeface="楷体_GB2312" pitchFamily="49" charset="-122"/>
              </a:rPr>
              <a:t>习题</a:t>
            </a:r>
            <a:r>
              <a:rPr lang="en-US" altLang="zh-CN" sz="1800" dirty="0">
                <a:ea typeface="楷体_GB2312" pitchFamily="49" charset="-122"/>
              </a:rPr>
              <a:t>6  </a:t>
            </a:r>
            <a:r>
              <a:rPr lang="zh-CN" altLang="en-US" sz="1000" dirty="0">
                <a:ea typeface="楷体_GB2312" pitchFamily="49" charset="-122"/>
              </a:rPr>
              <a:t>试给出下述表达式的推导及语法树 </a:t>
            </a:r>
            <a:r>
              <a:rPr lang="en-US" altLang="zh-CN" sz="1000" dirty="0">
                <a:ea typeface="楷体_GB2312" pitchFamily="49" charset="-122"/>
              </a:rPr>
              <a:t>(5) </a:t>
            </a:r>
            <a:r>
              <a:rPr lang="en-US" altLang="zh-CN" sz="1000" dirty="0" err="1">
                <a:ea typeface="楷体_GB2312" pitchFamily="49" charset="-122"/>
              </a:rPr>
              <a:t>i</a:t>
            </a:r>
            <a:r>
              <a:rPr lang="en-US" altLang="zh-CN" sz="1000" dirty="0">
                <a:ea typeface="楷体_GB2312" pitchFamily="49" charset="-122"/>
              </a:rPr>
              <a:t>+(</a:t>
            </a:r>
            <a:r>
              <a:rPr lang="en-US" altLang="zh-CN" sz="1000" dirty="0" err="1">
                <a:ea typeface="楷体_GB2312" pitchFamily="49" charset="-122"/>
              </a:rPr>
              <a:t>i+i</a:t>
            </a:r>
            <a:r>
              <a:rPr lang="en-US" altLang="zh-CN" sz="1000" dirty="0">
                <a:ea typeface="楷体_GB2312" pitchFamily="49" charset="-122"/>
              </a:rPr>
              <a:t>)</a:t>
            </a:r>
          </a:p>
          <a:p>
            <a:pPr algn="just"/>
            <a:r>
              <a:rPr lang="en-US" altLang="zh-CN" sz="1800" dirty="0" smtClean="0">
                <a:ea typeface="楷体_GB2312" pitchFamily="49" charset="-122"/>
              </a:rPr>
              <a:t>6.  </a:t>
            </a:r>
            <a:r>
              <a:rPr lang="zh-CN" altLang="en-US" sz="1800" dirty="0">
                <a:ea typeface="楷体_GB2312" pitchFamily="49" charset="-122"/>
              </a:rPr>
              <a:t>为句子</a:t>
            </a:r>
            <a:r>
              <a:rPr lang="en-US" altLang="zh-CN" sz="1800" dirty="0" err="1">
                <a:ea typeface="楷体_GB2312" pitchFamily="49" charset="-122"/>
              </a:rPr>
              <a:t>i+i</a:t>
            </a:r>
            <a:r>
              <a:rPr lang="en-US" altLang="zh-CN" sz="1800" dirty="0">
                <a:ea typeface="楷体_GB2312" pitchFamily="49" charset="-122"/>
              </a:rPr>
              <a:t>*</a:t>
            </a:r>
            <a:r>
              <a:rPr lang="en-US" altLang="zh-CN" sz="1800" dirty="0" err="1">
                <a:ea typeface="楷体_GB2312" pitchFamily="49" charset="-122"/>
              </a:rPr>
              <a:t>i</a:t>
            </a:r>
            <a:r>
              <a:rPr lang="zh-CN" altLang="en-US" sz="1800" dirty="0">
                <a:ea typeface="楷体_GB2312" pitchFamily="49" charset="-122"/>
              </a:rPr>
              <a:t>构造两棵语法树</a:t>
            </a:r>
            <a:r>
              <a:rPr lang="zh-CN" altLang="en-US" sz="1800" dirty="0" smtClean="0">
                <a:ea typeface="楷体_GB2312" pitchFamily="49" charset="-122"/>
              </a:rPr>
              <a:t>，证明</a:t>
            </a:r>
            <a:r>
              <a:rPr lang="zh-CN" altLang="en-US" sz="1800" dirty="0">
                <a:ea typeface="楷体_GB2312" pitchFamily="49" charset="-122"/>
              </a:rPr>
              <a:t>下述文法</a:t>
            </a:r>
            <a:r>
              <a:rPr lang="en-US" altLang="zh-CN" sz="1800" dirty="0">
                <a:ea typeface="楷体_GB2312" pitchFamily="49" charset="-122"/>
              </a:rPr>
              <a:t>G[&lt;</a:t>
            </a:r>
            <a:r>
              <a:rPr lang="zh-CN" altLang="en-US" sz="1800" dirty="0">
                <a:ea typeface="楷体_GB2312" pitchFamily="49" charset="-122"/>
              </a:rPr>
              <a:t>表达式</a:t>
            </a:r>
            <a:r>
              <a:rPr lang="en-US" altLang="zh-CN" sz="1800" dirty="0">
                <a:ea typeface="楷体_GB2312" pitchFamily="49" charset="-122"/>
              </a:rPr>
              <a:t>&gt;]</a:t>
            </a:r>
            <a:r>
              <a:rPr lang="zh-CN" altLang="en-US" sz="1800" dirty="0">
                <a:ea typeface="楷体_GB2312" pitchFamily="49" charset="-122"/>
              </a:rPr>
              <a:t>是二义的。</a:t>
            </a:r>
          </a:p>
          <a:p>
            <a:pPr algn="just"/>
            <a:r>
              <a:rPr lang="zh-CN" altLang="en-US" sz="1800" dirty="0">
                <a:ea typeface="楷体_GB2312" pitchFamily="49" charset="-122"/>
              </a:rPr>
              <a:t>    </a:t>
            </a:r>
            <a:r>
              <a:rPr lang="zh-CN" altLang="en-US" sz="1800" dirty="0" smtClean="0">
                <a:ea typeface="楷体_GB2312" pitchFamily="49" charset="-122"/>
              </a:rPr>
              <a:t>               </a:t>
            </a:r>
            <a:r>
              <a:rPr lang="en-US" altLang="zh-CN" sz="1800" dirty="0" smtClean="0">
                <a:ea typeface="楷体_GB2312" pitchFamily="49" charset="-122"/>
              </a:rPr>
              <a:t>&lt;</a:t>
            </a:r>
            <a:r>
              <a:rPr lang="zh-CN" altLang="en-US" sz="1800" dirty="0">
                <a:ea typeface="楷体_GB2312" pitchFamily="49" charset="-122"/>
              </a:rPr>
              <a:t>表达式</a:t>
            </a:r>
            <a:r>
              <a:rPr lang="en-US" altLang="zh-CN" sz="1800" dirty="0">
                <a:ea typeface="楷体_GB2312" pitchFamily="49" charset="-122"/>
              </a:rPr>
              <a:t>&gt;::=</a:t>
            </a:r>
            <a:r>
              <a:rPr lang="en-US" altLang="zh-CN" sz="1800" dirty="0" err="1">
                <a:ea typeface="楷体_GB2312" pitchFamily="49" charset="-122"/>
              </a:rPr>
              <a:t>i</a:t>
            </a:r>
            <a:r>
              <a:rPr lang="en-US" altLang="zh-CN" sz="1800" dirty="0">
                <a:ea typeface="楷体_GB2312" pitchFamily="49" charset="-122"/>
              </a:rPr>
              <a:t> | (&lt;</a:t>
            </a:r>
            <a:r>
              <a:rPr lang="zh-CN" altLang="en-US" sz="1800" dirty="0">
                <a:ea typeface="楷体_GB2312" pitchFamily="49" charset="-122"/>
              </a:rPr>
              <a:t>表达式</a:t>
            </a:r>
            <a:r>
              <a:rPr lang="en-US" altLang="zh-CN" sz="1800" dirty="0">
                <a:ea typeface="楷体_GB2312" pitchFamily="49" charset="-122"/>
              </a:rPr>
              <a:t>&gt;) | &lt;</a:t>
            </a:r>
            <a:r>
              <a:rPr lang="zh-CN" altLang="en-US" sz="1800" dirty="0">
                <a:ea typeface="楷体_GB2312" pitchFamily="49" charset="-122"/>
              </a:rPr>
              <a:t>表达式</a:t>
            </a:r>
            <a:r>
              <a:rPr lang="en-US" altLang="zh-CN" sz="1800" dirty="0">
                <a:ea typeface="楷体_GB2312" pitchFamily="49" charset="-122"/>
              </a:rPr>
              <a:t>&gt;&lt;</a:t>
            </a:r>
            <a:r>
              <a:rPr lang="zh-CN" altLang="en-US" sz="1800" dirty="0">
                <a:ea typeface="楷体_GB2312" pitchFamily="49" charset="-122"/>
              </a:rPr>
              <a:t>运算符</a:t>
            </a:r>
            <a:r>
              <a:rPr lang="en-US" altLang="zh-CN" sz="1800" dirty="0">
                <a:ea typeface="楷体_GB2312" pitchFamily="49" charset="-122"/>
              </a:rPr>
              <a:t>&gt;&lt;</a:t>
            </a:r>
            <a:r>
              <a:rPr lang="zh-CN" altLang="en-US" sz="1800" dirty="0">
                <a:ea typeface="楷体_GB2312" pitchFamily="49" charset="-122"/>
              </a:rPr>
              <a:t>表达式</a:t>
            </a:r>
            <a:r>
              <a:rPr lang="en-US" altLang="zh-CN" sz="1800" dirty="0">
                <a:ea typeface="楷体_GB2312" pitchFamily="49" charset="-122"/>
              </a:rPr>
              <a:t>&gt;</a:t>
            </a:r>
          </a:p>
          <a:p>
            <a:pPr algn="just"/>
            <a:r>
              <a:rPr lang="en-US" altLang="zh-CN" sz="1800" dirty="0">
                <a:ea typeface="楷体_GB2312" pitchFamily="49" charset="-122"/>
              </a:rPr>
              <a:t>    </a:t>
            </a:r>
            <a:r>
              <a:rPr lang="en-US" altLang="zh-CN" sz="1800" dirty="0" smtClean="0">
                <a:ea typeface="楷体_GB2312" pitchFamily="49" charset="-122"/>
              </a:rPr>
              <a:t>               &lt;</a:t>
            </a:r>
            <a:r>
              <a:rPr lang="zh-CN" altLang="en-US" sz="1800" dirty="0">
                <a:ea typeface="楷体_GB2312" pitchFamily="49" charset="-122"/>
              </a:rPr>
              <a:t>运算符</a:t>
            </a:r>
            <a:r>
              <a:rPr lang="en-US" altLang="zh-CN" sz="1800" dirty="0">
                <a:ea typeface="楷体_GB2312" pitchFamily="49" charset="-122"/>
              </a:rPr>
              <a:t>&gt;::=+ |- | * | </a:t>
            </a:r>
            <a:r>
              <a:rPr lang="en-US" altLang="zh-CN" sz="1800" dirty="0" smtClean="0">
                <a:ea typeface="楷体_GB2312" pitchFamily="49" charset="-122"/>
              </a:rPr>
              <a:t>/</a:t>
            </a:r>
            <a:endParaRPr lang="zh-CN" altLang="en-US" sz="1800" dirty="0">
              <a:ea typeface="楷体_GB2312" pitchFamily="49" charset="-122"/>
            </a:endParaRPr>
          </a:p>
          <a:p>
            <a:pPr algn="just"/>
            <a:r>
              <a:rPr lang="en-US" altLang="zh-CN" sz="1800" dirty="0" smtClean="0">
                <a:ea typeface="楷体_GB2312" pitchFamily="49" charset="-122"/>
              </a:rPr>
              <a:t>7. </a:t>
            </a:r>
            <a:r>
              <a:rPr lang="zh-CN" altLang="en-US" sz="1800" dirty="0" smtClean="0">
                <a:ea typeface="楷体_GB2312" pitchFamily="49" charset="-122"/>
              </a:rPr>
              <a:t>习题</a:t>
            </a:r>
            <a:r>
              <a:rPr lang="en-US" altLang="zh-CN" sz="1800" dirty="0" smtClean="0">
                <a:ea typeface="楷体_GB2312" pitchFamily="49" charset="-122"/>
              </a:rPr>
              <a:t>10 </a:t>
            </a:r>
            <a:r>
              <a:rPr lang="zh-CN" altLang="en-US" sz="1000" dirty="0">
                <a:ea typeface="楷体_GB2312" pitchFamily="49" charset="-122"/>
              </a:rPr>
              <a:t>证明</a:t>
            </a:r>
            <a:r>
              <a:rPr lang="en-US" altLang="zh-CN" sz="1000" dirty="0">
                <a:ea typeface="楷体_GB2312" pitchFamily="49" charset="-122"/>
              </a:rPr>
              <a:t>E+T*F</a:t>
            </a:r>
            <a:r>
              <a:rPr lang="zh-CN" altLang="en-US" sz="1000" dirty="0">
                <a:ea typeface="楷体_GB2312" pitchFamily="49" charset="-122"/>
              </a:rPr>
              <a:t>是它的一个句型，指出这个句型的所有短语、直接短语和句柄</a:t>
            </a:r>
          </a:p>
          <a:p>
            <a:pPr algn="just"/>
            <a:r>
              <a:rPr lang="en-US" altLang="zh-CN" sz="1800" dirty="0" smtClean="0">
                <a:ea typeface="楷体_GB2312" pitchFamily="49" charset="-122"/>
              </a:rPr>
              <a:t>8. </a:t>
            </a:r>
            <a:r>
              <a:rPr lang="zh-CN" altLang="en-US" sz="1800" dirty="0" smtClean="0">
                <a:ea typeface="楷体_GB2312" pitchFamily="49" charset="-122"/>
              </a:rPr>
              <a:t>习题</a:t>
            </a:r>
            <a:r>
              <a:rPr lang="en-US" altLang="zh-CN" sz="1800" dirty="0" smtClean="0">
                <a:ea typeface="楷体_GB2312" pitchFamily="49" charset="-122"/>
              </a:rPr>
              <a:t>11 </a:t>
            </a:r>
            <a:r>
              <a:rPr lang="zh-CN" altLang="en-US" sz="1000" dirty="0">
                <a:ea typeface="楷体_GB2312" pitchFamily="49" charset="-122"/>
              </a:rPr>
              <a:t>根据推导树给出最左推导</a:t>
            </a:r>
            <a:r>
              <a:rPr lang="en-US" altLang="zh-CN" sz="1000" dirty="0">
                <a:ea typeface="楷体_GB2312" pitchFamily="49" charset="-122"/>
              </a:rPr>
              <a:t>...</a:t>
            </a:r>
          </a:p>
          <a:p>
            <a:pPr algn="just"/>
            <a:r>
              <a:rPr lang="en-US" altLang="zh-CN" sz="1800" dirty="0" smtClean="0">
                <a:ea typeface="楷体_GB2312" pitchFamily="49" charset="-122"/>
              </a:rPr>
              <a:t>9. </a:t>
            </a:r>
            <a:r>
              <a:rPr lang="zh-CN" altLang="en-US" sz="1800" dirty="0" smtClean="0">
                <a:ea typeface="楷体_GB2312" pitchFamily="49" charset="-122"/>
              </a:rPr>
              <a:t>给</a:t>
            </a:r>
            <a:r>
              <a:rPr lang="zh-CN" altLang="en-US" sz="1800" dirty="0">
                <a:ea typeface="楷体_GB2312" pitchFamily="49" charset="-122"/>
              </a:rPr>
              <a:t>出生成下述语言的</a:t>
            </a:r>
            <a:r>
              <a:rPr lang="zh-CN" altLang="en-US" sz="1800" dirty="0" smtClean="0">
                <a:ea typeface="楷体_GB2312" pitchFamily="49" charset="-122"/>
              </a:rPr>
              <a:t>上下文无关文法</a:t>
            </a:r>
            <a:endParaRPr lang="en-US" altLang="zh-CN" sz="1800" dirty="0" smtClean="0">
              <a:ea typeface="楷体_GB2312" pitchFamily="49" charset="-122"/>
            </a:endParaRPr>
          </a:p>
          <a:p>
            <a:pPr algn="just"/>
            <a:r>
              <a:rPr lang="en-US" altLang="zh-CN" sz="1800" dirty="0" smtClean="0">
                <a:ea typeface="楷体_GB2312" pitchFamily="49" charset="-122"/>
              </a:rPr>
              <a:t>(</a:t>
            </a:r>
            <a:r>
              <a:rPr lang="en-US" altLang="zh-CN" sz="1800" dirty="0">
                <a:ea typeface="楷体_GB2312" pitchFamily="49" charset="-122"/>
              </a:rPr>
              <a:t>1)</a:t>
            </a:r>
            <a:r>
              <a:rPr lang="en-US" altLang="zh-CN" sz="1800" dirty="0"/>
              <a:t> {</a:t>
            </a:r>
            <a:r>
              <a:rPr lang="en-US" altLang="zh-CN" sz="1800" dirty="0" err="1"/>
              <a:t>a</a:t>
            </a:r>
            <a:r>
              <a:rPr lang="en-US" altLang="zh-CN" sz="1800" baseline="30000" dirty="0" err="1"/>
              <a:t>n</a:t>
            </a:r>
            <a:r>
              <a:rPr lang="en-US" altLang="zh-CN" sz="1800" dirty="0" err="1"/>
              <a:t>b</a:t>
            </a:r>
            <a:r>
              <a:rPr lang="en-US" altLang="zh-CN" sz="1800" baseline="30000" dirty="0" err="1"/>
              <a:t>n</a:t>
            </a:r>
            <a:r>
              <a:rPr lang="en-US" altLang="zh-CN" sz="1800" dirty="0" err="1"/>
              <a:t>a</a:t>
            </a:r>
            <a:r>
              <a:rPr lang="en-US" altLang="zh-CN" sz="1800" baseline="30000" dirty="0" err="1"/>
              <a:t>m</a:t>
            </a:r>
            <a:r>
              <a:rPr lang="en-US" altLang="zh-CN" sz="1800" dirty="0" err="1"/>
              <a:t>b</a:t>
            </a:r>
            <a:r>
              <a:rPr lang="en-US" altLang="zh-CN" sz="1800" baseline="30000" dirty="0" err="1"/>
              <a:t>m</a:t>
            </a:r>
            <a:r>
              <a:rPr lang="en-US" altLang="zh-CN" sz="1800" dirty="0"/>
              <a:t>|  n,m≥0</a:t>
            </a:r>
            <a:r>
              <a:rPr lang="en-US" altLang="zh-CN" sz="1800" dirty="0" smtClean="0"/>
              <a:t>}</a:t>
            </a:r>
            <a:r>
              <a:rPr lang="zh-CN" altLang="en-US" sz="1800" dirty="0" smtClean="0"/>
              <a:t>； </a:t>
            </a:r>
            <a:r>
              <a:rPr lang="en-US" altLang="zh-CN" sz="1800" dirty="0" smtClean="0">
                <a:ea typeface="楷体_GB2312" pitchFamily="49" charset="-122"/>
              </a:rPr>
              <a:t>(</a:t>
            </a:r>
            <a:r>
              <a:rPr lang="en-US" altLang="zh-CN" sz="1800" dirty="0">
                <a:ea typeface="楷体_GB2312" pitchFamily="49" charset="-122"/>
              </a:rPr>
              <a:t>2)</a:t>
            </a:r>
            <a:r>
              <a:rPr lang="en-US" altLang="zh-CN" sz="1800" dirty="0"/>
              <a:t> {a</a:t>
            </a:r>
            <a:r>
              <a:rPr lang="en-US" altLang="zh-CN" sz="1800" baseline="30000" dirty="0"/>
              <a:t>n</a:t>
            </a:r>
            <a:r>
              <a:rPr lang="en-US" altLang="zh-CN" sz="1800" dirty="0"/>
              <a:t>b</a:t>
            </a:r>
            <a:r>
              <a:rPr lang="en-US" altLang="zh-CN" sz="1800" baseline="30000" dirty="0"/>
              <a:t>m</a:t>
            </a:r>
            <a:r>
              <a:rPr lang="en-US" altLang="zh-CN" sz="1800" dirty="0"/>
              <a:t>|n,m≥1</a:t>
            </a:r>
            <a:r>
              <a:rPr lang="en-US" altLang="zh-CN" sz="1800" dirty="0" smtClean="0"/>
              <a:t>}</a:t>
            </a:r>
            <a:r>
              <a:rPr lang="zh-CN" altLang="en-US" sz="1800" dirty="0" smtClean="0"/>
              <a:t>；</a:t>
            </a:r>
            <a:r>
              <a:rPr lang="en-US" altLang="zh-CN" sz="1800" dirty="0" smtClean="0"/>
              <a:t>(3)</a:t>
            </a:r>
            <a:r>
              <a:rPr lang="zh-CN" altLang="en-US" sz="1800" dirty="0" smtClean="0">
                <a:ea typeface="楷体_GB2312" pitchFamily="49" charset="-122"/>
              </a:rPr>
              <a:t>习题</a:t>
            </a:r>
            <a:r>
              <a:rPr lang="en-US" altLang="zh-CN" sz="1800" dirty="0" smtClean="0">
                <a:ea typeface="楷体_GB2312" pitchFamily="49" charset="-122"/>
              </a:rPr>
              <a:t>12(2);   (3)</a:t>
            </a:r>
            <a:r>
              <a:rPr lang="zh-CN" altLang="en-US" sz="1800" dirty="0">
                <a:ea typeface="楷体_GB2312" pitchFamily="49" charset="-122"/>
              </a:rPr>
              <a:t>习题</a:t>
            </a:r>
            <a:r>
              <a:rPr lang="en-US" altLang="zh-CN" sz="1800" dirty="0" smtClean="0">
                <a:ea typeface="楷体_GB2312" pitchFamily="49" charset="-122"/>
              </a:rPr>
              <a:t>12 (7)</a:t>
            </a:r>
            <a:endParaRPr lang="en-US" altLang="zh-CN" sz="1800" dirty="0"/>
          </a:p>
          <a:p>
            <a:pPr algn="just"/>
            <a:r>
              <a:rPr lang="en-US" altLang="zh-CN" sz="1800" dirty="0" smtClean="0">
                <a:ea typeface="楷体_GB2312" pitchFamily="49" charset="-122"/>
              </a:rPr>
              <a:t>10. </a:t>
            </a:r>
            <a:r>
              <a:rPr lang="zh-CN" altLang="en-US" sz="1800" dirty="0" smtClean="0">
                <a:ea typeface="楷体_GB2312" pitchFamily="49" charset="-122"/>
              </a:rPr>
              <a:t>习题</a:t>
            </a:r>
            <a:r>
              <a:rPr lang="en-US" altLang="zh-CN" sz="1800" dirty="0" smtClean="0">
                <a:ea typeface="楷体_GB2312" pitchFamily="49" charset="-122"/>
              </a:rPr>
              <a:t>18 </a:t>
            </a:r>
            <a:r>
              <a:rPr lang="zh-CN" altLang="en-US" sz="1000" dirty="0">
                <a:ea typeface="楷体_GB2312" pitchFamily="49" charset="-122"/>
              </a:rPr>
              <a:t>给出三型</a:t>
            </a:r>
            <a:r>
              <a:rPr lang="zh-CN" altLang="en-US" sz="1000" dirty="0" smtClean="0">
                <a:ea typeface="楷体_GB2312" pitchFamily="49" charset="-122"/>
              </a:rPr>
              <a:t>文法</a:t>
            </a:r>
            <a:endParaRPr lang="zh-CN" altLang="en-US" sz="1000" dirty="0">
              <a:ea typeface="楷体_GB2312"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00E9D00-AB1E-4B07-B4EE-FAA9AA97C2F1}" type="slidenum">
              <a:rPr lang="en-US" altLang="zh-CN"/>
              <a:pPr/>
              <a:t>5</a:t>
            </a:fld>
            <a:endParaRPr lang="en-US" altLang="zh-CN"/>
          </a:p>
        </p:txBody>
      </p:sp>
      <p:sp>
        <p:nvSpPr>
          <p:cNvPr id="54274" name="Rectangle 2"/>
          <p:cNvSpPr>
            <a:spLocks noGrp="1" noChangeArrowheads="1"/>
          </p:cNvSpPr>
          <p:nvPr>
            <p:ph type="title"/>
          </p:nvPr>
        </p:nvSpPr>
        <p:spPr/>
        <p:txBody>
          <a:bodyPr/>
          <a:lstStyle/>
          <a:p>
            <a:r>
              <a:rPr lang="zh-CN" altLang="en-US">
                <a:ea typeface="楷体_GB2312" pitchFamily="49" charset="-122"/>
              </a:rPr>
              <a:t>符号串的</a:t>
            </a:r>
            <a:r>
              <a:rPr lang="zh-CN" altLang="en-US">
                <a:solidFill>
                  <a:srgbClr val="0000FF"/>
                </a:solidFill>
                <a:ea typeface="楷体_GB2312" pitchFamily="49" charset="-122"/>
              </a:rPr>
              <a:t>头</a:t>
            </a:r>
            <a:r>
              <a:rPr lang="zh-CN" altLang="en-US">
                <a:ea typeface="楷体_GB2312" pitchFamily="49" charset="-122"/>
              </a:rPr>
              <a:t>、</a:t>
            </a:r>
            <a:r>
              <a:rPr lang="zh-CN" altLang="en-US">
                <a:solidFill>
                  <a:srgbClr val="0000FF"/>
                </a:solidFill>
                <a:ea typeface="楷体_GB2312" pitchFamily="49" charset="-122"/>
              </a:rPr>
              <a:t>尾</a:t>
            </a:r>
          </a:p>
        </p:txBody>
      </p:sp>
      <p:sp>
        <p:nvSpPr>
          <p:cNvPr id="54275" name="Rectangle 3"/>
          <p:cNvSpPr>
            <a:spLocks noGrp="1" noChangeArrowheads="1"/>
          </p:cNvSpPr>
          <p:nvPr>
            <p:ph type="body" idx="1"/>
          </p:nvPr>
        </p:nvSpPr>
        <p:spPr/>
        <p:txBody>
          <a:bodyPr/>
          <a:lstStyle/>
          <a:p>
            <a:pPr algn="just">
              <a:lnSpc>
                <a:spcPct val="90000"/>
              </a:lnSpc>
            </a:pPr>
            <a:r>
              <a:rPr lang="zh-CN" altLang="en-US">
                <a:ea typeface="楷体_GB2312" pitchFamily="49" charset="-122"/>
              </a:rPr>
              <a:t>如果</a:t>
            </a:r>
            <a:r>
              <a:rPr lang="en-US" altLang="zh-CN">
                <a:ea typeface="楷体_GB2312" pitchFamily="49" charset="-122"/>
              </a:rPr>
              <a:t>z=</a:t>
            </a:r>
            <a:r>
              <a:rPr lang="en-US" altLang="zh-CN">
                <a:solidFill>
                  <a:srgbClr val="CC00FF"/>
                </a:solidFill>
                <a:ea typeface="楷体_GB2312" pitchFamily="49" charset="-122"/>
              </a:rPr>
              <a:t>x</a:t>
            </a:r>
            <a:r>
              <a:rPr lang="en-US" altLang="zh-CN">
                <a:solidFill>
                  <a:srgbClr val="FF3300"/>
                </a:solidFill>
                <a:ea typeface="楷体_GB2312" pitchFamily="49" charset="-122"/>
              </a:rPr>
              <a:t>y</a:t>
            </a:r>
            <a:r>
              <a:rPr lang="zh-CN" altLang="en-US">
                <a:ea typeface="楷体_GB2312" pitchFamily="49" charset="-122"/>
              </a:rPr>
              <a:t>是一符号串，</a:t>
            </a:r>
          </a:p>
          <a:p>
            <a:pPr lvl="1" algn="just">
              <a:lnSpc>
                <a:spcPct val="90000"/>
              </a:lnSpc>
              <a:buFont typeface="Wingdings" pitchFamily="2" charset="2"/>
              <a:buNone/>
            </a:pPr>
            <a:r>
              <a:rPr lang="en-US" altLang="zh-CN" sz="2000">
                <a:solidFill>
                  <a:srgbClr val="CC00FF"/>
                </a:solidFill>
                <a:ea typeface="楷体_GB2312" pitchFamily="49" charset="-122"/>
              </a:rPr>
              <a:t>x</a:t>
            </a:r>
            <a:r>
              <a:rPr lang="zh-CN" altLang="en-US" sz="2000">
                <a:ea typeface="楷体_GB2312" pitchFamily="49" charset="-122"/>
              </a:rPr>
              <a:t>是</a:t>
            </a:r>
            <a:r>
              <a:rPr lang="en-US" altLang="zh-CN" sz="2000">
                <a:ea typeface="楷体_GB2312" pitchFamily="49" charset="-122"/>
              </a:rPr>
              <a:t>z</a:t>
            </a:r>
            <a:r>
              <a:rPr lang="zh-CN" altLang="en-US" sz="2000">
                <a:ea typeface="楷体_GB2312" pitchFamily="49" charset="-122"/>
              </a:rPr>
              <a:t>的</a:t>
            </a:r>
            <a:r>
              <a:rPr lang="zh-CN" altLang="en-US" sz="2000">
                <a:solidFill>
                  <a:srgbClr val="0066FF"/>
                </a:solidFill>
                <a:ea typeface="楷体_GB2312" pitchFamily="49" charset="-122"/>
              </a:rPr>
              <a:t>头</a:t>
            </a:r>
            <a:endParaRPr lang="zh-CN" altLang="en-US" sz="2000">
              <a:ea typeface="楷体_GB2312" pitchFamily="49" charset="-122"/>
            </a:endParaRPr>
          </a:p>
          <a:p>
            <a:pPr lvl="1" algn="just">
              <a:lnSpc>
                <a:spcPct val="90000"/>
              </a:lnSpc>
              <a:buFont typeface="Wingdings" pitchFamily="2" charset="2"/>
              <a:buNone/>
            </a:pPr>
            <a:r>
              <a:rPr lang="en-US" altLang="zh-CN" sz="2000">
                <a:solidFill>
                  <a:srgbClr val="FF3300"/>
                </a:solidFill>
                <a:ea typeface="楷体_GB2312" pitchFamily="49" charset="-122"/>
              </a:rPr>
              <a:t>y</a:t>
            </a:r>
            <a:r>
              <a:rPr lang="zh-CN" altLang="en-US" sz="2000">
                <a:ea typeface="楷体_GB2312" pitchFamily="49" charset="-122"/>
              </a:rPr>
              <a:t>是</a:t>
            </a:r>
            <a:r>
              <a:rPr lang="en-US" altLang="zh-CN" sz="2000">
                <a:ea typeface="楷体_GB2312" pitchFamily="49" charset="-122"/>
              </a:rPr>
              <a:t>z</a:t>
            </a:r>
            <a:r>
              <a:rPr lang="zh-CN" altLang="en-US" sz="2000">
                <a:ea typeface="楷体_GB2312" pitchFamily="49" charset="-122"/>
              </a:rPr>
              <a:t>的</a:t>
            </a:r>
            <a:r>
              <a:rPr lang="zh-CN" altLang="en-US" sz="2000">
                <a:solidFill>
                  <a:srgbClr val="0066FF"/>
                </a:solidFill>
                <a:ea typeface="楷体_GB2312" pitchFamily="49" charset="-122"/>
              </a:rPr>
              <a:t>尾</a:t>
            </a:r>
            <a:r>
              <a:rPr lang="zh-CN" altLang="en-US" sz="2000">
                <a:ea typeface="楷体_GB2312" pitchFamily="49" charset="-122"/>
              </a:rPr>
              <a:t> </a:t>
            </a:r>
          </a:p>
          <a:p>
            <a:pPr lvl="1" algn="just">
              <a:lnSpc>
                <a:spcPct val="90000"/>
              </a:lnSpc>
              <a:buFont typeface="Wingdings" pitchFamily="2" charset="2"/>
              <a:buNone/>
            </a:pPr>
            <a:r>
              <a:rPr lang="zh-CN" altLang="en-US" sz="2000">
                <a:ea typeface="楷体_GB2312" pitchFamily="49" charset="-122"/>
              </a:rPr>
              <a:t>如果</a:t>
            </a:r>
            <a:r>
              <a:rPr lang="en-US" altLang="zh-CN" sz="2000">
                <a:solidFill>
                  <a:srgbClr val="CC00FF"/>
                </a:solidFill>
                <a:ea typeface="楷体_GB2312" pitchFamily="49" charset="-122"/>
              </a:rPr>
              <a:t>x</a:t>
            </a:r>
            <a:r>
              <a:rPr lang="zh-CN" altLang="en-US" sz="2000">
                <a:ea typeface="楷体_GB2312" pitchFamily="49" charset="-122"/>
              </a:rPr>
              <a:t>是非空的，那么</a:t>
            </a:r>
            <a:r>
              <a:rPr lang="en-US" altLang="zh-CN" sz="2000">
                <a:solidFill>
                  <a:srgbClr val="FF3300"/>
                </a:solidFill>
                <a:ea typeface="楷体_GB2312" pitchFamily="49" charset="-122"/>
              </a:rPr>
              <a:t>y</a:t>
            </a:r>
            <a:r>
              <a:rPr lang="zh-CN" altLang="en-US" sz="2000">
                <a:ea typeface="楷体_GB2312" pitchFamily="49" charset="-122"/>
              </a:rPr>
              <a:t>是</a:t>
            </a:r>
            <a:r>
              <a:rPr lang="zh-CN" altLang="en-US" sz="2000">
                <a:solidFill>
                  <a:srgbClr val="0066FF"/>
                </a:solidFill>
                <a:ea typeface="楷体_GB2312" pitchFamily="49" charset="-122"/>
              </a:rPr>
              <a:t>固有尾</a:t>
            </a:r>
            <a:r>
              <a:rPr lang="zh-CN" altLang="en-US" sz="2000">
                <a:ea typeface="楷体_GB2312" pitchFamily="49" charset="-122"/>
              </a:rPr>
              <a:t>；</a:t>
            </a:r>
          </a:p>
          <a:p>
            <a:pPr lvl="1" algn="just">
              <a:lnSpc>
                <a:spcPct val="90000"/>
              </a:lnSpc>
              <a:buFont typeface="Wingdings" pitchFamily="2" charset="2"/>
              <a:buNone/>
            </a:pPr>
            <a:r>
              <a:rPr lang="zh-CN" altLang="en-US" sz="2000">
                <a:ea typeface="楷体_GB2312" pitchFamily="49" charset="-122"/>
              </a:rPr>
              <a:t>如果</a:t>
            </a:r>
            <a:r>
              <a:rPr lang="en-US" altLang="zh-CN" sz="2000">
                <a:solidFill>
                  <a:srgbClr val="FF3300"/>
                </a:solidFill>
                <a:ea typeface="楷体_GB2312" pitchFamily="49" charset="-122"/>
              </a:rPr>
              <a:t>y</a:t>
            </a:r>
            <a:r>
              <a:rPr lang="zh-CN" altLang="en-US" sz="2000">
                <a:ea typeface="楷体_GB2312" pitchFamily="49" charset="-122"/>
              </a:rPr>
              <a:t>非空，那么</a:t>
            </a:r>
            <a:r>
              <a:rPr lang="en-US" altLang="zh-CN" sz="2000">
                <a:solidFill>
                  <a:srgbClr val="CC00FF"/>
                </a:solidFill>
                <a:ea typeface="楷体_GB2312" pitchFamily="49" charset="-122"/>
              </a:rPr>
              <a:t>x</a:t>
            </a:r>
            <a:r>
              <a:rPr lang="zh-CN" altLang="en-US" sz="2000">
                <a:ea typeface="楷体_GB2312" pitchFamily="49" charset="-122"/>
              </a:rPr>
              <a:t>是</a:t>
            </a:r>
            <a:r>
              <a:rPr lang="zh-CN" altLang="en-US" sz="2000">
                <a:solidFill>
                  <a:srgbClr val="0066FF"/>
                </a:solidFill>
                <a:ea typeface="楷体_GB2312" pitchFamily="49" charset="-122"/>
              </a:rPr>
              <a:t>固有头</a:t>
            </a:r>
            <a:r>
              <a:rPr lang="zh-CN" altLang="en-US" sz="2000">
                <a:ea typeface="楷体_GB2312" pitchFamily="49" charset="-122"/>
              </a:rPr>
              <a:t>。</a:t>
            </a:r>
          </a:p>
          <a:p>
            <a:pPr algn="just">
              <a:lnSpc>
                <a:spcPct val="90000"/>
              </a:lnSpc>
            </a:pPr>
            <a:r>
              <a:rPr lang="zh-CN" altLang="en-US">
                <a:ea typeface="楷体_GB2312" pitchFamily="49" charset="-122"/>
              </a:rPr>
              <a:t>设</a:t>
            </a:r>
            <a:r>
              <a:rPr lang="en-US" altLang="zh-CN">
                <a:ea typeface="楷体_GB2312" pitchFamily="49" charset="-122"/>
              </a:rPr>
              <a:t>z=abc</a:t>
            </a:r>
          </a:p>
          <a:p>
            <a:pPr lvl="1" algn="just">
              <a:lnSpc>
                <a:spcPct val="90000"/>
              </a:lnSpc>
              <a:buFont typeface="Wingdings" pitchFamily="2" charset="2"/>
              <a:buNone/>
            </a:pPr>
            <a:r>
              <a:rPr lang="en-US" altLang="zh-CN" sz="2000">
                <a:ea typeface="楷体_GB2312" pitchFamily="49" charset="-122"/>
              </a:rPr>
              <a:t>z</a:t>
            </a:r>
            <a:r>
              <a:rPr lang="zh-CN" altLang="en-US" sz="2000">
                <a:ea typeface="楷体_GB2312" pitchFamily="49" charset="-122"/>
              </a:rPr>
              <a:t>的头是</a:t>
            </a:r>
            <a:r>
              <a:rPr lang="en-US" altLang="zh-CN" sz="2000">
                <a:ea typeface="楷体_GB2312" pitchFamily="49" charset="-122"/>
              </a:rPr>
              <a:t>:</a:t>
            </a:r>
          </a:p>
          <a:p>
            <a:pPr lvl="1" algn="just">
              <a:lnSpc>
                <a:spcPct val="90000"/>
              </a:lnSpc>
              <a:buFont typeface="Symbol" pitchFamily="18" charset="2"/>
              <a:buNone/>
            </a:pPr>
            <a:r>
              <a:rPr lang="en-US" altLang="zh-CN" sz="2000">
                <a:solidFill>
                  <a:srgbClr val="FF3300"/>
                </a:solidFill>
                <a:ea typeface="楷体_GB2312" pitchFamily="49" charset="-122"/>
                <a:sym typeface="Symbol" pitchFamily="18" charset="2"/>
              </a:rPr>
              <a:t></a:t>
            </a:r>
            <a:r>
              <a:rPr lang="zh-CN" altLang="en-US" sz="2000">
                <a:ea typeface="楷体_GB2312" pitchFamily="49" charset="-122"/>
              </a:rPr>
              <a:t>，</a:t>
            </a:r>
            <a:r>
              <a:rPr lang="en-US" altLang="zh-CN" sz="2000">
                <a:ea typeface="楷体_GB2312" pitchFamily="49" charset="-122"/>
              </a:rPr>
              <a:t>a</a:t>
            </a:r>
            <a:r>
              <a:rPr lang="zh-CN" altLang="en-US" sz="2000">
                <a:ea typeface="楷体_GB2312" pitchFamily="49" charset="-122"/>
              </a:rPr>
              <a:t>，</a:t>
            </a:r>
            <a:r>
              <a:rPr lang="en-US" altLang="zh-CN" sz="2000">
                <a:ea typeface="楷体_GB2312" pitchFamily="49" charset="-122"/>
              </a:rPr>
              <a:t>ab</a:t>
            </a:r>
            <a:r>
              <a:rPr lang="zh-CN" altLang="en-US" sz="2000">
                <a:ea typeface="楷体_GB2312" pitchFamily="49" charset="-122"/>
              </a:rPr>
              <a:t>，</a:t>
            </a:r>
            <a:r>
              <a:rPr lang="en-US" altLang="zh-CN" sz="2000">
                <a:ea typeface="楷体_GB2312" pitchFamily="49" charset="-122"/>
              </a:rPr>
              <a:t>abc</a:t>
            </a:r>
          </a:p>
          <a:p>
            <a:pPr lvl="1" algn="just">
              <a:lnSpc>
                <a:spcPct val="90000"/>
              </a:lnSpc>
              <a:buFont typeface="Symbol" pitchFamily="18" charset="2"/>
              <a:buNone/>
            </a:pPr>
            <a:r>
              <a:rPr lang="en-US" altLang="zh-CN" sz="2000">
                <a:ea typeface="楷体_GB2312" pitchFamily="49" charset="-122"/>
              </a:rPr>
              <a:t>z</a:t>
            </a:r>
            <a:r>
              <a:rPr lang="zh-CN" altLang="en-US" sz="2000">
                <a:ea typeface="楷体_GB2312" pitchFamily="49" charset="-122"/>
              </a:rPr>
              <a:t>的尾是</a:t>
            </a:r>
            <a:r>
              <a:rPr lang="en-US" altLang="zh-CN" sz="2000">
                <a:ea typeface="楷体_GB2312" pitchFamily="49" charset="-122"/>
              </a:rPr>
              <a:t>:</a:t>
            </a:r>
          </a:p>
          <a:p>
            <a:pPr lvl="1" algn="just">
              <a:lnSpc>
                <a:spcPct val="90000"/>
              </a:lnSpc>
              <a:buFont typeface="Symbol" pitchFamily="18" charset="2"/>
              <a:buNone/>
            </a:pPr>
            <a:r>
              <a:rPr lang="en-US" altLang="zh-CN" sz="2000">
                <a:solidFill>
                  <a:srgbClr val="FF3300"/>
                </a:solidFill>
                <a:ea typeface="楷体_GB2312" pitchFamily="49" charset="-122"/>
                <a:sym typeface="Symbol" pitchFamily="18" charset="2"/>
              </a:rPr>
              <a:t></a:t>
            </a:r>
            <a:r>
              <a:rPr lang="en-US" altLang="zh-CN" sz="2000">
                <a:ea typeface="楷体_GB2312" pitchFamily="49" charset="-122"/>
              </a:rPr>
              <a:t> </a:t>
            </a:r>
            <a:r>
              <a:rPr lang="zh-CN" altLang="en-US" sz="2000">
                <a:ea typeface="楷体_GB2312" pitchFamily="49" charset="-122"/>
              </a:rPr>
              <a:t>，</a:t>
            </a:r>
            <a:r>
              <a:rPr lang="en-US" altLang="zh-CN" sz="2000">
                <a:ea typeface="楷体_GB2312" pitchFamily="49" charset="-122"/>
              </a:rPr>
              <a:t>c</a:t>
            </a:r>
            <a:r>
              <a:rPr lang="zh-CN" altLang="en-US" sz="2000">
                <a:ea typeface="楷体_GB2312" pitchFamily="49" charset="-122"/>
              </a:rPr>
              <a:t>，</a:t>
            </a:r>
            <a:r>
              <a:rPr lang="en-US" altLang="zh-CN" sz="2000">
                <a:ea typeface="楷体_GB2312" pitchFamily="49" charset="-122"/>
              </a:rPr>
              <a:t>bc</a:t>
            </a:r>
            <a:r>
              <a:rPr lang="zh-CN" altLang="en-US" sz="2000">
                <a:ea typeface="楷体_GB2312" pitchFamily="49" charset="-122"/>
              </a:rPr>
              <a:t>，</a:t>
            </a:r>
            <a:r>
              <a:rPr lang="en-US" altLang="zh-CN" sz="2000">
                <a:ea typeface="楷体_GB2312" pitchFamily="49" charset="-122"/>
              </a:rPr>
              <a:t>abc</a:t>
            </a:r>
          </a:p>
          <a:p>
            <a:pPr lvl="1" algn="just">
              <a:lnSpc>
                <a:spcPct val="90000"/>
              </a:lnSpc>
              <a:buFont typeface="Symbol" pitchFamily="18" charset="2"/>
              <a:buNone/>
            </a:pPr>
            <a:r>
              <a:rPr lang="en-US" altLang="zh-CN" sz="2000">
                <a:ea typeface="楷体_GB2312" pitchFamily="49" charset="-122"/>
              </a:rPr>
              <a:t>z</a:t>
            </a:r>
            <a:r>
              <a:rPr lang="zh-CN" altLang="en-US" sz="2000">
                <a:ea typeface="楷体_GB2312" pitchFamily="49" charset="-122"/>
              </a:rPr>
              <a:t>的固有头是</a:t>
            </a:r>
            <a:r>
              <a:rPr lang="en-US" altLang="zh-CN" sz="2000">
                <a:ea typeface="楷体_GB2312" pitchFamily="49" charset="-122"/>
              </a:rPr>
              <a:t>:</a:t>
            </a:r>
          </a:p>
          <a:p>
            <a:pPr lvl="1" algn="just">
              <a:lnSpc>
                <a:spcPct val="90000"/>
              </a:lnSpc>
              <a:buFont typeface="Symbol" pitchFamily="18" charset="2"/>
              <a:buNone/>
            </a:pPr>
            <a:r>
              <a:rPr lang="en-US" altLang="zh-CN" sz="2000">
                <a:solidFill>
                  <a:srgbClr val="FF3300"/>
                </a:solidFill>
                <a:ea typeface="楷体_GB2312" pitchFamily="49" charset="-122"/>
                <a:sym typeface="Symbol" pitchFamily="18" charset="2"/>
              </a:rPr>
              <a:t></a:t>
            </a:r>
            <a:r>
              <a:rPr lang="en-US" altLang="zh-CN" sz="2000">
                <a:ea typeface="楷体_GB2312" pitchFamily="49" charset="-122"/>
              </a:rPr>
              <a:t> </a:t>
            </a:r>
            <a:r>
              <a:rPr lang="zh-CN" altLang="en-US" sz="2000">
                <a:ea typeface="楷体_GB2312" pitchFamily="49" charset="-122"/>
              </a:rPr>
              <a:t>，</a:t>
            </a:r>
            <a:r>
              <a:rPr lang="en-US" altLang="zh-CN" sz="2000">
                <a:ea typeface="楷体_GB2312" pitchFamily="49" charset="-122"/>
              </a:rPr>
              <a:t>a</a:t>
            </a:r>
            <a:r>
              <a:rPr lang="zh-CN" altLang="en-US" sz="2000">
                <a:ea typeface="楷体_GB2312" pitchFamily="49" charset="-122"/>
              </a:rPr>
              <a:t>，</a:t>
            </a:r>
            <a:r>
              <a:rPr lang="en-US" altLang="zh-CN" sz="2000">
                <a:ea typeface="楷体_GB2312" pitchFamily="49" charset="-122"/>
              </a:rPr>
              <a:t>ab</a:t>
            </a:r>
          </a:p>
          <a:p>
            <a:pPr lvl="1" algn="just">
              <a:lnSpc>
                <a:spcPct val="90000"/>
              </a:lnSpc>
              <a:buFont typeface="Symbol" pitchFamily="18" charset="2"/>
              <a:buNone/>
            </a:pPr>
            <a:r>
              <a:rPr lang="en-US" altLang="zh-CN" sz="2000">
                <a:ea typeface="楷体_GB2312" pitchFamily="49" charset="-122"/>
              </a:rPr>
              <a:t>z</a:t>
            </a:r>
            <a:r>
              <a:rPr lang="zh-CN" altLang="en-US" sz="2000">
                <a:ea typeface="楷体_GB2312" pitchFamily="49" charset="-122"/>
              </a:rPr>
              <a:t>的固有尾是</a:t>
            </a:r>
            <a:r>
              <a:rPr lang="en-US" altLang="zh-CN" sz="2000">
                <a:ea typeface="楷体_GB2312" pitchFamily="49" charset="-122"/>
              </a:rPr>
              <a:t>:</a:t>
            </a:r>
          </a:p>
          <a:p>
            <a:pPr lvl="1" algn="just">
              <a:lnSpc>
                <a:spcPct val="90000"/>
              </a:lnSpc>
              <a:buFont typeface="Symbol" pitchFamily="18" charset="2"/>
              <a:buNone/>
            </a:pPr>
            <a:r>
              <a:rPr lang="en-US" altLang="zh-CN" sz="2000">
                <a:solidFill>
                  <a:srgbClr val="FF3300"/>
                </a:solidFill>
                <a:ea typeface="楷体_GB2312" pitchFamily="49" charset="-122"/>
                <a:sym typeface="Symbol" pitchFamily="18" charset="2"/>
              </a:rPr>
              <a:t></a:t>
            </a:r>
            <a:r>
              <a:rPr lang="en-US" altLang="zh-CN" sz="2000">
                <a:ea typeface="楷体_GB2312" pitchFamily="49" charset="-122"/>
              </a:rPr>
              <a:t> </a:t>
            </a:r>
            <a:r>
              <a:rPr lang="zh-CN" altLang="en-US" sz="2000">
                <a:ea typeface="楷体_GB2312" pitchFamily="49" charset="-122"/>
              </a:rPr>
              <a:t>，</a:t>
            </a:r>
            <a:r>
              <a:rPr lang="en-US" altLang="zh-CN" sz="2000">
                <a:ea typeface="楷体_GB2312" pitchFamily="49" charset="-122"/>
              </a:rPr>
              <a:t>c</a:t>
            </a:r>
            <a:r>
              <a:rPr lang="zh-CN" altLang="en-US" sz="2000">
                <a:ea typeface="楷体_GB2312" pitchFamily="49" charset="-122"/>
              </a:rPr>
              <a:t>，</a:t>
            </a:r>
            <a:r>
              <a:rPr lang="en-US" altLang="zh-CN" sz="2000">
                <a:ea typeface="楷体_GB2312" pitchFamily="49" charset="-122"/>
              </a:rPr>
              <a:t>bc</a:t>
            </a:r>
            <a:endParaRPr lang="en-US" altLang="zh-CN" sz="20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848CAB4-D5B7-4CCF-BCAE-F2B1969CED66}" type="slidenum">
              <a:rPr lang="en-US" altLang="zh-CN"/>
              <a:pPr/>
              <a:t>6</a:t>
            </a:fld>
            <a:endParaRPr lang="en-US" altLang="zh-CN"/>
          </a:p>
        </p:txBody>
      </p:sp>
      <p:sp>
        <p:nvSpPr>
          <p:cNvPr id="55298" name="Rectangle 2"/>
          <p:cNvSpPr>
            <a:spLocks noGrp="1" noChangeArrowheads="1"/>
          </p:cNvSpPr>
          <p:nvPr>
            <p:ph type="title"/>
          </p:nvPr>
        </p:nvSpPr>
        <p:spPr/>
        <p:txBody>
          <a:bodyPr/>
          <a:lstStyle/>
          <a:p>
            <a:r>
              <a:rPr lang="zh-CN" altLang="en-US">
                <a:ea typeface="楷体_GB2312" pitchFamily="49" charset="-122"/>
              </a:rPr>
              <a:t>符号串的</a:t>
            </a:r>
            <a:r>
              <a:rPr lang="zh-CN" altLang="en-US">
                <a:solidFill>
                  <a:schemeClr val="hlink"/>
                </a:solidFill>
                <a:ea typeface="楷体_GB2312" pitchFamily="49" charset="-122"/>
              </a:rPr>
              <a:t>连接</a:t>
            </a:r>
          </a:p>
        </p:txBody>
      </p:sp>
      <p:sp>
        <p:nvSpPr>
          <p:cNvPr id="55299" name="Rectangle 3"/>
          <p:cNvSpPr>
            <a:spLocks noGrp="1" noChangeArrowheads="1"/>
          </p:cNvSpPr>
          <p:nvPr>
            <p:ph type="body" idx="1"/>
          </p:nvPr>
        </p:nvSpPr>
        <p:spPr/>
        <p:txBody>
          <a:bodyPr/>
          <a:lstStyle/>
          <a:p>
            <a:pPr algn="just"/>
            <a:r>
              <a:rPr lang="zh-CN" altLang="en-US">
                <a:ea typeface="楷体_GB2312" pitchFamily="49" charset="-122"/>
              </a:rPr>
              <a:t>设</a:t>
            </a:r>
            <a:r>
              <a:rPr lang="en-US" altLang="zh-CN">
                <a:ea typeface="楷体_GB2312" pitchFamily="49" charset="-122"/>
              </a:rPr>
              <a:t>x</a:t>
            </a:r>
            <a:r>
              <a:rPr lang="zh-CN" altLang="en-US">
                <a:ea typeface="楷体_GB2312" pitchFamily="49" charset="-122"/>
              </a:rPr>
              <a:t>和</a:t>
            </a:r>
            <a:r>
              <a:rPr lang="en-US" altLang="zh-CN">
                <a:ea typeface="楷体_GB2312" pitchFamily="49" charset="-122"/>
              </a:rPr>
              <a:t>y</a:t>
            </a:r>
            <a:r>
              <a:rPr lang="zh-CN" altLang="en-US">
                <a:ea typeface="楷体_GB2312" pitchFamily="49" charset="-122"/>
              </a:rPr>
              <a:t>是符号串，</a:t>
            </a:r>
            <a:r>
              <a:rPr lang="en-US" altLang="zh-CN">
                <a:ea typeface="楷体_GB2312" pitchFamily="49" charset="-122"/>
              </a:rPr>
              <a:t>xy</a:t>
            </a:r>
            <a:r>
              <a:rPr lang="zh-CN" altLang="en-US">
                <a:solidFill>
                  <a:schemeClr val="hlink"/>
                </a:solidFill>
                <a:ea typeface="楷体_GB2312" pitchFamily="49" charset="-122"/>
              </a:rPr>
              <a:t>连接</a:t>
            </a:r>
            <a:r>
              <a:rPr lang="zh-CN" altLang="en-US">
                <a:ea typeface="楷体_GB2312" pitchFamily="49" charset="-122"/>
              </a:rPr>
              <a:t>是把</a:t>
            </a:r>
            <a:r>
              <a:rPr lang="en-US" altLang="zh-CN">
                <a:ea typeface="楷体_GB2312" pitchFamily="49" charset="-122"/>
              </a:rPr>
              <a:t>y</a:t>
            </a:r>
            <a:r>
              <a:rPr lang="zh-CN" altLang="en-US">
                <a:ea typeface="楷体_GB2312" pitchFamily="49" charset="-122"/>
              </a:rPr>
              <a:t>的符号写在</a:t>
            </a:r>
            <a:r>
              <a:rPr lang="en-US" altLang="zh-CN">
                <a:ea typeface="楷体_GB2312" pitchFamily="49" charset="-122"/>
              </a:rPr>
              <a:t>x</a:t>
            </a:r>
            <a:r>
              <a:rPr lang="zh-CN" altLang="en-US">
                <a:ea typeface="楷体_GB2312" pitchFamily="49" charset="-122"/>
              </a:rPr>
              <a:t>的符号之后得到的符号串 </a:t>
            </a:r>
          </a:p>
          <a:p>
            <a:pPr algn="just"/>
            <a:r>
              <a:rPr lang="zh-CN" altLang="en-US">
                <a:ea typeface="楷体_GB2312" pitchFamily="49" charset="-122"/>
              </a:rPr>
              <a:t>例如设</a:t>
            </a:r>
            <a:r>
              <a:rPr lang="en-US" altLang="zh-CN">
                <a:ea typeface="楷体_GB2312" pitchFamily="49" charset="-122"/>
              </a:rPr>
              <a:t>x=</a:t>
            </a:r>
            <a:r>
              <a:rPr lang="en-US" altLang="zh-CN">
                <a:solidFill>
                  <a:srgbClr val="3333FF"/>
                </a:solidFill>
                <a:ea typeface="楷体_GB2312" pitchFamily="49" charset="-122"/>
              </a:rPr>
              <a:t>ST</a:t>
            </a:r>
            <a:r>
              <a:rPr lang="zh-CN" altLang="en-US">
                <a:ea typeface="楷体_GB2312" pitchFamily="49" charset="-122"/>
              </a:rPr>
              <a:t>，</a:t>
            </a:r>
            <a:r>
              <a:rPr lang="en-US" altLang="zh-CN">
                <a:ea typeface="楷体_GB2312" pitchFamily="49" charset="-122"/>
              </a:rPr>
              <a:t>y=</a:t>
            </a:r>
            <a:r>
              <a:rPr lang="en-US" altLang="zh-CN">
                <a:solidFill>
                  <a:srgbClr val="FF00FF"/>
                </a:solidFill>
                <a:ea typeface="楷体_GB2312" pitchFamily="49" charset="-122"/>
              </a:rPr>
              <a:t>abu</a:t>
            </a:r>
            <a:r>
              <a:rPr lang="zh-CN" altLang="en-US">
                <a:ea typeface="楷体_GB2312" pitchFamily="49" charset="-122"/>
              </a:rPr>
              <a:t>，</a:t>
            </a:r>
          </a:p>
          <a:p>
            <a:pPr algn="just">
              <a:buFont typeface="Wingdings" pitchFamily="2" charset="2"/>
              <a:buNone/>
            </a:pPr>
            <a:r>
              <a:rPr lang="zh-CN" altLang="en-US">
                <a:ea typeface="楷体_GB2312" pitchFamily="49" charset="-122"/>
              </a:rPr>
              <a:t>	则</a:t>
            </a:r>
            <a:r>
              <a:rPr lang="en-US" altLang="zh-CN">
                <a:ea typeface="楷体_GB2312" pitchFamily="49" charset="-122"/>
              </a:rPr>
              <a:t>xy</a:t>
            </a:r>
            <a:r>
              <a:rPr lang="zh-CN" altLang="en-US">
                <a:ea typeface="楷体_GB2312" pitchFamily="49" charset="-122"/>
              </a:rPr>
              <a:t>的</a:t>
            </a:r>
            <a:r>
              <a:rPr lang="zh-CN" altLang="en-US">
                <a:solidFill>
                  <a:schemeClr val="hlink"/>
                </a:solidFill>
                <a:ea typeface="楷体_GB2312" pitchFamily="49" charset="-122"/>
              </a:rPr>
              <a:t>连接</a:t>
            </a:r>
            <a:r>
              <a:rPr lang="en-US" altLang="zh-CN">
                <a:ea typeface="楷体_GB2312" pitchFamily="49" charset="-122"/>
              </a:rPr>
              <a:t>=</a:t>
            </a:r>
            <a:r>
              <a:rPr lang="en-US" altLang="zh-CN">
                <a:solidFill>
                  <a:srgbClr val="3333FF"/>
                </a:solidFill>
                <a:ea typeface="楷体_GB2312" pitchFamily="49" charset="-122"/>
              </a:rPr>
              <a:t>ST</a:t>
            </a:r>
            <a:r>
              <a:rPr lang="en-US" altLang="zh-CN">
                <a:solidFill>
                  <a:srgbClr val="FF00FF"/>
                </a:solidFill>
                <a:ea typeface="楷体_GB2312" pitchFamily="49" charset="-122"/>
              </a:rPr>
              <a:t>abu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2F2227E-963D-4687-BA51-9844ACCF3D49}" type="slidenum">
              <a:rPr lang="en-US" altLang="zh-CN"/>
              <a:pPr/>
              <a:t>7</a:t>
            </a:fld>
            <a:endParaRPr lang="en-US" altLang="zh-CN"/>
          </a:p>
        </p:txBody>
      </p:sp>
      <p:sp>
        <p:nvSpPr>
          <p:cNvPr id="56322" name="Rectangle 2"/>
          <p:cNvSpPr>
            <a:spLocks noGrp="1" noChangeArrowheads="1"/>
          </p:cNvSpPr>
          <p:nvPr>
            <p:ph type="title"/>
          </p:nvPr>
        </p:nvSpPr>
        <p:spPr/>
        <p:txBody>
          <a:bodyPr/>
          <a:lstStyle/>
          <a:p>
            <a:r>
              <a:rPr lang="zh-CN" altLang="en-US">
                <a:solidFill>
                  <a:srgbClr val="0000FF"/>
                </a:solidFill>
                <a:ea typeface="楷体_GB2312" pitchFamily="49" charset="-122"/>
              </a:rPr>
              <a:t>符号串的</a:t>
            </a:r>
            <a:r>
              <a:rPr lang="zh-CN" altLang="en-US">
                <a:solidFill>
                  <a:schemeClr val="hlink"/>
                </a:solidFill>
                <a:ea typeface="楷体_GB2312" pitchFamily="49" charset="-122"/>
              </a:rPr>
              <a:t>方幂</a:t>
            </a:r>
          </a:p>
        </p:txBody>
      </p:sp>
      <p:sp>
        <p:nvSpPr>
          <p:cNvPr id="56323" name="Rectangle 3"/>
          <p:cNvSpPr>
            <a:spLocks noGrp="1" noChangeArrowheads="1"/>
          </p:cNvSpPr>
          <p:nvPr>
            <p:ph type="body" idx="1"/>
          </p:nvPr>
        </p:nvSpPr>
        <p:spPr/>
        <p:txBody>
          <a:bodyPr/>
          <a:lstStyle/>
          <a:p>
            <a:pPr algn="just"/>
            <a:r>
              <a:rPr lang="zh-CN" altLang="en-US">
                <a:ea typeface="楷体_GB2312" pitchFamily="49" charset="-122"/>
              </a:rPr>
              <a:t>把</a:t>
            </a:r>
            <a:r>
              <a:rPr lang="en-US" altLang="zh-CN">
                <a:ea typeface="楷体_GB2312" pitchFamily="49" charset="-122"/>
              </a:rPr>
              <a:t>x</a:t>
            </a:r>
            <a:r>
              <a:rPr lang="zh-CN" altLang="en-US">
                <a:ea typeface="楷体_GB2312" pitchFamily="49" charset="-122"/>
              </a:rPr>
              <a:t>自身连接</a:t>
            </a:r>
            <a:r>
              <a:rPr lang="en-US" altLang="zh-CN">
                <a:ea typeface="楷体_GB2312" pitchFamily="49" charset="-122"/>
              </a:rPr>
              <a:t>n</a:t>
            </a:r>
            <a:r>
              <a:rPr lang="zh-CN" altLang="en-US">
                <a:ea typeface="楷体_GB2312" pitchFamily="49" charset="-122"/>
              </a:rPr>
              <a:t>次得到符号串</a:t>
            </a:r>
            <a:r>
              <a:rPr lang="en-US" altLang="zh-CN">
                <a:ea typeface="楷体_GB2312" pitchFamily="49" charset="-122"/>
              </a:rPr>
              <a:t>z</a:t>
            </a:r>
            <a:r>
              <a:rPr lang="zh-CN" altLang="en-US">
                <a:ea typeface="楷体_GB2312" pitchFamily="49" charset="-122"/>
              </a:rPr>
              <a:t>称为</a:t>
            </a:r>
            <a:r>
              <a:rPr lang="en-US" altLang="zh-CN">
                <a:ea typeface="楷体_GB2312" pitchFamily="49" charset="-122"/>
              </a:rPr>
              <a:t>x</a:t>
            </a:r>
            <a:r>
              <a:rPr lang="zh-CN" altLang="en-US">
                <a:ea typeface="楷体_GB2312" pitchFamily="49" charset="-122"/>
              </a:rPr>
              <a:t>的</a:t>
            </a:r>
            <a:r>
              <a:rPr lang="en-US" altLang="zh-CN">
                <a:ea typeface="楷体_GB2312" pitchFamily="49" charset="-122"/>
              </a:rPr>
              <a:t>n</a:t>
            </a:r>
            <a:r>
              <a:rPr lang="zh-CN" altLang="en-US">
                <a:ea typeface="楷体_GB2312" pitchFamily="49" charset="-122"/>
              </a:rPr>
              <a:t>次幂，</a:t>
            </a:r>
          </a:p>
          <a:p>
            <a:pPr lvl="1" algn="just"/>
            <a:r>
              <a:rPr lang="zh-CN" altLang="en-US">
                <a:ea typeface="楷体_GB2312" pitchFamily="49" charset="-122"/>
              </a:rPr>
              <a:t>即</a:t>
            </a:r>
            <a:r>
              <a:rPr lang="en-US" altLang="zh-CN">
                <a:ea typeface="楷体_GB2312" pitchFamily="49" charset="-122"/>
              </a:rPr>
              <a:t>z=xx…xx </a:t>
            </a:r>
            <a:r>
              <a:rPr lang="zh-CN" altLang="en-US">
                <a:ea typeface="楷体_GB2312" pitchFamily="49" charset="-122"/>
              </a:rPr>
              <a:t>写作   </a:t>
            </a:r>
            <a:r>
              <a:rPr lang="en-US" altLang="zh-CN">
                <a:ea typeface="楷体_GB2312" pitchFamily="49" charset="-122"/>
              </a:rPr>
              <a:t>z =x</a:t>
            </a:r>
            <a:r>
              <a:rPr lang="en-US" altLang="zh-CN" baseline="30000">
                <a:ea typeface="楷体_GB2312" pitchFamily="49" charset="-122"/>
              </a:rPr>
              <a:t>n</a:t>
            </a:r>
          </a:p>
          <a:p>
            <a:pPr algn="just"/>
            <a:r>
              <a:rPr lang="zh-CN" altLang="en-US">
                <a:ea typeface="楷体_GB2312" pitchFamily="49" charset="-122"/>
              </a:rPr>
              <a:t>设</a:t>
            </a:r>
            <a:r>
              <a:rPr lang="en-US" altLang="zh-CN">
                <a:ea typeface="楷体_GB2312" pitchFamily="49" charset="-122"/>
              </a:rPr>
              <a:t>x=AB</a:t>
            </a:r>
            <a:r>
              <a:rPr lang="zh-CN" altLang="en-US">
                <a:ea typeface="楷体_GB2312" pitchFamily="49" charset="-122"/>
              </a:rPr>
              <a:t>，</a:t>
            </a:r>
          </a:p>
          <a:p>
            <a:pPr lvl="1"/>
            <a:r>
              <a:rPr lang="zh-CN" altLang="en-US">
                <a:ea typeface="楷体_GB2312" pitchFamily="49" charset="-122"/>
              </a:rPr>
              <a:t>则</a:t>
            </a:r>
            <a:r>
              <a:rPr lang="en-US" altLang="zh-CN">
                <a:ea typeface="楷体_GB2312" pitchFamily="49" charset="-122"/>
              </a:rPr>
              <a:t>x</a:t>
            </a:r>
            <a:r>
              <a:rPr lang="en-US" altLang="zh-CN" baseline="30000">
                <a:ea typeface="楷体_GB2312" pitchFamily="49" charset="-122"/>
              </a:rPr>
              <a:t>0</a:t>
            </a:r>
            <a:r>
              <a:rPr lang="en-US" altLang="zh-CN">
                <a:ea typeface="楷体_GB2312" pitchFamily="49" charset="-122"/>
              </a:rPr>
              <a:t>=</a:t>
            </a:r>
            <a:r>
              <a:rPr lang="en-US" altLang="zh-CN">
                <a:solidFill>
                  <a:srgbClr val="CC00FF"/>
                </a:solidFill>
                <a:ea typeface="楷体_GB2312" pitchFamily="49" charset="-122"/>
                <a:sym typeface="Symbol" pitchFamily="18" charset="2"/>
              </a:rPr>
              <a:t></a:t>
            </a:r>
            <a:r>
              <a:rPr lang="zh-CN" altLang="en-US">
                <a:ea typeface="楷体_GB2312" pitchFamily="49" charset="-122"/>
                <a:sym typeface="Symbol" pitchFamily="18" charset="2"/>
              </a:rPr>
              <a:t>，</a:t>
            </a:r>
            <a:r>
              <a:rPr lang="en-US" altLang="zh-CN">
                <a:ea typeface="楷体_GB2312" pitchFamily="49" charset="-122"/>
                <a:sym typeface="Symbol" pitchFamily="18" charset="2"/>
              </a:rPr>
              <a:t>x</a:t>
            </a:r>
            <a:r>
              <a:rPr lang="en-US" altLang="zh-CN" baseline="30000">
                <a:ea typeface="楷体_GB2312" pitchFamily="49" charset="-122"/>
                <a:sym typeface="Symbol" pitchFamily="18" charset="2"/>
              </a:rPr>
              <a:t>1</a:t>
            </a:r>
            <a:r>
              <a:rPr lang="en-US" altLang="zh-CN">
                <a:ea typeface="楷体_GB2312" pitchFamily="49" charset="-122"/>
                <a:sym typeface="Symbol" pitchFamily="18" charset="2"/>
              </a:rPr>
              <a:t> =AB</a:t>
            </a:r>
            <a:r>
              <a:rPr lang="zh-CN" altLang="en-US">
                <a:ea typeface="楷体_GB2312" pitchFamily="49" charset="-122"/>
                <a:sym typeface="Symbol" pitchFamily="18" charset="2"/>
              </a:rPr>
              <a:t>，</a:t>
            </a:r>
            <a:r>
              <a:rPr lang="en-US" altLang="zh-CN">
                <a:ea typeface="楷体_GB2312" pitchFamily="49" charset="-122"/>
                <a:sym typeface="Symbol" pitchFamily="18" charset="2"/>
              </a:rPr>
              <a:t>x</a:t>
            </a:r>
            <a:r>
              <a:rPr lang="en-US" altLang="zh-CN" baseline="30000">
                <a:ea typeface="楷体_GB2312" pitchFamily="49" charset="-122"/>
                <a:sym typeface="Symbol" pitchFamily="18" charset="2"/>
              </a:rPr>
              <a:t>2</a:t>
            </a:r>
            <a:r>
              <a:rPr lang="en-US" altLang="zh-CN">
                <a:ea typeface="楷体_GB2312" pitchFamily="49" charset="-122"/>
                <a:sym typeface="Symbol" pitchFamily="18" charset="2"/>
              </a:rPr>
              <a:t>=ABAB</a:t>
            </a:r>
            <a:r>
              <a:rPr lang="zh-CN" altLang="en-US">
                <a:ea typeface="楷体_GB2312" pitchFamily="49" charset="-122"/>
                <a:sym typeface="Symbol" pitchFamily="18" charset="2"/>
              </a:rPr>
              <a:t>，</a:t>
            </a:r>
            <a:r>
              <a:rPr lang="en-US" altLang="zh-CN">
                <a:ea typeface="楷体_GB2312" pitchFamily="49" charset="-122"/>
                <a:sym typeface="Symbol" pitchFamily="18" charset="2"/>
              </a:rPr>
              <a:t>x</a:t>
            </a:r>
            <a:r>
              <a:rPr lang="en-US" altLang="zh-CN" baseline="30000">
                <a:ea typeface="楷体_GB2312" pitchFamily="49" charset="-122"/>
                <a:sym typeface="Symbol" pitchFamily="18" charset="2"/>
              </a:rPr>
              <a:t>3</a:t>
            </a:r>
            <a:r>
              <a:rPr lang="en-US" altLang="zh-CN">
                <a:ea typeface="楷体_GB2312" pitchFamily="49" charset="-122"/>
                <a:sym typeface="Symbol" pitchFamily="18" charset="2"/>
              </a:rPr>
              <a:t>=ABABAB</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6E92394-CE7B-4931-ACAA-00D8E3F1C890}" type="slidenum">
              <a:rPr lang="en-US" altLang="zh-CN"/>
              <a:pPr/>
              <a:t>8</a:t>
            </a:fld>
            <a:endParaRPr lang="en-US" altLang="zh-CN"/>
          </a:p>
        </p:txBody>
      </p:sp>
      <p:sp>
        <p:nvSpPr>
          <p:cNvPr id="57346" name="Rectangle 2"/>
          <p:cNvSpPr>
            <a:spLocks noGrp="1" noChangeArrowheads="1"/>
          </p:cNvSpPr>
          <p:nvPr>
            <p:ph type="title"/>
          </p:nvPr>
        </p:nvSpPr>
        <p:spPr/>
        <p:txBody>
          <a:bodyPr/>
          <a:lstStyle/>
          <a:p>
            <a:r>
              <a:rPr lang="zh-CN" altLang="en-US">
                <a:solidFill>
                  <a:srgbClr val="0000FF"/>
                </a:solidFill>
                <a:ea typeface="楷体_GB2312" pitchFamily="49" charset="-122"/>
              </a:rPr>
              <a:t>符号串</a:t>
            </a:r>
            <a:r>
              <a:rPr lang="zh-CN" altLang="en-US">
                <a:solidFill>
                  <a:schemeClr val="hlink"/>
                </a:solidFill>
                <a:ea typeface="楷体_GB2312" pitchFamily="49" charset="-122"/>
              </a:rPr>
              <a:t>集合、</a:t>
            </a:r>
            <a:r>
              <a:rPr lang="zh-CN" altLang="en-US">
                <a:solidFill>
                  <a:srgbClr val="0000FF"/>
                </a:solidFill>
                <a:ea typeface="楷体_GB2312" pitchFamily="49" charset="-122"/>
              </a:rPr>
              <a:t>符号串</a:t>
            </a:r>
            <a:r>
              <a:rPr lang="zh-CN" altLang="en-US">
                <a:solidFill>
                  <a:schemeClr val="hlink"/>
                </a:solidFill>
                <a:ea typeface="楷体_GB2312" pitchFamily="49" charset="-122"/>
              </a:rPr>
              <a:t>乘积</a:t>
            </a:r>
          </a:p>
        </p:txBody>
      </p:sp>
      <p:sp>
        <p:nvSpPr>
          <p:cNvPr id="57347" name="Rectangle 3"/>
          <p:cNvSpPr>
            <a:spLocks noGrp="1" noChangeArrowheads="1"/>
          </p:cNvSpPr>
          <p:nvPr>
            <p:ph type="body" idx="1"/>
          </p:nvPr>
        </p:nvSpPr>
        <p:spPr/>
        <p:txBody>
          <a:bodyPr/>
          <a:lstStyle/>
          <a:p>
            <a:r>
              <a:rPr lang="zh-CN" altLang="en-US">
                <a:ea typeface="楷体_GB2312" pitchFamily="49" charset="-122"/>
              </a:rPr>
              <a:t>若集合</a:t>
            </a:r>
            <a:r>
              <a:rPr lang="en-US" altLang="zh-CN">
                <a:ea typeface="楷体_GB2312" pitchFamily="49" charset="-122"/>
              </a:rPr>
              <a:t>A</a:t>
            </a:r>
            <a:r>
              <a:rPr lang="zh-CN" altLang="en-US">
                <a:ea typeface="楷体_GB2312" pitchFamily="49" charset="-122"/>
              </a:rPr>
              <a:t>中的一切元素</a:t>
            </a:r>
            <a:r>
              <a:rPr lang="zh-CN" altLang="en-US">
                <a:solidFill>
                  <a:schemeClr val="hlink"/>
                </a:solidFill>
                <a:ea typeface="楷体_GB2312" pitchFamily="49" charset="-122"/>
              </a:rPr>
              <a:t>都是</a:t>
            </a:r>
            <a:r>
              <a:rPr lang="zh-CN" altLang="en-US">
                <a:ea typeface="楷体_GB2312" pitchFamily="49" charset="-122"/>
              </a:rPr>
              <a:t>某字母表上的符号串，则称</a:t>
            </a:r>
            <a:r>
              <a:rPr lang="en-US" altLang="zh-CN">
                <a:ea typeface="楷体_GB2312" pitchFamily="49" charset="-122"/>
              </a:rPr>
              <a:t>A</a:t>
            </a:r>
            <a:r>
              <a:rPr lang="zh-CN" altLang="en-US">
                <a:ea typeface="楷体_GB2312" pitchFamily="49" charset="-122"/>
              </a:rPr>
              <a:t>为该字母表上的</a:t>
            </a:r>
            <a:r>
              <a:rPr lang="zh-CN" altLang="en-US">
                <a:solidFill>
                  <a:schemeClr val="hlink"/>
                </a:solidFill>
                <a:ea typeface="楷体_GB2312" pitchFamily="49" charset="-122"/>
              </a:rPr>
              <a:t>符号串集合</a:t>
            </a:r>
          </a:p>
          <a:p>
            <a:pPr algn="just"/>
            <a:r>
              <a:rPr lang="zh-CN" altLang="en-US">
                <a:ea typeface="楷体_GB2312" pitchFamily="49" charset="-122"/>
              </a:rPr>
              <a:t>符号串集合</a:t>
            </a:r>
            <a:r>
              <a:rPr lang="en-US" altLang="zh-CN">
                <a:ea typeface="楷体_GB2312" pitchFamily="49" charset="-122"/>
              </a:rPr>
              <a:t>A</a:t>
            </a:r>
            <a:r>
              <a:rPr lang="zh-CN" altLang="en-US">
                <a:ea typeface="楷体_GB2312" pitchFamily="49" charset="-122"/>
              </a:rPr>
              <a:t>和</a:t>
            </a:r>
            <a:r>
              <a:rPr lang="en-US" altLang="zh-CN">
                <a:ea typeface="楷体_GB2312" pitchFamily="49" charset="-122"/>
              </a:rPr>
              <a:t>B</a:t>
            </a:r>
            <a:r>
              <a:rPr lang="zh-CN" altLang="en-US">
                <a:ea typeface="楷体_GB2312" pitchFamily="49" charset="-122"/>
              </a:rPr>
              <a:t>的</a:t>
            </a:r>
            <a:r>
              <a:rPr lang="zh-CN" altLang="en-US">
                <a:solidFill>
                  <a:schemeClr val="hlink"/>
                </a:solidFill>
                <a:ea typeface="楷体_GB2312" pitchFamily="49" charset="-122"/>
              </a:rPr>
              <a:t>符号串乘积</a:t>
            </a:r>
          </a:p>
          <a:p>
            <a:pPr lvl="2" algn="just">
              <a:buFontTx/>
              <a:buNone/>
            </a:pPr>
            <a:r>
              <a:rPr lang="en-US" altLang="zh-CN" sz="2400">
                <a:solidFill>
                  <a:srgbClr val="3333FF"/>
                </a:solidFill>
                <a:ea typeface="楷体_GB2312" pitchFamily="49" charset="-122"/>
              </a:rPr>
              <a:t>A</a:t>
            </a:r>
            <a:r>
              <a:rPr lang="en-US" altLang="zh-CN" sz="2400">
                <a:solidFill>
                  <a:srgbClr val="FF00FF"/>
                </a:solidFill>
                <a:ea typeface="楷体_GB2312" pitchFamily="49" charset="-122"/>
              </a:rPr>
              <a:t>B</a:t>
            </a:r>
            <a:r>
              <a:rPr lang="en-US" altLang="zh-CN" sz="2400">
                <a:ea typeface="楷体_GB2312" pitchFamily="49" charset="-122"/>
              </a:rPr>
              <a:t>={</a:t>
            </a:r>
            <a:r>
              <a:rPr lang="en-US" altLang="zh-CN" sz="2400">
                <a:solidFill>
                  <a:srgbClr val="3333FF"/>
                </a:solidFill>
                <a:ea typeface="楷体_GB2312" pitchFamily="49" charset="-122"/>
              </a:rPr>
              <a:t>x</a:t>
            </a:r>
            <a:r>
              <a:rPr lang="en-US" altLang="zh-CN" sz="2400">
                <a:solidFill>
                  <a:srgbClr val="FF00FF"/>
                </a:solidFill>
                <a:ea typeface="楷体_GB2312" pitchFamily="49" charset="-122"/>
              </a:rPr>
              <a:t>y</a:t>
            </a:r>
            <a:r>
              <a:rPr lang="en-US" altLang="zh-CN" sz="2400">
                <a:ea typeface="楷体_GB2312" pitchFamily="49" charset="-122"/>
              </a:rPr>
              <a:t> | </a:t>
            </a:r>
            <a:r>
              <a:rPr lang="en-US" altLang="zh-CN" sz="2400">
                <a:solidFill>
                  <a:srgbClr val="3333FF"/>
                </a:solidFill>
                <a:ea typeface="楷体_GB2312" pitchFamily="49" charset="-122"/>
              </a:rPr>
              <a:t>x</a:t>
            </a:r>
            <a:r>
              <a:rPr lang="en-US" altLang="zh-CN" sz="2400">
                <a:ea typeface="楷体_GB2312" pitchFamily="49" charset="-122"/>
                <a:sym typeface="Symbol" pitchFamily="18" charset="2"/>
              </a:rPr>
              <a:t></a:t>
            </a:r>
            <a:r>
              <a:rPr lang="en-US" altLang="zh-CN" sz="2400">
                <a:solidFill>
                  <a:srgbClr val="3333FF"/>
                </a:solidFill>
                <a:ea typeface="楷体_GB2312" pitchFamily="49" charset="-122"/>
                <a:sym typeface="Symbol" pitchFamily="18" charset="2"/>
              </a:rPr>
              <a:t>A</a:t>
            </a:r>
            <a:r>
              <a:rPr lang="en-US" altLang="zh-CN" sz="2400">
                <a:ea typeface="楷体_GB2312" pitchFamily="49" charset="-122"/>
                <a:sym typeface="Symbol" pitchFamily="18" charset="2"/>
              </a:rPr>
              <a:t> </a:t>
            </a:r>
            <a:r>
              <a:rPr lang="zh-CN" altLang="en-US" sz="2400">
                <a:ea typeface="楷体_GB2312" pitchFamily="49" charset="-122"/>
                <a:sym typeface="Symbol" pitchFamily="18" charset="2"/>
              </a:rPr>
              <a:t>且 </a:t>
            </a:r>
            <a:r>
              <a:rPr lang="en-US" altLang="zh-CN" sz="2400">
                <a:solidFill>
                  <a:srgbClr val="FF00FF"/>
                </a:solidFill>
                <a:ea typeface="楷体_GB2312" pitchFamily="49" charset="-122"/>
              </a:rPr>
              <a:t>y</a:t>
            </a:r>
            <a:r>
              <a:rPr lang="en-US" altLang="zh-CN" sz="2400">
                <a:ea typeface="楷体_GB2312" pitchFamily="49" charset="-122"/>
                <a:sym typeface="Symbol" pitchFamily="18" charset="2"/>
              </a:rPr>
              <a:t></a:t>
            </a:r>
            <a:r>
              <a:rPr lang="en-US" altLang="zh-CN" sz="2400">
                <a:solidFill>
                  <a:srgbClr val="FF00FF"/>
                </a:solidFill>
                <a:ea typeface="楷体_GB2312" pitchFamily="49" charset="-122"/>
                <a:sym typeface="Symbol" pitchFamily="18" charset="2"/>
              </a:rPr>
              <a:t>B</a:t>
            </a:r>
            <a:r>
              <a:rPr lang="en-US" altLang="zh-CN" sz="2400">
                <a:ea typeface="楷体_GB2312" pitchFamily="49" charset="-122"/>
              </a:rPr>
              <a:t>}</a:t>
            </a:r>
          </a:p>
          <a:p>
            <a:pPr lvl="1" algn="just">
              <a:buFont typeface="Wingdings" pitchFamily="2" charset="2"/>
              <a:buNone/>
            </a:pPr>
            <a:r>
              <a:rPr lang="zh-CN" altLang="en-US">
                <a:ea typeface="楷体_GB2312" pitchFamily="49" charset="-122"/>
              </a:rPr>
              <a:t>例如：</a:t>
            </a:r>
            <a:r>
              <a:rPr lang="en-US" altLang="zh-CN">
                <a:solidFill>
                  <a:srgbClr val="3333FF"/>
                </a:solidFill>
                <a:ea typeface="楷体_GB2312" pitchFamily="49" charset="-122"/>
              </a:rPr>
              <a:t>A</a:t>
            </a:r>
            <a:r>
              <a:rPr lang="en-US" altLang="zh-CN">
                <a:ea typeface="楷体_GB2312" pitchFamily="49" charset="-122"/>
              </a:rPr>
              <a:t>={</a:t>
            </a:r>
            <a:r>
              <a:rPr lang="en-US" altLang="zh-CN">
                <a:solidFill>
                  <a:srgbClr val="3333FF"/>
                </a:solidFill>
                <a:ea typeface="楷体_GB2312" pitchFamily="49" charset="-122"/>
              </a:rPr>
              <a:t>a,b</a:t>
            </a:r>
            <a:r>
              <a:rPr lang="en-US" altLang="zh-CN">
                <a:ea typeface="楷体_GB2312" pitchFamily="49" charset="-122"/>
              </a:rPr>
              <a:t>},</a:t>
            </a:r>
            <a:r>
              <a:rPr lang="en-US" altLang="zh-CN">
                <a:solidFill>
                  <a:srgbClr val="FF00FF"/>
                </a:solidFill>
                <a:ea typeface="楷体_GB2312" pitchFamily="49" charset="-122"/>
              </a:rPr>
              <a:t>B</a:t>
            </a:r>
            <a:r>
              <a:rPr lang="en-US" altLang="zh-CN">
                <a:ea typeface="楷体_GB2312" pitchFamily="49" charset="-122"/>
              </a:rPr>
              <a:t>={</a:t>
            </a:r>
            <a:r>
              <a:rPr lang="en-US" altLang="zh-CN">
                <a:solidFill>
                  <a:srgbClr val="FF00FF"/>
                </a:solidFill>
                <a:ea typeface="楷体_GB2312" pitchFamily="49" charset="-122"/>
              </a:rPr>
              <a:t>c,d</a:t>
            </a:r>
            <a:r>
              <a:rPr lang="en-US" altLang="zh-CN">
                <a:ea typeface="楷体_GB2312" pitchFamily="49" charset="-122"/>
              </a:rPr>
              <a:t>},</a:t>
            </a:r>
            <a:r>
              <a:rPr lang="zh-CN" altLang="en-US">
                <a:ea typeface="楷体_GB2312" pitchFamily="49" charset="-122"/>
              </a:rPr>
              <a:t>则</a:t>
            </a:r>
          </a:p>
          <a:p>
            <a:pPr lvl="2" algn="just">
              <a:buFontTx/>
              <a:buNone/>
            </a:pPr>
            <a:r>
              <a:rPr lang="en-US" altLang="zh-CN" sz="2400">
                <a:solidFill>
                  <a:srgbClr val="3333FF"/>
                </a:solidFill>
                <a:ea typeface="楷体_GB2312" pitchFamily="49" charset="-122"/>
              </a:rPr>
              <a:t>A</a:t>
            </a:r>
            <a:r>
              <a:rPr lang="en-US" altLang="zh-CN" sz="2400">
                <a:solidFill>
                  <a:srgbClr val="FF00FF"/>
                </a:solidFill>
                <a:ea typeface="楷体_GB2312" pitchFamily="49" charset="-122"/>
              </a:rPr>
              <a:t>B</a:t>
            </a:r>
            <a:r>
              <a:rPr lang="en-US" altLang="zh-CN" sz="2400">
                <a:ea typeface="楷体_GB2312" pitchFamily="49" charset="-122"/>
              </a:rPr>
              <a:t>={</a:t>
            </a:r>
            <a:r>
              <a:rPr lang="en-US" altLang="zh-CN" sz="2400">
                <a:solidFill>
                  <a:srgbClr val="3333FF"/>
                </a:solidFill>
                <a:ea typeface="楷体_GB2312" pitchFamily="49" charset="-122"/>
              </a:rPr>
              <a:t>a</a:t>
            </a:r>
            <a:r>
              <a:rPr lang="en-US" altLang="zh-CN" sz="2400">
                <a:solidFill>
                  <a:srgbClr val="FF00FF"/>
                </a:solidFill>
                <a:ea typeface="楷体_GB2312" pitchFamily="49" charset="-122"/>
              </a:rPr>
              <a:t>c</a:t>
            </a:r>
            <a:r>
              <a:rPr lang="en-US" altLang="zh-CN" sz="2400">
                <a:ea typeface="楷体_GB2312" pitchFamily="49" charset="-122"/>
              </a:rPr>
              <a:t>,</a:t>
            </a:r>
            <a:r>
              <a:rPr lang="en-US" altLang="zh-CN" sz="2400">
                <a:solidFill>
                  <a:srgbClr val="3333FF"/>
                </a:solidFill>
                <a:ea typeface="楷体_GB2312" pitchFamily="49" charset="-122"/>
              </a:rPr>
              <a:t>a</a:t>
            </a:r>
            <a:r>
              <a:rPr lang="en-US" altLang="zh-CN" sz="2400">
                <a:solidFill>
                  <a:srgbClr val="FF00FF"/>
                </a:solidFill>
                <a:ea typeface="楷体_GB2312" pitchFamily="49" charset="-122"/>
              </a:rPr>
              <a:t>d</a:t>
            </a:r>
            <a:r>
              <a:rPr lang="en-US" altLang="zh-CN" sz="2400">
                <a:ea typeface="楷体_GB2312" pitchFamily="49" charset="-122"/>
              </a:rPr>
              <a:t>,</a:t>
            </a:r>
            <a:r>
              <a:rPr lang="en-US" altLang="zh-CN" sz="2400">
                <a:solidFill>
                  <a:srgbClr val="3333FF"/>
                </a:solidFill>
                <a:ea typeface="楷体_GB2312" pitchFamily="49" charset="-122"/>
              </a:rPr>
              <a:t>b</a:t>
            </a:r>
            <a:r>
              <a:rPr lang="en-US" altLang="zh-CN" sz="2400">
                <a:solidFill>
                  <a:srgbClr val="FF00FF"/>
                </a:solidFill>
                <a:ea typeface="楷体_GB2312" pitchFamily="49" charset="-122"/>
              </a:rPr>
              <a:t>c</a:t>
            </a:r>
            <a:r>
              <a:rPr lang="en-US" altLang="zh-CN" sz="2400">
                <a:ea typeface="楷体_GB2312" pitchFamily="49" charset="-122"/>
              </a:rPr>
              <a:t>,</a:t>
            </a:r>
            <a:r>
              <a:rPr lang="en-US" altLang="zh-CN" sz="2400">
                <a:solidFill>
                  <a:srgbClr val="3333FF"/>
                </a:solidFill>
                <a:ea typeface="楷体_GB2312" pitchFamily="49" charset="-122"/>
              </a:rPr>
              <a:t>b</a:t>
            </a:r>
            <a:r>
              <a:rPr lang="en-US" altLang="zh-CN" sz="2400">
                <a:solidFill>
                  <a:srgbClr val="FF00FF"/>
                </a:solidFill>
                <a:ea typeface="楷体_GB2312" pitchFamily="49" charset="-122"/>
              </a:rPr>
              <a:t>d</a:t>
            </a:r>
            <a:r>
              <a:rPr lang="en-US" altLang="zh-CN" sz="2400">
                <a:ea typeface="楷体_GB2312" pitchFamily="49" charset="-122"/>
              </a:rPr>
              <a:t>}</a:t>
            </a:r>
          </a:p>
          <a:p>
            <a:pPr algn="just"/>
            <a:r>
              <a:rPr lang="zh-CN" altLang="en-US">
                <a:ea typeface="楷体_GB2312" pitchFamily="49" charset="-122"/>
                <a:sym typeface="Symbol" pitchFamily="18" charset="2"/>
              </a:rPr>
              <a:t>对任意</a:t>
            </a:r>
            <a:r>
              <a:rPr lang="en-US" altLang="zh-CN">
                <a:ea typeface="楷体_GB2312" pitchFamily="49" charset="-122"/>
                <a:sym typeface="Symbol" pitchFamily="18" charset="2"/>
              </a:rPr>
              <a:t>x,  x=x=x</a:t>
            </a:r>
          </a:p>
          <a:p>
            <a:pPr lvl="2" algn="just">
              <a:buFontTx/>
              <a:buNone/>
            </a:pPr>
            <a:r>
              <a:rPr lang="en-US" altLang="zh-CN" sz="2400">
                <a:ea typeface="楷体_GB2312" pitchFamily="49" charset="-122"/>
                <a:sym typeface="Symbol" pitchFamily="18" charset="2"/>
              </a:rPr>
              <a:t>{}A= A{}=A</a:t>
            </a:r>
          </a:p>
          <a:p>
            <a:endParaRPr lang="en-US" altLang="zh-CN">
              <a:solidFill>
                <a:srgbClr val="3333FF"/>
              </a:solidFill>
              <a:ea typeface="楷体_GB2312"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2E15A96-5EC8-469E-9F00-8E1DA3BBD552}" type="slidenum">
              <a:rPr lang="en-US" altLang="zh-CN"/>
              <a:pPr/>
              <a:t>9</a:t>
            </a:fld>
            <a:endParaRPr lang="en-US" altLang="zh-CN"/>
          </a:p>
        </p:txBody>
      </p:sp>
      <p:sp>
        <p:nvSpPr>
          <p:cNvPr id="58370" name="Rectangle 2"/>
          <p:cNvSpPr>
            <a:spLocks noGrp="1" noChangeArrowheads="1"/>
          </p:cNvSpPr>
          <p:nvPr>
            <p:ph type="title"/>
          </p:nvPr>
        </p:nvSpPr>
        <p:spPr/>
        <p:txBody>
          <a:bodyPr/>
          <a:lstStyle/>
          <a:p>
            <a:r>
              <a:rPr lang="zh-CN" altLang="en-US">
                <a:ea typeface="楷体_GB2312" pitchFamily="49" charset="-122"/>
              </a:rPr>
              <a:t>闭包、正闭包</a:t>
            </a:r>
          </a:p>
        </p:txBody>
      </p:sp>
      <p:sp>
        <p:nvSpPr>
          <p:cNvPr id="58371" name="Rectangle 3"/>
          <p:cNvSpPr>
            <a:spLocks noGrp="1" noChangeArrowheads="1"/>
          </p:cNvSpPr>
          <p:nvPr>
            <p:ph type="body" idx="1"/>
          </p:nvPr>
        </p:nvSpPr>
        <p:spPr/>
        <p:txBody>
          <a:bodyPr/>
          <a:lstStyle/>
          <a:p>
            <a:pPr algn="just"/>
            <a:r>
              <a:rPr lang="zh-CN" altLang="en-US">
                <a:ea typeface="楷体_GB2312" pitchFamily="49" charset="-122"/>
              </a:rPr>
              <a:t>符号串集合的</a:t>
            </a:r>
            <a:r>
              <a:rPr lang="zh-CN" altLang="en-US">
                <a:solidFill>
                  <a:srgbClr val="996600"/>
                </a:solidFill>
                <a:ea typeface="楷体_GB2312" pitchFamily="49" charset="-122"/>
              </a:rPr>
              <a:t>闭包</a:t>
            </a:r>
            <a:r>
              <a:rPr lang="zh-CN" altLang="en-US">
                <a:solidFill>
                  <a:srgbClr val="996600"/>
                </a:solidFill>
                <a:ea typeface="楷体_GB2312" pitchFamily="49" charset="-122"/>
                <a:sym typeface="Symbol" pitchFamily="18" charset="2"/>
              </a:rPr>
              <a:t>*</a:t>
            </a:r>
          </a:p>
          <a:p>
            <a:pPr lvl="1" algn="just">
              <a:buFont typeface="Wingdings" pitchFamily="2" charset="2"/>
              <a:buNone/>
            </a:pPr>
            <a:r>
              <a:rPr lang="zh-CN" altLang="en-US">
                <a:solidFill>
                  <a:srgbClr val="996600"/>
                </a:solidFill>
                <a:ea typeface="楷体_GB2312" pitchFamily="49" charset="-122"/>
                <a:sym typeface="Symbol" pitchFamily="18" charset="2"/>
              </a:rPr>
              <a:t>*</a:t>
            </a:r>
            <a:r>
              <a:rPr lang="en-US" altLang="zh-CN">
                <a:solidFill>
                  <a:srgbClr val="996600"/>
                </a:solidFill>
                <a:ea typeface="楷体_GB2312" pitchFamily="49" charset="-122"/>
                <a:sym typeface="Symbol" pitchFamily="18" charset="2"/>
              </a:rPr>
              <a:t>= </a:t>
            </a:r>
            <a:r>
              <a:rPr lang="en-US" altLang="zh-CN" baseline="30000">
                <a:solidFill>
                  <a:schemeClr val="hlink"/>
                </a:solidFill>
                <a:ea typeface="楷体_GB2312" pitchFamily="49" charset="-122"/>
                <a:sym typeface="Symbol" pitchFamily="18" charset="2"/>
              </a:rPr>
              <a:t>0</a:t>
            </a:r>
            <a:r>
              <a:rPr lang="en-US" altLang="zh-CN">
                <a:solidFill>
                  <a:srgbClr val="996600"/>
                </a:solidFill>
                <a:ea typeface="楷体_GB2312" pitchFamily="49" charset="-122"/>
                <a:sym typeface="Symbol" pitchFamily="18" charset="2"/>
              </a:rPr>
              <a:t>∪ </a:t>
            </a:r>
            <a:r>
              <a:rPr lang="en-US" altLang="zh-CN" baseline="30000">
                <a:solidFill>
                  <a:srgbClr val="996600"/>
                </a:solidFill>
                <a:ea typeface="楷体_GB2312" pitchFamily="49" charset="-122"/>
                <a:sym typeface="Symbol" pitchFamily="18" charset="2"/>
              </a:rPr>
              <a:t>1</a:t>
            </a:r>
            <a:r>
              <a:rPr lang="en-US" altLang="zh-CN">
                <a:solidFill>
                  <a:srgbClr val="996600"/>
                </a:solidFill>
                <a:ea typeface="楷体_GB2312" pitchFamily="49" charset="-122"/>
                <a:sym typeface="Symbol" pitchFamily="18" charset="2"/>
              </a:rPr>
              <a:t>∪ </a:t>
            </a:r>
            <a:r>
              <a:rPr lang="en-US" altLang="zh-CN" baseline="30000">
                <a:solidFill>
                  <a:srgbClr val="996600"/>
                </a:solidFill>
                <a:ea typeface="楷体_GB2312" pitchFamily="49" charset="-122"/>
                <a:sym typeface="Symbol" pitchFamily="18" charset="2"/>
              </a:rPr>
              <a:t>2</a:t>
            </a:r>
            <a:r>
              <a:rPr lang="en-US" altLang="zh-CN">
                <a:solidFill>
                  <a:srgbClr val="996600"/>
                </a:solidFill>
                <a:ea typeface="楷体_GB2312" pitchFamily="49" charset="-122"/>
                <a:sym typeface="Symbol" pitchFamily="18" charset="2"/>
              </a:rPr>
              <a:t>∪… </a:t>
            </a:r>
            <a:r>
              <a:rPr lang="en-US" altLang="zh-CN" baseline="30000">
                <a:solidFill>
                  <a:srgbClr val="996600"/>
                </a:solidFill>
                <a:ea typeface="楷体_GB2312" pitchFamily="49" charset="-122"/>
                <a:sym typeface="Symbol" pitchFamily="18" charset="2"/>
              </a:rPr>
              <a:t>n</a:t>
            </a:r>
            <a:r>
              <a:rPr lang="en-US" altLang="zh-CN">
                <a:solidFill>
                  <a:srgbClr val="996600"/>
                </a:solidFill>
                <a:ea typeface="楷体_GB2312" pitchFamily="49" charset="-122"/>
                <a:sym typeface="Symbol" pitchFamily="18" charset="2"/>
              </a:rPr>
              <a:t>∪    …</a:t>
            </a:r>
          </a:p>
          <a:p>
            <a:pPr eaLnBrk="0" hangingPunct="0">
              <a:spcBef>
                <a:spcPct val="0"/>
              </a:spcBef>
              <a:buClrTx/>
              <a:buSzTx/>
              <a:buFontTx/>
              <a:buChar char="•"/>
            </a:pPr>
            <a:r>
              <a:rPr lang="zh-CN" altLang="en-US">
                <a:ea typeface="楷体_GB2312" pitchFamily="49" charset="-122"/>
              </a:rPr>
              <a:t>符号串集合的</a:t>
            </a:r>
            <a:r>
              <a:rPr lang="zh-CN" altLang="en-US">
                <a:solidFill>
                  <a:srgbClr val="CC0099"/>
                </a:solidFill>
                <a:ea typeface="楷体_GB2312" pitchFamily="49" charset="-122"/>
              </a:rPr>
              <a:t>正闭包</a:t>
            </a:r>
            <a:r>
              <a:rPr lang="zh-CN" altLang="en-US">
                <a:solidFill>
                  <a:srgbClr val="CC0099"/>
                </a:solidFill>
                <a:ea typeface="楷体_GB2312" pitchFamily="49" charset="-122"/>
                <a:sym typeface="Symbol" pitchFamily="18" charset="2"/>
              </a:rPr>
              <a:t></a:t>
            </a:r>
            <a:r>
              <a:rPr lang="en-US" altLang="zh-CN" baseline="30000">
                <a:solidFill>
                  <a:schemeClr val="hlink"/>
                </a:solidFill>
                <a:ea typeface="楷体_GB2312" pitchFamily="49" charset="-122"/>
              </a:rPr>
              <a:t>+</a:t>
            </a:r>
          </a:p>
          <a:p>
            <a:pPr lvl="1" algn="just">
              <a:buFont typeface="Wingdings" pitchFamily="2" charset="2"/>
              <a:buNone/>
            </a:pPr>
            <a:r>
              <a:rPr lang="en-US" altLang="zh-CN">
                <a:solidFill>
                  <a:srgbClr val="CC0099"/>
                </a:solidFill>
                <a:ea typeface="楷体_GB2312" pitchFamily="49" charset="-122"/>
                <a:sym typeface="Symbol" pitchFamily="18" charset="2"/>
              </a:rPr>
              <a:t></a:t>
            </a:r>
            <a:r>
              <a:rPr lang="en-US" altLang="zh-CN" baseline="30000">
                <a:solidFill>
                  <a:schemeClr val="hlink"/>
                </a:solidFill>
                <a:ea typeface="楷体_GB2312" pitchFamily="49" charset="-122"/>
                <a:sym typeface="Symbol" pitchFamily="18" charset="2"/>
              </a:rPr>
              <a:t>+</a:t>
            </a:r>
            <a:r>
              <a:rPr lang="en-US" altLang="zh-CN">
                <a:solidFill>
                  <a:srgbClr val="CC0099"/>
                </a:solidFill>
                <a:ea typeface="楷体_GB2312" pitchFamily="49" charset="-122"/>
                <a:sym typeface="Symbol" pitchFamily="18" charset="2"/>
              </a:rPr>
              <a:t>= </a:t>
            </a:r>
            <a:r>
              <a:rPr lang="en-US" altLang="zh-CN" baseline="30000">
                <a:solidFill>
                  <a:schemeClr val="hlink"/>
                </a:solidFill>
                <a:ea typeface="楷体_GB2312" pitchFamily="49" charset="-122"/>
                <a:sym typeface="Symbol" pitchFamily="18" charset="2"/>
              </a:rPr>
              <a:t>1</a:t>
            </a:r>
            <a:r>
              <a:rPr lang="en-US" altLang="zh-CN">
                <a:solidFill>
                  <a:srgbClr val="CC0099"/>
                </a:solidFill>
                <a:ea typeface="楷体_GB2312" pitchFamily="49" charset="-122"/>
                <a:sym typeface="Symbol" pitchFamily="18" charset="2"/>
              </a:rPr>
              <a:t>∪ </a:t>
            </a:r>
            <a:r>
              <a:rPr lang="en-US" altLang="zh-CN" baseline="30000">
                <a:solidFill>
                  <a:srgbClr val="CC0099"/>
                </a:solidFill>
                <a:ea typeface="楷体_GB2312" pitchFamily="49" charset="-122"/>
                <a:sym typeface="Symbol" pitchFamily="18" charset="2"/>
              </a:rPr>
              <a:t>2</a:t>
            </a:r>
            <a:r>
              <a:rPr lang="en-US" altLang="zh-CN">
                <a:solidFill>
                  <a:srgbClr val="CC0099"/>
                </a:solidFill>
                <a:ea typeface="楷体_GB2312" pitchFamily="49" charset="-122"/>
                <a:sym typeface="Symbol" pitchFamily="18" charset="2"/>
              </a:rPr>
              <a:t>∪ </a:t>
            </a:r>
            <a:r>
              <a:rPr lang="en-US" altLang="zh-CN" baseline="30000">
                <a:solidFill>
                  <a:srgbClr val="CC0099"/>
                </a:solidFill>
                <a:ea typeface="楷体_GB2312" pitchFamily="49" charset="-122"/>
                <a:sym typeface="Symbol" pitchFamily="18" charset="2"/>
              </a:rPr>
              <a:t>3</a:t>
            </a:r>
            <a:r>
              <a:rPr lang="en-US" altLang="zh-CN">
                <a:solidFill>
                  <a:srgbClr val="CC0099"/>
                </a:solidFill>
                <a:ea typeface="楷体_GB2312" pitchFamily="49" charset="-122"/>
                <a:sym typeface="Symbol" pitchFamily="18" charset="2"/>
              </a:rPr>
              <a:t>∪… </a:t>
            </a:r>
            <a:r>
              <a:rPr lang="en-US" altLang="zh-CN" baseline="30000">
                <a:solidFill>
                  <a:srgbClr val="CC0099"/>
                </a:solidFill>
                <a:ea typeface="楷体_GB2312" pitchFamily="49" charset="-122"/>
                <a:sym typeface="Symbol" pitchFamily="18" charset="2"/>
              </a:rPr>
              <a:t>n</a:t>
            </a:r>
            <a:r>
              <a:rPr lang="en-US" altLang="zh-CN">
                <a:solidFill>
                  <a:srgbClr val="CC0099"/>
                </a:solidFill>
                <a:ea typeface="楷体_GB2312" pitchFamily="49" charset="-122"/>
                <a:sym typeface="Symbol" pitchFamily="18" charset="2"/>
              </a:rPr>
              <a:t>∪    …</a:t>
            </a:r>
          </a:p>
          <a:p>
            <a:r>
              <a:rPr kumimoji="1" lang="zh-CN" altLang="en-US">
                <a:ea typeface="楷体_GB2312" pitchFamily="49" charset="-122"/>
              </a:rPr>
              <a:t>如果 ∑</a:t>
            </a:r>
            <a:r>
              <a:rPr kumimoji="1" lang="en-US" altLang="zh-CN">
                <a:ea typeface="楷体_GB2312" pitchFamily="49" charset="-122"/>
              </a:rPr>
              <a:t>={0</a:t>
            </a:r>
            <a:r>
              <a:rPr kumimoji="1" lang="zh-CN" altLang="en-US">
                <a:ea typeface="楷体_GB2312" pitchFamily="49" charset="-122"/>
              </a:rPr>
              <a:t>，</a:t>
            </a:r>
            <a:r>
              <a:rPr kumimoji="1" lang="en-US" altLang="zh-CN">
                <a:ea typeface="楷体_GB2312" pitchFamily="49" charset="-122"/>
              </a:rPr>
              <a:t>1}</a:t>
            </a:r>
            <a:r>
              <a:rPr kumimoji="1" lang="zh-CN" altLang="en-US">
                <a:ea typeface="楷体_GB2312" pitchFamily="49" charset="-122"/>
              </a:rPr>
              <a:t>，则</a:t>
            </a:r>
          </a:p>
          <a:p>
            <a:pPr lvl="1">
              <a:buFont typeface="Wingdings" pitchFamily="2" charset="2"/>
              <a:buNone/>
            </a:pPr>
            <a:r>
              <a:rPr kumimoji="1" lang="zh-CN" altLang="en-US">
                <a:ea typeface="楷体_GB2312" pitchFamily="49" charset="-122"/>
              </a:rPr>
              <a:t>∑*</a:t>
            </a:r>
            <a:r>
              <a:rPr kumimoji="1" lang="en-US" altLang="zh-CN">
                <a:ea typeface="楷体_GB2312" pitchFamily="49" charset="-122"/>
              </a:rPr>
              <a:t>={</a:t>
            </a:r>
            <a:r>
              <a:rPr kumimoji="1" lang="en-US" altLang="zh-CN">
                <a:solidFill>
                  <a:srgbClr val="FF3300"/>
                </a:solidFill>
                <a:ea typeface="楷体_GB2312" pitchFamily="49" charset="-122"/>
                <a:sym typeface="Symbol" pitchFamily="18" charset="2"/>
              </a:rPr>
              <a:t></a:t>
            </a:r>
            <a:r>
              <a:rPr kumimoji="1" lang="en-US" altLang="zh-CN">
                <a:ea typeface="楷体_GB2312" pitchFamily="49" charset="-122"/>
                <a:sym typeface="Symbol" pitchFamily="18" charset="2"/>
              </a:rPr>
              <a:t>,0,1,00,01,10,11,000,001,…}</a:t>
            </a:r>
          </a:p>
          <a:p>
            <a:pPr lvl="1">
              <a:buFont typeface="Wingdings" pitchFamily="2" charset="2"/>
              <a:buNone/>
            </a:pPr>
            <a:r>
              <a:rPr kumimoji="1" lang="en-US" altLang="zh-CN">
                <a:ea typeface="楷体_GB2312" pitchFamily="49" charset="-122"/>
              </a:rPr>
              <a:t>∑</a:t>
            </a:r>
            <a:r>
              <a:rPr kumimoji="1" lang="en-US" altLang="zh-CN" baseline="30000">
                <a:ea typeface="楷体_GB2312" pitchFamily="49" charset="-122"/>
              </a:rPr>
              <a:t>+</a:t>
            </a:r>
            <a:r>
              <a:rPr kumimoji="1" lang="en-US" altLang="zh-CN">
                <a:ea typeface="楷体_GB2312" pitchFamily="49" charset="-122"/>
              </a:rPr>
              <a:t>={</a:t>
            </a:r>
            <a:r>
              <a:rPr kumimoji="1" lang="en-US" altLang="zh-CN">
                <a:ea typeface="楷体_GB2312" pitchFamily="49" charset="-122"/>
                <a:sym typeface="Symbol" pitchFamily="18" charset="2"/>
              </a:rPr>
              <a:t>0,1,00,01,10,11,000,001,…}</a:t>
            </a:r>
          </a:p>
          <a:p>
            <a:pPr lvl="1">
              <a:buFont typeface="Wingdings" pitchFamily="2" charset="2"/>
              <a:buNone/>
            </a:pPr>
            <a:endParaRPr kumimoji="1" lang="en-US" altLang="zh-CN">
              <a:ea typeface="楷体_GB2312" pitchFamily="49" charset="-122"/>
              <a:sym typeface="Symbol" pitchFamily="18" charset="2"/>
            </a:endParaRPr>
          </a:p>
          <a:p>
            <a:pPr lvl="1">
              <a:buFont typeface="Wingdings" pitchFamily="2" charset="2"/>
              <a:buNone/>
            </a:pPr>
            <a:r>
              <a:rPr kumimoji="1" lang="en-US" altLang="zh-CN">
                <a:ea typeface="楷体_GB2312" pitchFamily="49" charset="-122"/>
              </a:rPr>
              <a:t>∑*= ∑</a:t>
            </a:r>
            <a:r>
              <a:rPr kumimoji="1" lang="en-US" altLang="zh-CN" baseline="30000">
                <a:ea typeface="楷体_GB2312" pitchFamily="49" charset="-122"/>
              </a:rPr>
              <a:t>0</a:t>
            </a:r>
            <a:r>
              <a:rPr kumimoji="1" lang="en-US" altLang="zh-CN">
                <a:ea typeface="楷体_GB2312" pitchFamily="49" charset="-122"/>
              </a:rPr>
              <a:t>∪∑</a:t>
            </a:r>
            <a:r>
              <a:rPr kumimoji="1" lang="en-US" altLang="zh-CN" baseline="30000">
                <a:ea typeface="楷体_GB2312" pitchFamily="49" charset="-122"/>
              </a:rPr>
              <a:t>+</a:t>
            </a:r>
          </a:p>
          <a:p>
            <a:pPr lvl="1">
              <a:buFont typeface="Wingdings" pitchFamily="2" charset="2"/>
              <a:buNone/>
            </a:pPr>
            <a:r>
              <a:rPr kumimoji="1" lang="en-US" altLang="zh-CN">
                <a:ea typeface="楷体_GB2312" pitchFamily="49" charset="-122"/>
              </a:rPr>
              <a:t>∑</a:t>
            </a:r>
            <a:r>
              <a:rPr kumimoji="1" lang="en-US" altLang="zh-CN" baseline="30000">
                <a:ea typeface="楷体_GB2312" pitchFamily="49" charset="-122"/>
              </a:rPr>
              <a:t>+</a:t>
            </a:r>
            <a:r>
              <a:rPr kumimoji="1" lang="en-US" altLang="zh-CN">
                <a:ea typeface="楷体_GB2312" pitchFamily="49" charset="-122"/>
              </a:rPr>
              <a:t> = ∑ ∑* = ∑*∑</a:t>
            </a:r>
            <a:endParaRPr lang="en-US" altLang="zh-CN">
              <a:ea typeface="楷体_GB2312"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Pct val="80000"/>
          <a:buFont typeface="Wingdings" pitchFamily="2" charset="2"/>
          <a:buNone/>
          <a:tabLst/>
          <a:defRPr kumimoji="1" lang="zh-CN" altLang="en-US" sz="2000" b="0" i="0" u="none" strike="noStrike" cap="none" normalizeH="0" baseline="0" smtClean="0">
            <a:ln>
              <a:noFill/>
            </a:ln>
            <a:solidFill>
              <a:schemeClr val="tx1"/>
            </a:solidFill>
            <a:effectLst/>
            <a:latin typeface="Times New Roman"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Pct val="80000"/>
          <a:buFont typeface="Wingdings" pitchFamily="2" charset="2"/>
          <a:buNone/>
          <a:tabLst/>
          <a:defRPr kumimoji="1" lang="zh-CN" altLang="en-US" sz="2000" b="0" i="0" u="none" strike="noStrike" cap="none" normalizeH="0" baseline="0" smtClean="0">
            <a:ln>
              <a:noFill/>
            </a:ln>
            <a:solidFill>
              <a:schemeClr val="tx1"/>
            </a:solidFill>
            <a:effectLst/>
            <a:latin typeface="Times New Roman"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997</TotalTime>
  <Words>3330</Words>
  <Application>Microsoft Office PowerPoint</Application>
  <PresentationFormat>全屏显示(4:3)</PresentationFormat>
  <Paragraphs>632</Paragraphs>
  <Slides>45</Slides>
  <Notes>0</Notes>
  <HiddenSlides>1</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Blends</vt:lpstr>
      <vt:lpstr>第3章 文法和语言 </vt:lpstr>
      <vt:lpstr>语法</vt:lpstr>
      <vt:lpstr>程序和符号串</vt:lpstr>
      <vt:lpstr>字母表、符号和符号串</vt:lpstr>
      <vt:lpstr>符号串的头、尾</vt:lpstr>
      <vt:lpstr>符号串的连接</vt:lpstr>
      <vt:lpstr>符号串的方幂</vt:lpstr>
      <vt:lpstr>符号串集合、符号串乘积</vt:lpstr>
      <vt:lpstr>闭包、正闭包</vt:lpstr>
      <vt:lpstr>3. 3 文法和语言的形式定义</vt:lpstr>
      <vt:lpstr>文法</vt:lpstr>
      <vt:lpstr>直接推导、直接归约</vt:lpstr>
      <vt:lpstr>直接推导、直接归约</vt:lpstr>
      <vt:lpstr>推导、归纳</vt:lpstr>
      <vt:lpstr>*推导</vt:lpstr>
      <vt:lpstr>句型、句子</vt:lpstr>
      <vt:lpstr>语言</vt:lpstr>
      <vt:lpstr>等价的文法</vt:lpstr>
      <vt:lpstr>文法的类型</vt:lpstr>
      <vt:lpstr>0型文法（短语文法）</vt:lpstr>
      <vt:lpstr>1型文法（上下文有关文法）</vt:lpstr>
      <vt:lpstr>2型文法（上下文无关文法）</vt:lpstr>
      <vt:lpstr>2型文法（上下文无关文法）</vt:lpstr>
      <vt:lpstr>3型文法（正规文法）</vt:lpstr>
      <vt:lpstr>四种文法类的关系</vt:lpstr>
      <vt:lpstr>0型、上下文有关等语言</vt:lpstr>
      <vt:lpstr>3．5  上下文无关文法及其语法树</vt:lpstr>
      <vt:lpstr>语法树（推导树）</vt:lpstr>
      <vt:lpstr>语法树（推导树）</vt:lpstr>
      <vt:lpstr>语法树能表示推导过程的顺序吗?</vt:lpstr>
      <vt:lpstr>PowerPoint 演示文稿</vt:lpstr>
      <vt:lpstr>最左推导、规范推导和规范句型</vt:lpstr>
      <vt:lpstr>哪个是规范句型？</vt:lpstr>
      <vt:lpstr>一个句型是否只对应唯一的一棵语法树？</vt:lpstr>
      <vt:lpstr>二义性文法</vt:lpstr>
      <vt:lpstr>3.6  句型的分析</vt:lpstr>
      <vt:lpstr>3.6.1 自上而下的分析方法</vt:lpstr>
      <vt:lpstr>3.6.2 自下而上的分析方法</vt:lpstr>
      <vt:lpstr>自上而下分析方法中的主要问题是</vt:lpstr>
      <vt:lpstr>自下而上的分析方法中的主要问题是</vt:lpstr>
      <vt:lpstr>短语、直接短语、句柄</vt:lpstr>
      <vt:lpstr>短语、直接短语、句柄</vt:lpstr>
      <vt:lpstr>如何找出句型的短语和直接短语?</vt:lpstr>
      <vt:lpstr>PowerPoint 演示文稿</vt:lpstr>
      <vt:lpstr>习题（习题编号对应教材第2章练习，P.33-36）</vt:lpstr>
    </vt:vector>
  </TitlesOfParts>
  <Company>Zhang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Jin</dc:creator>
  <cp:lastModifiedBy>Xu Xian</cp:lastModifiedBy>
  <cp:revision>99</cp:revision>
  <dcterms:created xsi:type="dcterms:W3CDTF">2006-09-06T08:31:30Z</dcterms:created>
  <dcterms:modified xsi:type="dcterms:W3CDTF">2022-12-19T09:28:08Z</dcterms:modified>
</cp:coreProperties>
</file>