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259" r:id="rId2"/>
    <p:sldId id="261" r:id="rId3"/>
    <p:sldId id="269" r:id="rId4"/>
    <p:sldId id="264" r:id="rId5"/>
    <p:sldId id="265" r:id="rId6"/>
    <p:sldId id="298" r:id="rId7"/>
    <p:sldId id="266" r:id="rId8"/>
    <p:sldId id="299" r:id="rId9"/>
    <p:sldId id="267" r:id="rId10"/>
    <p:sldId id="293" r:id="rId11"/>
    <p:sldId id="294" r:id="rId12"/>
    <p:sldId id="270" r:id="rId13"/>
    <p:sldId id="271" r:id="rId14"/>
    <p:sldId id="272" r:id="rId15"/>
    <p:sldId id="273" r:id="rId16"/>
    <p:sldId id="274" r:id="rId17"/>
    <p:sldId id="297" r:id="rId18"/>
    <p:sldId id="295" r:id="rId19"/>
    <p:sldId id="276" r:id="rId20"/>
    <p:sldId id="277" r:id="rId21"/>
    <p:sldId id="296" r:id="rId22"/>
    <p:sldId id="300"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68" r:id="rId37"/>
  </p:sldIdLst>
  <p:sldSz cx="9144000" cy="6858000" type="screen4x3"/>
  <p:notesSz cx="6858000" cy="9144000"/>
  <p:defaultTextStyle>
    <a:defPPr>
      <a:defRPr lang="zh-CN"/>
    </a:defPPr>
    <a:lvl1pPr algn="ctr" rtl="0" fontAlgn="base">
      <a:lnSpc>
        <a:spcPct val="80000"/>
      </a:lnSpc>
      <a:spcBef>
        <a:spcPct val="20000"/>
      </a:spcBef>
      <a:spcAft>
        <a:spcPct val="0"/>
      </a:spcAft>
      <a:buClr>
        <a:schemeClr val="hlink"/>
      </a:buClr>
      <a:buSzPct val="60000"/>
      <a:buFont typeface="Wingdings" pitchFamily="2" charset="2"/>
      <a:defRPr sz="2400" b="1" kern="1200">
        <a:solidFill>
          <a:schemeClr val="tx1"/>
        </a:solidFill>
        <a:latin typeface="Times New Roman" pitchFamily="18" charset="0"/>
        <a:ea typeface="楷体_GB2312" pitchFamily="49" charset="-122"/>
        <a:cs typeface="+mn-cs"/>
      </a:defRPr>
    </a:lvl1pPr>
    <a:lvl2pPr marL="457200" algn="ctr" rtl="0" fontAlgn="base">
      <a:lnSpc>
        <a:spcPct val="80000"/>
      </a:lnSpc>
      <a:spcBef>
        <a:spcPct val="20000"/>
      </a:spcBef>
      <a:spcAft>
        <a:spcPct val="0"/>
      </a:spcAft>
      <a:buClr>
        <a:schemeClr val="hlink"/>
      </a:buClr>
      <a:buSzPct val="60000"/>
      <a:buFont typeface="Wingdings" pitchFamily="2" charset="2"/>
      <a:defRPr sz="2400" b="1" kern="1200">
        <a:solidFill>
          <a:schemeClr val="tx1"/>
        </a:solidFill>
        <a:latin typeface="Times New Roman" pitchFamily="18" charset="0"/>
        <a:ea typeface="楷体_GB2312" pitchFamily="49" charset="-122"/>
        <a:cs typeface="+mn-cs"/>
      </a:defRPr>
    </a:lvl2pPr>
    <a:lvl3pPr marL="914400" algn="ctr" rtl="0" fontAlgn="base">
      <a:lnSpc>
        <a:spcPct val="80000"/>
      </a:lnSpc>
      <a:spcBef>
        <a:spcPct val="20000"/>
      </a:spcBef>
      <a:spcAft>
        <a:spcPct val="0"/>
      </a:spcAft>
      <a:buClr>
        <a:schemeClr val="hlink"/>
      </a:buClr>
      <a:buSzPct val="60000"/>
      <a:buFont typeface="Wingdings" pitchFamily="2" charset="2"/>
      <a:defRPr sz="2400" b="1" kern="1200">
        <a:solidFill>
          <a:schemeClr val="tx1"/>
        </a:solidFill>
        <a:latin typeface="Times New Roman" pitchFamily="18" charset="0"/>
        <a:ea typeface="楷体_GB2312" pitchFamily="49" charset="-122"/>
        <a:cs typeface="+mn-cs"/>
      </a:defRPr>
    </a:lvl3pPr>
    <a:lvl4pPr marL="1371600" algn="ctr" rtl="0" fontAlgn="base">
      <a:lnSpc>
        <a:spcPct val="80000"/>
      </a:lnSpc>
      <a:spcBef>
        <a:spcPct val="20000"/>
      </a:spcBef>
      <a:spcAft>
        <a:spcPct val="0"/>
      </a:spcAft>
      <a:buClr>
        <a:schemeClr val="hlink"/>
      </a:buClr>
      <a:buSzPct val="60000"/>
      <a:buFont typeface="Wingdings" pitchFamily="2" charset="2"/>
      <a:defRPr sz="2400" b="1" kern="1200">
        <a:solidFill>
          <a:schemeClr val="tx1"/>
        </a:solidFill>
        <a:latin typeface="Times New Roman" pitchFamily="18" charset="0"/>
        <a:ea typeface="楷体_GB2312" pitchFamily="49" charset="-122"/>
        <a:cs typeface="+mn-cs"/>
      </a:defRPr>
    </a:lvl4pPr>
    <a:lvl5pPr marL="1828800" algn="ctr" rtl="0" fontAlgn="base">
      <a:lnSpc>
        <a:spcPct val="80000"/>
      </a:lnSpc>
      <a:spcBef>
        <a:spcPct val="20000"/>
      </a:spcBef>
      <a:spcAft>
        <a:spcPct val="0"/>
      </a:spcAft>
      <a:buClr>
        <a:schemeClr val="hlink"/>
      </a:buClr>
      <a:buSzPct val="60000"/>
      <a:buFont typeface="Wingdings" pitchFamily="2" charset="2"/>
      <a:defRPr sz="24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FFF2"/>
    <a:srgbClr val="996600"/>
    <a:srgbClr val="FF00FF"/>
    <a:srgbClr val="006600"/>
    <a:srgbClr val="FF33CC"/>
    <a:srgbClr val="009900"/>
    <a:srgbClr val="33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5" autoAdjust="0"/>
    <p:restoredTop sz="94660"/>
  </p:normalViewPr>
  <p:slideViewPr>
    <p:cSldViewPr>
      <p:cViewPr varScale="1">
        <p:scale>
          <a:sx n="87" d="100"/>
          <a:sy n="87" d="100"/>
        </p:scale>
        <p:origin x="-588" y="-90"/>
      </p:cViewPr>
      <p:guideLst>
        <p:guide orient="horz" pos="2160"/>
        <p:guide pos="2880"/>
      </p:guideLst>
    </p:cSldViewPr>
  </p:slideViewPr>
  <p:notesTextViewPr>
    <p:cViewPr>
      <p:scale>
        <a:sx n="100" d="100"/>
        <a:sy n="100" d="100"/>
      </p:scale>
      <p:origin x="0" y="0"/>
    </p:cViewPr>
  </p:notesTextViewPr>
  <p:notesViewPr>
    <p:cSldViewPr>
      <p:cViewPr varScale="1">
        <p:scale>
          <a:sx n="45" d="100"/>
          <a:sy n="45" d="100"/>
        </p:scale>
        <p:origin x="-869"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sz="1200" b="0">
                <a:latin typeface="Arial" charset="0"/>
                <a:ea typeface="宋体" charset="-122"/>
              </a:defRPr>
            </a:lvl1pPr>
          </a:lstStyle>
          <a:p>
            <a:endParaRPr lang="en-US" altLang="zh-CN"/>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b="0">
                <a:latin typeface="Arial" charset="0"/>
                <a:ea typeface="宋体" charset="-122"/>
              </a:defRPr>
            </a:lvl1pPr>
          </a:lstStyle>
          <a:p>
            <a:endParaRPr lang="en-US" altLang="zh-CN"/>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200" b="0">
                <a:latin typeface="Arial" charset="0"/>
                <a:ea typeface="宋体" charset="-122"/>
              </a:defRPr>
            </a:lvl1pPr>
          </a:lstStyle>
          <a:p>
            <a:endParaRPr lang="en-US" altLang="zh-CN"/>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b="0">
                <a:latin typeface="Arial" charset="0"/>
                <a:ea typeface="宋体" charset="-122"/>
              </a:defRPr>
            </a:lvl1pPr>
          </a:lstStyle>
          <a:p>
            <a:fld id="{262E733D-FB9C-4477-A696-3DD66AD85DE7}" type="slidenum">
              <a:rPr lang="en-US" altLang="zh-CN"/>
              <a:pPr/>
              <a:t>‹#›</a:t>
            </a:fld>
            <a:endParaRPr lang="en-US" altLang="zh-CN"/>
          </a:p>
        </p:txBody>
      </p:sp>
    </p:spTree>
    <p:extLst>
      <p:ext uri="{BB962C8B-B14F-4D97-AF65-F5344CB8AC3E}">
        <p14:creationId xmlns:p14="http://schemas.microsoft.com/office/powerpoint/2010/main" val="108829043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440" units="cm"/>
          <inkml:channel name="Y" type="integer" max="1440" units="cm"/>
        </inkml:traceFormat>
        <inkml:channelProperties>
          <inkml:channelProperty channel="X" name="resolution" value="43.10777" units="1/cm"/>
          <inkml:channelProperty channel="Y" name="resolution" value="42.98507" units="1/cm"/>
        </inkml:channelProperties>
      </inkml:inkSource>
      <inkml:timestamp xml:id="ts0" timeString="2022-10-31T03:20:52.27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1" timeString="2022-10-31T03:21:02.953"/>
    </inkml:context>
  </inkml:definitions>
  <inkml:trace contextRef="#ctx0" brushRef="#br0">17701 13428,'0'13,"0"0,0 0,0 1,13-1,0 0,0-13,14 13,13 0,13 1,39-1,14-13,-66 0,92 0,27 13,-93-13,119 0,0 13,-105-13,92 27,-93-27,80 13,-80 0,0-13,-39 0,-13 0,-14 0,13 0,-12 0,-1-13,0 0,0 0,-13-14,27 1,-14-1,-13 1,13-14,0 14,-13-14,14-13,-14 0,0-26,13 26,-13 26,13-26,0-13,-13 27,0-1,0 27,0-27,0 14,0 12,0-25,0 25,-13-25,-13 12,12 14,-12-13,-1 12,-12 1,26 0,-27-14,13 27,1 0,-27-13,27 13,-41-13,28 13,-1 0,-39 0,26 0,13 0,-66 0,53 0,14 0,-28 0,28 0,12 13,1-13,-40 0,39 0,-12 0,-1 0,-39 0,39 0,0 0,0 0,-26 0,40 0,-14 0,14 0,-1 0,1 0,-1 0,14 0,-27 0,27 0,0 0,-40 0,27-13,-41 13,28 0,-1 0,-26 0,39 0,1 0,-14 0,27 0,0 0,0 13,-1-13,1 13,0 1,-27 25,14-25,26 12,-27-13,14 14,-40 39,27-40,13-12,-14 25,14-12,0-14,-27 40,40-40,-13 0,13 1,-14-1,14 0,0 0,0 0,0 1,0-1,0 0,0 14,0-14,0 0,0 0,0 0,14 1,-14-1,13 0,-13 0,13 1,0-1,1-13,-1 13,0-13,0 13,1-13,-1 14,13-1,-13-13,14 13,-1 0,1 0,-1 1,-26-1,13-13,1 0,-14 13,13-13,0 0,0 13,1-13,-1 0,-13 14,13-14</inkml:trace>
  <inkml:trace contextRef="#ctx1" brushRef="#br0">21956 8851 95,'0'0'187,"0"0"-84,0 0 24,0 0-22,0 0-16,0 0-17,0 0-26,-53-40-14,51 36 13,-3 2-9,3 2-4,2 0-10,0 0-12,0 0-5,0 0-2,0 0 1,0 0-3,0 0-1,0 0-1,0 0 1,0 8 0,0 16 7,0 8 5,-6 4-7,1 2-1,-8 2 0,5-2 2,-2 2-6,4-1 1,4-7-5,2-6 8,0-6-6,0-4 2,0-2-5,0-4 4,2-2 0,4-2-1,-3-2-18,4-2-20,-5 2-25,1-2-9,3 2-37,-3 0-5,-1 6-37,-2 6-96</inkml:trace>
  <inkml:trace contextRef="#ctx1" brushRef="#br0" timeOffset="1073.685">21849 9886 266,'0'0'78,"0"0"-37,0 0 14,0 0-8,0 0-20,0 0-19,-5-86 5,16 78 1,4 1-2,-2 1-5,5 2 2,2 0-5,1 2 3,3 2 0,-3 0-6,-3 0 0,0 0 1,0 0 0,-3 12-2,-1 0 0,-4 5-1,-7 2 1,-3 6 4,0 3 5,0 2-2,-9-2-2,-13 2-3,1-4 2,-2 0-3,-1-2-1,0-6 0,-1 0 2,-1-6-2,2-2 2,-3 0 0,0 0-1,4-3 2,2 0-2,0-3 1,8-2-2,8-2 1,-2 2-1,7-2-5,0 0-6,0 3 8,21-3 1,6 0 4,5 0 1,5 0 1,-1 0 4,-3 0-2,-4 0 6,-1 0-7,-7 0-4,0 0-1,-1 0-1,-2 0 0,3 0-5,-5 5-25,-1 5-69,-4 7-69</inkml:trace>
  <inkml:trace contextRef="#ctx1" brushRef="#br0" timeOffset="1876.0365">21901 11011 13,'0'0'163,"0"0"-90,0 0-22,0 0 14,0 0-11,0 0-21,-13-40-4,13 33 8,3 1 1,12 2-1,6 0-21,0 3-10,2-2 3,5 3-5,-4 0-4,-1 0 0,-7 0-6,-1 11 5,-9 4-4,-4 6 5,-2-2 4,0 6-3,-2-1 0,-19 0 0,-6 0-1,-3 0 0,-6-4-6,2-2-1,0-2-9,0-4-12,11-4 8,7-6 19,9 0 1,7-2 0,0 0-25,0 2 8,31 2 13,5 2 4,9 2 2,0 4-2,-6 0 0,0 0 4,-10 2 2,-11-2 12,-2 2 11,-11 7 2,-5-2 14,0 3-8,-11 5-26,-17-5-7,-5-3-3,-2 2-1,-1-3-29,3 0-63,2-2-68,5-2-146</inkml:trace>
  <inkml:trace contextRef="#ctx1" brushRef="#br0" timeOffset="2438.0583">21888 12029 16,'0'0'82,"0"0"-80,0 0 4,0 0 47,0 0 12,0 0-14,36 20-19,-30-4-6,-6 6 15,0 2-23,0 2-6,-3 1 1,-18-1-3,0-2-1,-6-2-9,3-2 3,3-6-1,3-4-2,6-4 1,0-4-1,7-2 0,1 0-1,4 0-17,0 0 11,0 0-3,0 0 10,9 0 1,12-4-1,6-2 15,3-4 9,6 2 0,3 2 13,-3 0 3,0 4-13,-1 0-12,-4 2-3,-5 0-10,-1 0 5,-7 0-4,-7 0-3,-1 0-2,-7 0-14,-3 0-27,0 4-15,0 4-44,0-2-222</inkml:trace>
  <inkml:trace contextRef="#ctx1" brushRef="#br0" timeOffset="2656.9942">22049 12023 299,'0'0'118,"0"0"-93,0 139 8,-5-89 37,-1 0-15,6-4-41,0-6-12,0-4-2,0-4-35,0-4-27,8-1-42,-2-1-31,-2 3-145</inkml:trace>
  <inkml:trace contextRef="#ctx1" brushRef="#br0" timeOffset="3239.598">22103 13088 379,'0'0'24,"0"0"-24,0 0 0,0 0 19,0 128-19,10-101-1,1-5-13,2-4 10,2-4 2,-7 0 2,5-4-6,-5-4 6,2 1 0,-5 0 0,8-3 1,-2 3 1,4 2 0,1 1 2,2 0 11,5-2-10,-2 0 1,0 4 1,3-4 10,-4 4 12,3-2-12,-7 0-9,2 2 9,-2-4 2,-1 0-3,-3-2-2,-3 2-5,0 2 4,-3 2 4,-3 2 4,-3 0 2,0 4-3,0-2-8,-18-2 3,-6 2-2,-4-2-8,-4-1-4,-7 2 0,-6 0-1,-3-4-6,-6 0-6,3-9-14,1-2-50,-2 0-42,1-18-143</inkml:trace>
  <inkml:trace contextRef="#ctx1" brushRef="#br0" timeOffset="3496.8731">22113 13010 483,'0'0'75,"0"0"-75,0 0 0,0 0 5,0 0 15,0 0-15,92-4 4,-59 4-5,3 0-4,0 0-1,0 0 1,-4 0-30,-4 0-22,-4 0-37,-3 0-19,-3 0-169</inkml:trace>
  <inkml:trace contextRef="#ctx1" brushRef="#br0" timeOffset="37983.0713">9107 14143 19,'0'0'63,"0"0"-3,0 0-1,0 0-4,0 0-15,0 0-17,0 0 0,0 0 23,2 0-19,-2 0-15,3 0-9,-3 0 0,7 0 4,-4 0-6,-3 0 0,3 0 0,-3 0 2,0 0 0,0 0 4,0 0 15,0 0 5,0 0-6,0 0-8,0 0-5,0 0-8,0 0-2,0 0-3,2 0 5,-2 0 1,3-8 3,1-4 0,-4 0 0,3-4 3,-3-2-5,0-4-1,0-3 1,0-1-1,0 1-1,0-2 1,0 3-1,0 2-2,0 0 0,-7 6-1,2 0 3,-1 2 1,3 0-1,-4 0 0,5 0 0,-1 0-1,3-2 0,0 0-2,0-4 3,0-2 0,0 0-1,0 4 0,0 4 2,0 1-1,0 4 1,0-1 1,-3 2 0,0-1 0,3 1 2,-3 2-4,3 2 3,0 0 1,0 3-3,0-4-1,0 3 0,0 0 0,0 0 0,0 2 1,0 0 0,0 0 2,0 0-3,0 0 3,0 0 3,0 0 0,0 0-6,0 0 0,0 0 0,0 0-4,0-2 2,0 2 1,0-4 1,0 3-7,0-2-18,0-1-37,0 0-22,0-2-65,0-4-111</inkml:trace>
  <inkml:trace contextRef="#ctx1" brushRef="#br0" timeOffset="38463.7338">8966 13120 24,'0'0'48,"0"0"-3,0 0-2,0 0-2,0 0 9,0 0 18,0 70-27,0-48 2,-3 5-13,-3 0-3,-3 4-7,-1-3-14,5 2-4,2-4 1,3-2-3,0-4-11,0-2-34,0-6-27,0-8-79</inkml:trace>
  <inkml:trace contextRef="#ctx1" brushRef="#br0" timeOffset="38875.7193">9002 13196 60,'0'0'83,"0"0"9,0 0-15,0 0-21,0 0-32,0 0 8,60 22-1,-45-1 16,6 1 2,-3 4-11,0-1-18,-1 0 0,-2-3 4,-5-2-7,-2-6-7,-2-2-4,1-4-2,-2-4 0,-5-4-3,3 0-2,-3 0-3,0-6-1,3-22 5,1-10 19,-4-9-13,0-4-6,0 0-13,0 3 5,0 4-25,3 14-51,2 8-1,5 12-26,-7 8-139</inkml:trace>
  <inkml:trace contextRef="#ctx1" brushRef="#br0" timeOffset="40435.6087">10963 14120 103,'0'0'114,"0"0"-77,0 0 17,0 0-19,0 0-23,0 0-9,0 0 1,0 0 4,0 0-1,0 0 3,0 0 10,0 0 6,0 0-7,0 0-6,0 0 7,0-1 1,0-9-3,0 2-6,0 0-6,0-5-2,0-5-4,0-1 1,0-12-1,0-1 0,0-4 2,0 0-2,-2-8 0,-5 0-10,4-6-8,0-2 0,3-4-16,-3 1 13,1 3 10,-3 8 11,-3 10 2,0 8-1,-5 8-1,4 6 1,-3 6 6,3 2 4,3 4-5,1 0 5,2 0 7,-1 0-12,1 0-6,0 0-2,0 0-3,3 0-12,0 0-19,0 0-44,0 0-12,0 0-62</inkml:trace>
  <inkml:trace contextRef="#ctx1" brushRef="#br0" timeOffset="40795.9751">10723 13066 81,'0'0'79,"0"0"8,0 0-1,0 0-40,0 0-22,0 0-4,-3 26 23,3 0-16,0 4-1,-2 2 7,2-4-8,-3 0-10,0 1-7,-1-7-6,4 0-1,-3-6-1,3-4-6,0-4-71,0-4-42,0-4-91</inkml:trace>
  <inkml:trace contextRef="#ctx1" brushRef="#br0" timeOffset="41320.7634">10756 13086 157,'0'0'69,"0"0"-29,0 0 7,0 0-32,0 0-15,0 0 24,21 8 3,-5 4-8,-1 4 4,-1-2-3,4 3 0,-3-2-6,0-1-4,1 0-4,-5-2-4,1-2 1,1 1-1,-8-1-1,4-1 2,0-3-2,0 1-1,-2-2 3,-2 0-2,1-1 0,-6-4-1,3 0-1,-3 0-3,0 0 0,0 0 4,0 0 0,2-4 2,2-13 3,-1-5 1,-3-2-3,3-6-2,3-4 2,3-2-3,2-4 2,2 4-2,-1 6 0,0 6 3,-6 8-3,-3 6 0,-3 4-4,0 1 2,0 4-9,0-2-18,0 3-49,0 0-125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10-31T03:23:29.278"/>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441 1890 100,'0'0'175,"0"0"-148,0 0-24,0 0 60,0 0-5,0 0-54,105-41 1,-38 28 1,15-2 12,7 6 12,13 5 8,2 4-5,-2 0-12,9 0 2,-3 22-5,16 10-8,0 1 1,6 9-1,6-1-3,-6 4-2,7 1 1,-1 0-4,7-5 5,10 5 0,-4-4 1,0-7 1,-3-3-1,3-4 2,10-9-6,-3-6 0,-4-4-2,-9 1 5,-7-5-4,-6-5-1,-6 4 1,0-4-2,6 0 3,7 0-4,-1 0 2,1 4 2,6 1-2,9 5 2,-3 3-3,0 0 1,4 6 2,6-5-2,-4 4-2,16-4 2,7 5 0,6-11-2,16 7 1,-3 3-1,3-5 3,-16 6-3,0-15-2,-6 1 2,0-5 1,0 0 0,0 0 1,-1-32 1,-5-23 4,-1-14-3,-12-14 3,-23-3 2,-18-2 3,-39 2-2,-22 3-9,-15 1 3,-23-15 11,-13-4-5,-6-9-2,0-14-2,0 0-5,-41 1 7,-13 3-6,-7 6 0,-15 18-1,0-1 2,-13 6-1,7 4-1,-7-4 1,6 12-1,4 1 0,-20 1-1,4 13 0,-6-1 0,-1 10 3,-15 9-3,5 10 0,-18 8 0,-6 9 9,-7 2-9,-22 17 1,-7 0 1,-24 0-2,-17 0 0,-19 8 2,-3 20 3,10 0-6,6 0 5,-7 4-4,1-6 2,-7 6-1,1-4-1,-4 4 0,16 0 0,6-4 2,16-10 0,13 1 3,6-6-3,7 6-2,-1-1-1,7 0 1,0 6 0,10-2 4,-4 6-4,10-1 0,12 10-2,7 0 2,13-5 0,9 4 0,3-4 2,-3 1-4,3-1 2,-3 0 0,13 4 0,6-3 0,0-1 2,7 0-2,-7-4 0,19-6 0,3-3 2,-2-2-2,8 2 0,-2-5 0,2 0 0,7-5 1,-15-5-1,2 5 0,-9-4 0,6 5-2,-3 3 2,9-4 0,10 5 2,1-1-2,11 6-3,7 4 1,7 9 0,9 0 0,6 19-2,3 3 4,10 15 1,0 8-1,0 7 0,64 12-1,25 14-4,19 8-130,-10 7-108</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10-31T03:22:35.368"/>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2785 609 292,'0'0'77,"0"0"-68,0 0 9,0 0-1,0 0-14,0 0-2,-248 0-1,172 13 5,-6 15 23,9 4-2,-10 9-2,0 9-10,-5 10-1,-14 13-8,-15 10-2,-20 8-2,1 1 1,-10-10-2,15 1 0,23-5 0,-3 9 1,10 4-1,-1 6 0,7 8 0,6 2 1,0 2 0,7 1-1,5 0 0,1-14 0,16-5 0,6-8 1,6-5-1,7 10 0,12-2-3,1 11 3,9 12 1,6 7 1,-3 12 0,10 0-2,0 5 0,-1-5 0,7-9 2,0 1 0,0-6-1,0 1 4,0 14 1,19 3 0,10 15-2,-10-1 3,9-8-3,-8-1 8,2-12-4,-10-7 1,4-4-2,-9 6-1,-1-1 7,7 5 0,-13 0-9,0-14 2,0 0-1,0-10 0,0-8-1,12 5 0,23-6-1,0 10-1,7 4 1,-1 6-3,0-6 4,0-8 1,7-11-4,-7-8 4,7-1-5,-1-7 1,-5-1 0,-1-10-1,0-4 0,7 5 1,-7-15-1,0 11 0,1-6 3,-1 1-3,-9 12 3,15 7-1,17 7-2,-4 10 3,16-4-1,7 8-1,-16-8 0,2 9-1,-8-14 0,-4-5 1,-10-9 2,7-4-2,-6-10 1,-7-9 4,7-9-3,-7 5 2,0-1 0,13 1-2,-6 5-1,15-10-2,-2-1 4,9 7-4,3-6 0,3-5 0,0-4-3,7-4 3,12-6 0,19 0 0,10-3 3,6-1-3,7 0 7,-1-9-7,10 0-3,-9 0 1,-7 0-8,6-9 6,-18-14 4,-4-18 4,10-5-3,0 0 1,-1-4 4,14-1-4,6 10 2,22-9-4,6 8 0,-2 1 0,2 4 1,-12 5 0,6 10-1,6-6-2,-3 5 2,13-5 2,-19 2-2,-9 7 2,-11 10-1,8-1 2,-4 1-2,-10 0-1,7 5 0,-32-5 0,-9-14 0,-20 4 0,-21 1 0,2-5-4,-9 5 3,6-10-2,4 1 3,-4-1 4,10 0-4,3-4 3,-3 0-3,-3-9 3,-4-5-7,-3 1 2,-6-6 0,10 1 4,-10-1 2,6 1-4,4-5 2,-10-1 3,15 2-2,-2-6-1,3-4 0,-3-5-2,-10 0 2,-3-4-1,0 0-1,-13 4 0,0-8-1,-6 8-3,0-14 4,-10 5 7,10 14-7,-6-5 6,-4 18-4,4 6 5,-10 8-1,3 1-2,-3-1 1,3 5-5,4-5-1,-4 1 1,3-5 3,-2 0 2,2-6-5,-3-3 2,-3-1-1,4 1-1,2-5 0,3 5 1,1-5 1,-4-5-2,-2-9 2,-4-19-2,3 2 0,-3-15 4,-3-9-3,-3-1-1,-13-3 1,0 4 2,0 10-3,0-6 2,0 1 0,0-9-1,-13-10 2,-3-9-2,-3-14 0,-3-9 0,-4-18-1,-2-19-2,-7-3 1,0-2 1,3 5 0,-9 24 6,-7 18-3,7 9 6,6 9 0,-6 0-4,6-4-5,0-10 2,-3-5 0,3-3-2,-6-1 2,6 14-2,-6 18 0,6 18 0,3 10 1,-9 1-1,-1 7 0,-5-4-5,-17 6 4,10 2 2,-22-8-2,3 6-2,-9-2 3,-1 11 2,0 4-1,1 8-1,-1 11 0,-6 7-1,1 11 0,-8 4 1,1 8 0,-16 7-6,3 3 0,-9 10 5,-7-2 1,3 6 0,-3 0 0,1-4 0,5 4 1,17-4-1,-1-1-1,-3 5-3,4 0-1,-1 0-14,-3 0 3,4 5 13,5 18-8,-15-1-3,-3 1 9,-3 0 5,-1-9 4,17-4-3,5-1 1,1 0-2,-3-5 0,2 0 2,1 1-2,6-5 0,7 4 2,-1-4 0,17 0-1,2 0-1,10 0 1,-6 0-1,3 0-1,-4 0 1,7 0 1,-9 0-1,-4 0 3,4 0-1,-10 6-3,-3 3 1,-1 0 0,4-1 0,-9 2 0,-7 8-2,0 1-4,-16-1 6,10 9 0,0-8 2,-7 3-1,4 2-1,3 3 3,-7 1-2,7 3 4,-10 7-5,3-10 2,14 3 6,-1-12-4,28-6-3,-2-3 3,9-6 0,13-4 4,-7 0-5,7 0-3,-1 0 4,1 5 1,6 4-3,3-1-2,-15 7-3,12 3-3,6 14-5,4 10-17,3 8 20,3 1-66,19-1 8,0 1-18,0-6-140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10-31T03:23:11.328"/>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1920 4163 16,'0'0'138,"0"0"-93,0 0 17,0 0-18,0 0-12,0 0-7,0 0-12,-25-10-1,25 10 7,0-4 1,-10 4 3,4 0-12,0-5 8,-1 5-5,1 0 2,6 0 1,0 0-2,0 0-4,0-4-7,0-1 0,0 5-4,0-10-12,0 6 9,0-14 3,0-1 3,19-3-2,16-1-1,-7-5 2,-9 6-2,10-1 0,-10 4 0,-3-3 2,-3-6-2,-7 0-6,7-4 5,3 0 1,-10-5 0,13 1 6,3-1-4,-3-4-2,16 9 1,-16-5-2,3 5 0,-2 18-4,-11-8 5,-3 7 5,1 2-4,-1-10-1,0-5 0,7 0 1,3-3-1,-3-1 0,-1 0-2,4-15 2,3 6-1,-6-9 1,9 4 2,-9 5-1,-7-9 0,4 13-1,-4 1-3,-6-2 3,0-3 1,0 0 0,0-4 0,0-2-1,0 2 2,0-1-1,0-5-1,0-3 0,0-2-1,0-3 1,0 4 2,0-5-2,0 5 0,0 5 5,0-10-5,0 10 1,-16-10-2,4 1 1,-1 3 0,7-3-3,6-5 3,-10-5 0,10 1-1,0-1 1,0 0-1,0 0-4,22 5-14,-3 0 5,-3 4 14,-10 1-4,1-1 4,-7 5 0,0-9 0,6 5 2,-6-5-2,0-5 0,0 9 0,0-9 0,0 5 0,0-5-2,0 9 2,-19 10 0,-9 5 2,9 3-2,-16 1 5,6 4-4,-6 5 9,-3-5-10,3 5 11,0 0-7,-6-4 3,0 3 4,-1 1-5,-5 9-5,-1 5 8,-6 5-7,7 3 4,-11 1-6,4 9 4,0 0-2,1 0-1,-11 0 7,4 0-7,-10 0 10,10 5 0,6 13-6,-4 5-3,4 4 1,-6 5 4,-3 5-7,2 4 2,1 1-1,-3 4 1,9-1 0,-7 6-2,-2-1 0,9-9 1,0 6-1,13-6 2,-1 0-4,7 10 2,0-1 0,10 5 0,-3 5-5,5 3-1,-2 6 6,3 9 1,-4 4 2,10-4-3,4 1 0,5-6 0,-5-9 1,5 5-1,-2-6 1,-4 7-1,0 3 0,-15-4 2,2 0-2,-8 4 0,-1 4 0,12 11 2,4-6-2,0 1 0,3-5 0,10-5 1,0 0-1,6-4 1,0 0-1,0-1 0,0-3 1,0-1-1,0-4 0,6 0 1,16-2-2,4 2 2,-4 5-1,3-7 0,4 12 0,-1-7 0,-2 2 0,2-1 1,-2 0-1,2-4 0,1 0 2,3-1-2,3-4 0,0 14 0,-1-15 0,8 12 0,-11-3 0,4-8 0,7 1 0,-7-11 0,6-4-2,-6-4 5,6-5-4,-9-13 1,3 3-2,0-8 2,6 0 0,-6 0 0,6-5-1,-16-5 1,10 1-3,0-1 5,-9 1-3,2-5 1,-9 0 0,10 4 0,-1-4 0,-2 10 0,2-1 2,-9-9-2,10 9 0,6-5 0,0 2 1,-3-6-1,3 0-1,-7 0 1,-3 0 0,-2 0-4,-4 0 4,-3 0 3,-4 0-3,-5 0 1,-1 0-1,0 0 0,4 0-1,-4 0 0,1 0 1,-1 0 0,0 0 2,-6 0-2,0 0 0,0 0-2,0 0 2,7 0 2,2 0-2,-2 0 0,-1 0 0,7 0 1,-7 0-1,0 0 0,10 0-1,-10 0 2,7 0-1,3-6 2,-10 2-4,7-1 1,-13 1 1,6-9-2,1 7-51,-7 2-29,0 4-132</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10-31T03:23:17.218"/>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23 6 5,'0'0'73,"0"0"-41,0 0 24,0 0-23,0 0-28,0 0-5,0 0-17,0 0-44,-13-6 2,3 6 8</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10-31T03:23:18.348"/>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728 1169 53,'0'0'31,"0"0"-11,0 0-7,0 0 11,0 0 34,0 0-16,219 105-20,-200-100-4,4-1-5,-4-4-6,3 0-4,3 0 2,-3 0-3,-2 0 1,2 0 2,-10-9-1,11-13-1,-4-1 3,0 4-6,-3-18 5,-10 5-9,7-4 4,-7-5 0,4 4 10,-4-14-10,7 10 0,-7 0-1,10-13 1,-3-2 1,-7 11-1,0-2 0,-6 6-9,0 0-2,0-1-36,0 1 26,0 0 10,-6 4-5,-23 1-7,4-1 17,-4 5-4,-6 0 7,4-5-10,-4 10 1,-7-1 6,1 6-2,0 3 4,-7-9 4,13 6 1,-6 3 0,0 0 2,6 2 10,-3-1-2,-3-1-1,-1 6-3,1-2-5,0 11 0,6 4 0,-6 0 1,-1 0-1,7 0 1,4 0-3,-4 0 0,0 9 2,-6 10-2,6-2 1,3 11 0,3 9-1,-6-1-1,10 15 1,-10 5 2,13 11-2,3 12 8,-10-6 6,17 9 17,-1 1-4,3-5 0,10-9-9,0-5-9,0-14-7,0-8-1,0-1-2,16-13-4,10-6-66,2-3-81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10-31T03:23:19.668"/>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445 1133 119,'0'0'60,"0"0"-54,0 0 7,0 0 34,0 0-38,0 0-3,0 60 0,28-47 10,7 6 27,-3-6 1,3 6-16,6-6-12,0 6-10,7-10 3,0 0-2,-1 1-2,10-10 0,-9 0-3,-16 0-1,9 0 0,-12 0 3,5 0-1,-8-23 1,2-14 4,1-4 4,3-14-5,-4-5-6,1 1 2,-10-5-3,3 8 5,-22 1-5,0-4 3,0 8-3,0-3 0,0-2 1,0 1-2,-9-8 1,-17-6-6,-2-1-19,2 1 16,-9 6-4,7 8 3,-7 5 6,9 12-2,-15 6 2,0 5 3,-7 9 1,1 4-2,-1 0 4,0 9-1,-2 5-1,2 0-2,-12 0 1,6 0 1,-10 28 1,-2 13-1,2 6 3,4 7 2,6 10 3,-3 5 11,3 9-7,12-1-4,1-7 2,16-11-1,9-8-5,3-6-2,13-8-2,0-5 0,0-4-24,0 4-33,0-19-125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10-31T03:23:22.788"/>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1445 3725 63,'0'0'7,"0"0"-5,0 0 54,0 0 4,0 0-42,0 0-14,194 64 2,-156-55 23,13 6-6,-4-2 13,7 1-13,6 4 21,4 1-15,-4 3-15,10 6-5,3-9-5,-3 4-3,12-10 4,-5 5-3,-4 1-1,9-6 2,-6-3-2,7-1 4,-10 0-1,3-9 2,0 0 1,1 0-2,-4-28 0,-4-8 8,8-14 8,-4 3 0,-4-7-9,8-2-5,-11 11 2,10-15 5,-9 0-1,-3 1 6,2-9-2,4-1 0,-3-14-2,9-4 0,0-5-9,7-4-3,6-5 5,-1 6-4,1-2 0,0 14-1,-13 1 0,-9 13-3,-7 9-1,-18 1 1,-7 9 4,-13-6-3,-9 2-1,-13 3 4,0-13-1,0-1-2,0-12 2,-29-11 0,-19-7-2,7-2-1,-7 1 0,7 4 0,-6 1 0,-7 3 0,0 6 0,-4 5-1,-2 7 2,6-3-1,-16 14 0,4-5-1,-4-1 1,3 6 1,-3-1-1,23-5 0,-1 1 0,13-5-1,7 11 1,-4 2-7,-9 6 6,-7 4-1,0 0-5,-9 10 6,-3 8 1,0 0-4,-10 15 4,9-6 0,-8 6 5,-1-2-5,3 2 0,-9-5 2,9 4-2,4 1 0,9-11 0,6 7 1,7-2 2,-7 5-2,13 10-2,-6 4 0,0 0-5,-7 0 5,1 0 1,-7 0 0,6 0 1,-9 0 0,9 13-1,1 1 0,-1 0 2,-6-5-2,6 4 1,1 2-2,6-2 1,-1 6 0,-5-1 0,5 5 0,7 0 0,-6-5-2,6 5 2,-6-1-1,0 6 1,3 0 0,-13 4 0,3 0 0,7 0-2,0-4 0,9 13 0,-9-9 1,12 5 1,-6 4-1,-6 0 1,3 1 0,-13-6 0,-3 1 0,-6-5-1,6-4 2,3 3-1,3-3 0,7-5 2,0 9-2,3-4 0,-13 8 0,13 1 0,-13-1 0,19 1 0,-9 4 0,0 0 2,6 1-2,-6 4 0,12-10 0,4 1 0,-4-5 0,10 0-2,-3 5 2,3-10 0,-3 10 0,3 0 0,-10 4 2,4 10-2,-10-6 0,0 5-2,6 1 2,4 3 0,-4 2 0,4 4-1,3-1 0,9 0 0,-3-3 0,16 8 1,-6-4 1,6 0-1,0-2 0,0-2 1,0 4 0,0 3 2,0-8-3,6 10 0,29-7 0,-7 8 0,14-3 1,5 1 0,7 5 0,10 0 4,-4 4-3,0-9-1,4 5 5,3-9-1,9 4-2,6-4 2,1-10-2,6-5 1,0-3 1,0-5-3,-1-9 7,8-6-7,-1 6 0,-6-5-2,6-10 3,-12 6-2,-1-10-1,-6-9-1,7 9 1,-10-9 4,9 0-4,1 0 0,-1-5-3,7-18 3,-6 1 5,-1-10-3,1 13-2,-10-9 0,-10 15 0,4-15 2,-19 15-2,9-6 1,-16 1-2,0 4-23,7 5-50,-23-13-50,-9 12-367</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10-31T03:23:25.668"/>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507 1830 142,'0'0'51,"0"0"0,0 0 39,0 0-40,0 0-31,0 0-12,0 0-4,-26 0-2,26 0 12,0 0 3,0 0-10,0 0 8,13 9 12,22 18-19,13 10 2,6-1-5,9 7 2,4-8-3,-4 7 0,4-5 1,-7 4-4,4-5 7,18 5-7,7-4 8,6 5-7,13-5 4,16-1-2,13-4-1,15-5 0,-3-4 1,4-4-1,-4-6-2,-6 2 0,9-11 0,-9 1 1,0-5 0,-7 0-1,10 0 0,-3-15 0,6-17 0,4-4 2,-10-5 1,-1-5-1,-5-5 3,9-9-4,3 6 0,4-19 0,2 4 1,17 5 0,-7-1-1,12 16 2,-5-7 0,-10-8-1,9-5-2,-6-9 1,-6-9 0,-10 5 1,-25-6-1,-7 2 0,-15 3 2,-19-8 0,-10-1-2,-10-5 0,-15 5 0,-20 6-1,-28 4 1,0 8 2,0 5 0,-41 10 0,-29 4 2,-12-1 1,-14 6-3,-12-1 1,-3 6 2,-6 8-1,3 1 8,-10 8-3,-6 5 5,-7 9-6,-15 5-4,2 5 0,1-2 4,-16 6 5,0 0-6,-13 0-2,-6 0-2,-16 6 0,-3 21 2,-3 0-6,-7 10 3,10 0 2,-3 9-5,6 0-1,15 3 1,14-2 0,15-2 0,4-4 1,9 2-2,13-2 1,0 9-1,6 5 1,16 5-1,-3 0 0,16-6 1,0 0 1,-7-3 4,4-1-5,-4 1 2,7-1-2,0 1 3,-1-1-1,-2-4-1,-4 0-2,13-5 1,1-3 0,5-3 4,7-3 1,16 0-1,-1 1-1,10-6-1,20-3-1,2-1 4,10-1-5,3 6 1,3 4-1,7 13 0,6 15 0,0 22-4,0 19 3,0 19 1,6 13 0,42-6 1,12-7-1,10-10 0,19-18 0,6-6 0,16-7-1,4-10 1,15-15-6,22-17-54,10-18-61,-3-19-82</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10-31T03:23:27.478"/>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875 3024 267,'0'0'127,"0"0"-84,0 0-6,0 0 16,0 0-4,0 0-40,-48-18-9,48 18-12,0 0 9,0 0 3,48 0 2,12 0 6,10 0-6,13 0 1,6 0-2,12 0 3,4 0-1,3-13 0,-13-25-2,0-7 1,-6-11 0,-6 2 1,-7-19 0,-16 0 1,4-15-1,-10-4 3,-7-3-4,-5-6-1,-7 4 0,-16 5 0,-4 6 1,-15 12-1,0 15 0,0 3 1,0 11 4,-22-2 7,-13 2-1,-6-10 3,-7 5-11,7 9 1,0-6-3,-13 2 3,6 4-3,-6-10-1,0-4 2,7 0-3,6-1 1,-1 11-1,7 4 0,-6 9 2,6 0 0,-12-1-2,5 6 5,-5-5 4,5 5 3,7-5-9,4-6 1,-4-3-3,-6 5 0,-7-5-1,-6 8 2,3 6 1,4 9 1,-7 4 1,6 0-3,7 1 3,6-1-3,9-10 0,10 11 2,4-6-1,5-3 4,1 9-1,6-11-6,-6-3 1,6-6-1,-10-12-1,4 4 0,0-6-1,-1 11 4,1 4-2,-1 4 0,1 10 0,6-1 1,-16 6-1,10 0 2,0-2 3,-1-2-5,-9-2 0,4 0 0,-1 6-2,7-1 2,-1 4 2,-2 1-1,9 5 0,0 0 1,0 4 5,-7 0-6,7 0 1,0 0 1,-6 0 2,6 0-5,0 0-16,-6 0-36,-7 0-5,-9 8-11,-7 16 9,10-2 22,-9-8 37,9-5 0,-4 0 1,11 1 1,-1-1 5,0-5 10,4 1 4,2-1-6,1-4-7,-7 6 7,-9-2-10,-13 10 4,-3 3 5,-13 11-6,-3 17 8,7 15-6,-1 9 15,13 19-8,-6-6-10,15 10-3,11-5 0,2 0 3,13 9-3,0 14 0,0 14-1,41 27-2,19 23 0,17 19 5,-1 0 6,0-6-3,3-13 8,-2-18-7,5-14 3,-12-23-1,-3-14-2,2-26-9,4-15 6,4-23-6,5-23-2,7-8 2,0-10-2,6-10 1,0-44-3,10-15-3,-16-14-46,-16-8-45,-9 3-21,-23-8-32,-28-5-75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sz="1200" b="0">
                <a:latin typeface="Arial" charset="0"/>
                <a:ea typeface="宋体" charset="-122"/>
              </a:defRPr>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b="0">
                <a:latin typeface="Arial" charset="0"/>
                <a:ea typeface="宋体" charset="-122"/>
              </a:defRPr>
            </a:lvl1pPr>
          </a:lstStyle>
          <a:p>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200" b="0">
                <a:latin typeface="Arial" charset="0"/>
                <a:ea typeface="宋体" charset="-122"/>
              </a:defRPr>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b="0">
                <a:latin typeface="Arial" charset="0"/>
                <a:ea typeface="宋体" charset="-122"/>
              </a:defRPr>
            </a:lvl1pPr>
          </a:lstStyle>
          <a:p>
            <a:fld id="{EABE15D0-7A12-4C2C-90C6-22879DA143B2}" type="slidenum">
              <a:rPr lang="en-US" altLang="zh-CN"/>
              <a:pPr/>
              <a:t>‹#›</a:t>
            </a:fld>
            <a:endParaRPr lang="en-US" altLang="zh-CN"/>
          </a:p>
        </p:txBody>
      </p:sp>
    </p:spTree>
    <p:extLst>
      <p:ext uri="{BB962C8B-B14F-4D97-AF65-F5344CB8AC3E}">
        <p14:creationId xmlns:p14="http://schemas.microsoft.com/office/powerpoint/2010/main" val="36465427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1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51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51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3556245-A208-4C04-BCF8-7F84434B4265}"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A9553A7-D6F3-4EEF-8CDB-C5F67CF52178}" type="slidenum">
              <a:rPr lang="en-US" altLang="zh-CN"/>
              <a:pPr/>
              <a:t>‹#›</a:t>
            </a:fld>
            <a:endParaRPr lang="en-US" altLang="zh-CN"/>
          </a:p>
        </p:txBody>
      </p:sp>
    </p:spTree>
    <p:extLst>
      <p:ext uri="{BB962C8B-B14F-4D97-AF65-F5344CB8AC3E}">
        <p14:creationId xmlns:p14="http://schemas.microsoft.com/office/powerpoint/2010/main" val="388117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214313"/>
            <a:ext cx="21240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214313"/>
            <a:ext cx="6219825"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027F803-5CD9-4F29-BF13-22593D0E24EB}" type="slidenum">
              <a:rPr lang="en-US" altLang="zh-CN"/>
              <a:pPr/>
              <a:t>‹#›</a:t>
            </a:fld>
            <a:endParaRPr lang="en-US" altLang="zh-CN"/>
          </a:p>
        </p:txBody>
      </p:sp>
    </p:spTree>
    <p:extLst>
      <p:ext uri="{BB962C8B-B14F-4D97-AF65-F5344CB8AC3E}">
        <p14:creationId xmlns:p14="http://schemas.microsoft.com/office/powerpoint/2010/main" val="4172974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237412" cy="7667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125538"/>
            <a:ext cx="4171950" cy="5006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171950" cy="5006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FAB1F118-5049-4FC4-81F2-236BDCF8439D}" type="slidenum">
              <a:rPr lang="en-US" altLang="zh-CN"/>
              <a:pPr/>
              <a:t>‹#›</a:t>
            </a:fld>
            <a:endParaRPr lang="en-US" altLang="zh-CN"/>
          </a:p>
        </p:txBody>
      </p:sp>
    </p:spTree>
    <p:extLst>
      <p:ext uri="{BB962C8B-B14F-4D97-AF65-F5344CB8AC3E}">
        <p14:creationId xmlns:p14="http://schemas.microsoft.com/office/powerpoint/2010/main" val="993159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237412" cy="7667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125538"/>
            <a:ext cx="4171950" cy="5006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25538"/>
            <a:ext cx="4171950" cy="242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05225"/>
            <a:ext cx="4171950" cy="242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fld id="{8789545F-354E-4C89-8D9E-36E1FABC9A1B}" type="slidenum">
              <a:rPr lang="en-US" altLang="zh-CN"/>
              <a:pPr/>
              <a:t>‹#›</a:t>
            </a:fld>
            <a:endParaRPr lang="en-US" altLang="zh-CN"/>
          </a:p>
        </p:txBody>
      </p:sp>
    </p:spTree>
    <p:extLst>
      <p:ext uri="{BB962C8B-B14F-4D97-AF65-F5344CB8AC3E}">
        <p14:creationId xmlns:p14="http://schemas.microsoft.com/office/powerpoint/2010/main" val="261094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4C0CC13-913F-42D9-B7C9-28F28B41B632}" type="slidenum">
              <a:rPr lang="en-US" altLang="zh-CN"/>
              <a:pPr/>
              <a:t>‹#›</a:t>
            </a:fld>
            <a:endParaRPr lang="en-US" altLang="zh-CN"/>
          </a:p>
        </p:txBody>
      </p:sp>
    </p:spTree>
    <p:extLst>
      <p:ext uri="{BB962C8B-B14F-4D97-AF65-F5344CB8AC3E}">
        <p14:creationId xmlns:p14="http://schemas.microsoft.com/office/powerpoint/2010/main" val="169087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B0D57F9-4433-4281-9CA9-A137BCF05852}" type="slidenum">
              <a:rPr lang="en-US" altLang="zh-CN"/>
              <a:pPr/>
              <a:t>‹#›</a:t>
            </a:fld>
            <a:endParaRPr lang="en-US" altLang="zh-CN"/>
          </a:p>
        </p:txBody>
      </p:sp>
    </p:spTree>
    <p:extLst>
      <p:ext uri="{BB962C8B-B14F-4D97-AF65-F5344CB8AC3E}">
        <p14:creationId xmlns:p14="http://schemas.microsoft.com/office/powerpoint/2010/main" val="95841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125538"/>
            <a:ext cx="417195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17195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A2F3BEE-5CA2-47FC-AFC9-AD0B8138981F}" type="slidenum">
              <a:rPr lang="en-US" altLang="zh-CN"/>
              <a:pPr/>
              <a:t>‹#›</a:t>
            </a:fld>
            <a:endParaRPr lang="en-US" altLang="zh-CN"/>
          </a:p>
        </p:txBody>
      </p:sp>
    </p:spTree>
    <p:extLst>
      <p:ext uri="{BB962C8B-B14F-4D97-AF65-F5344CB8AC3E}">
        <p14:creationId xmlns:p14="http://schemas.microsoft.com/office/powerpoint/2010/main" val="3371165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8C13DB3-B382-48A2-8EB5-F8930759F280}" type="slidenum">
              <a:rPr lang="en-US" altLang="zh-CN"/>
              <a:pPr/>
              <a:t>‹#›</a:t>
            </a:fld>
            <a:endParaRPr lang="en-US" altLang="zh-CN"/>
          </a:p>
        </p:txBody>
      </p:sp>
    </p:spTree>
    <p:extLst>
      <p:ext uri="{BB962C8B-B14F-4D97-AF65-F5344CB8AC3E}">
        <p14:creationId xmlns:p14="http://schemas.microsoft.com/office/powerpoint/2010/main" val="139315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EB4B55C-96EE-4813-8522-44EC0CEB2A66}" type="slidenum">
              <a:rPr lang="en-US" altLang="zh-CN"/>
              <a:pPr/>
              <a:t>‹#›</a:t>
            </a:fld>
            <a:endParaRPr lang="en-US" altLang="zh-CN"/>
          </a:p>
        </p:txBody>
      </p:sp>
    </p:spTree>
    <p:extLst>
      <p:ext uri="{BB962C8B-B14F-4D97-AF65-F5344CB8AC3E}">
        <p14:creationId xmlns:p14="http://schemas.microsoft.com/office/powerpoint/2010/main" val="31577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8EA451B-CC7E-4932-ACE8-9448E38730B2}" type="slidenum">
              <a:rPr lang="en-US" altLang="zh-CN"/>
              <a:pPr/>
              <a:t>‹#›</a:t>
            </a:fld>
            <a:endParaRPr lang="en-US" altLang="zh-CN"/>
          </a:p>
        </p:txBody>
      </p:sp>
    </p:spTree>
    <p:extLst>
      <p:ext uri="{BB962C8B-B14F-4D97-AF65-F5344CB8AC3E}">
        <p14:creationId xmlns:p14="http://schemas.microsoft.com/office/powerpoint/2010/main" val="377284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5CF0FA-FD0E-4269-8CE8-EC7353498F9C}" type="slidenum">
              <a:rPr lang="en-US" altLang="zh-CN"/>
              <a:pPr/>
              <a:t>‹#›</a:t>
            </a:fld>
            <a:endParaRPr lang="en-US" altLang="zh-CN"/>
          </a:p>
        </p:txBody>
      </p:sp>
    </p:spTree>
    <p:extLst>
      <p:ext uri="{BB962C8B-B14F-4D97-AF65-F5344CB8AC3E}">
        <p14:creationId xmlns:p14="http://schemas.microsoft.com/office/powerpoint/2010/main" val="358872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F90C57C-271A-40F5-BC71-FC669E696C42}" type="slidenum">
              <a:rPr lang="en-US" altLang="zh-CN"/>
              <a:pPr/>
              <a:t>‹#›</a:t>
            </a:fld>
            <a:endParaRPr lang="en-US" altLang="zh-CN"/>
          </a:p>
        </p:txBody>
      </p:sp>
    </p:spTree>
    <p:extLst>
      <p:ext uri="{BB962C8B-B14F-4D97-AF65-F5344CB8AC3E}">
        <p14:creationId xmlns:p14="http://schemas.microsoft.com/office/powerpoint/2010/main" val="322616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346075" y="117475"/>
            <a:ext cx="6096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099" name="Rectangle 3"/>
          <p:cNvSpPr>
            <a:spLocks noChangeArrowheads="1"/>
          </p:cNvSpPr>
          <p:nvPr/>
        </p:nvSpPr>
        <p:spPr bwMode="ltGray">
          <a:xfrm>
            <a:off x="728663" y="117475"/>
            <a:ext cx="457200"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0" name="Rectangle 4"/>
          <p:cNvSpPr>
            <a:spLocks noChangeArrowheads="1"/>
          </p:cNvSpPr>
          <p:nvPr/>
        </p:nvSpPr>
        <p:spPr bwMode="ltGray">
          <a:xfrm>
            <a:off x="469900" y="539750"/>
            <a:ext cx="5873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1" name="Rectangle 5"/>
          <p:cNvSpPr>
            <a:spLocks noChangeArrowheads="1"/>
          </p:cNvSpPr>
          <p:nvPr/>
        </p:nvSpPr>
        <p:spPr bwMode="ltGray">
          <a:xfrm>
            <a:off x="839788" y="539750"/>
            <a:ext cx="512762"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2" name="Rectangle 6"/>
          <p:cNvSpPr>
            <a:spLocks noChangeArrowheads="1"/>
          </p:cNvSpPr>
          <p:nvPr/>
        </p:nvSpPr>
        <p:spPr bwMode="ltGray">
          <a:xfrm>
            <a:off x="0" y="8001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3" name="Rectangle 7"/>
          <p:cNvSpPr>
            <a:spLocks noChangeArrowheads="1"/>
          </p:cNvSpPr>
          <p:nvPr/>
        </p:nvSpPr>
        <p:spPr bwMode="gray">
          <a:xfrm>
            <a:off x="684213" y="0"/>
            <a:ext cx="698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4" name="Rectangle 8"/>
          <p:cNvSpPr>
            <a:spLocks noChangeArrowheads="1"/>
          </p:cNvSpPr>
          <p:nvPr/>
        </p:nvSpPr>
        <p:spPr bwMode="gray">
          <a:xfrm>
            <a:off x="468313" y="10525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5" name="Rectangle 9"/>
          <p:cNvSpPr>
            <a:spLocks noGrp="1" noChangeArrowheads="1"/>
          </p:cNvSpPr>
          <p:nvPr>
            <p:ph type="title"/>
          </p:nvPr>
        </p:nvSpPr>
        <p:spPr bwMode="auto">
          <a:xfrm>
            <a:off x="1150938" y="214313"/>
            <a:ext cx="7237412"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323850" y="1125538"/>
            <a:ext cx="8496300"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400" b="0">
                <a:latin typeface="Tahoma" pitchFamily="34" charset="0"/>
                <a:ea typeface="+mn-ea"/>
              </a:defRPr>
            </a:lvl1pPr>
          </a:lstStyle>
          <a:p>
            <a:endParaRPr lang="en-US" altLang="zh-C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b="0">
                <a:latin typeface="Tahoma" pitchFamily="34" charset="0"/>
                <a:ea typeface="+mn-ea"/>
              </a:defRPr>
            </a:lvl1pPr>
          </a:lstStyle>
          <a:p>
            <a:endParaRPr lang="en-US" altLang="zh-C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b="0">
                <a:latin typeface="Tahoma" pitchFamily="34" charset="0"/>
                <a:ea typeface="+mn-ea"/>
              </a:defRPr>
            </a:lvl1pPr>
          </a:lstStyle>
          <a:p>
            <a:fld id="{46CA3864-5C87-4D9A-ACA5-D4A831EAB7F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hf hdr="0" ftr="0" dt="0"/>
  <p:txStyles>
    <p:titleStyle>
      <a:lvl1pPr algn="ctr" rtl="0" fontAlgn="base">
        <a:spcBef>
          <a:spcPct val="0"/>
        </a:spcBef>
        <a:spcAft>
          <a:spcPct val="0"/>
        </a:spcAft>
        <a:defRPr sz="4400" b="1">
          <a:solidFill>
            <a:srgbClr val="3333FF"/>
          </a:solidFill>
          <a:latin typeface="+mj-lt"/>
          <a:ea typeface="+mj-ea"/>
          <a:cs typeface="+mj-cs"/>
        </a:defRPr>
      </a:lvl1pPr>
      <a:lvl2pPr algn="ctr" rtl="0" fontAlgn="base">
        <a:spcBef>
          <a:spcPct val="0"/>
        </a:spcBef>
        <a:spcAft>
          <a:spcPct val="0"/>
        </a:spcAft>
        <a:defRPr sz="4400" b="1">
          <a:solidFill>
            <a:srgbClr val="3333FF"/>
          </a:solidFill>
          <a:latin typeface="Times New Roman" pitchFamily="18" charset="0"/>
          <a:ea typeface="宋体" charset="-122"/>
        </a:defRPr>
      </a:lvl2pPr>
      <a:lvl3pPr algn="ctr" rtl="0" fontAlgn="base">
        <a:spcBef>
          <a:spcPct val="0"/>
        </a:spcBef>
        <a:spcAft>
          <a:spcPct val="0"/>
        </a:spcAft>
        <a:defRPr sz="4400" b="1">
          <a:solidFill>
            <a:srgbClr val="3333FF"/>
          </a:solidFill>
          <a:latin typeface="Times New Roman" pitchFamily="18" charset="0"/>
          <a:ea typeface="宋体" charset="-122"/>
        </a:defRPr>
      </a:lvl3pPr>
      <a:lvl4pPr algn="ctr" rtl="0" fontAlgn="base">
        <a:spcBef>
          <a:spcPct val="0"/>
        </a:spcBef>
        <a:spcAft>
          <a:spcPct val="0"/>
        </a:spcAft>
        <a:defRPr sz="4400" b="1">
          <a:solidFill>
            <a:srgbClr val="3333FF"/>
          </a:solidFill>
          <a:latin typeface="Times New Roman" pitchFamily="18" charset="0"/>
          <a:ea typeface="宋体" charset="-122"/>
        </a:defRPr>
      </a:lvl4pPr>
      <a:lvl5pPr algn="ctr" rtl="0" fontAlgn="base">
        <a:spcBef>
          <a:spcPct val="0"/>
        </a:spcBef>
        <a:spcAft>
          <a:spcPct val="0"/>
        </a:spcAft>
        <a:defRPr sz="4400" b="1">
          <a:solidFill>
            <a:srgbClr val="3333FF"/>
          </a:solidFill>
          <a:latin typeface="Times New Roman" pitchFamily="18" charset="0"/>
          <a:ea typeface="宋体" charset="-122"/>
        </a:defRPr>
      </a:lvl5pPr>
      <a:lvl6pPr marL="457200" algn="ctr" rtl="0" fontAlgn="base">
        <a:spcBef>
          <a:spcPct val="0"/>
        </a:spcBef>
        <a:spcAft>
          <a:spcPct val="0"/>
        </a:spcAft>
        <a:defRPr sz="4400" b="1">
          <a:solidFill>
            <a:srgbClr val="3333FF"/>
          </a:solidFill>
          <a:latin typeface="Times New Roman" pitchFamily="18" charset="0"/>
          <a:ea typeface="宋体" charset="-122"/>
        </a:defRPr>
      </a:lvl6pPr>
      <a:lvl7pPr marL="914400" algn="ctr" rtl="0" fontAlgn="base">
        <a:spcBef>
          <a:spcPct val="0"/>
        </a:spcBef>
        <a:spcAft>
          <a:spcPct val="0"/>
        </a:spcAft>
        <a:defRPr sz="4400" b="1">
          <a:solidFill>
            <a:srgbClr val="3333FF"/>
          </a:solidFill>
          <a:latin typeface="Times New Roman" pitchFamily="18" charset="0"/>
          <a:ea typeface="宋体" charset="-122"/>
        </a:defRPr>
      </a:lvl7pPr>
      <a:lvl8pPr marL="1371600" algn="ctr" rtl="0" fontAlgn="base">
        <a:spcBef>
          <a:spcPct val="0"/>
        </a:spcBef>
        <a:spcAft>
          <a:spcPct val="0"/>
        </a:spcAft>
        <a:defRPr sz="4400" b="1">
          <a:solidFill>
            <a:srgbClr val="3333FF"/>
          </a:solidFill>
          <a:latin typeface="Times New Roman" pitchFamily="18" charset="0"/>
          <a:ea typeface="宋体" charset="-122"/>
        </a:defRPr>
      </a:lvl8pPr>
      <a:lvl9pPr marL="1828800" algn="ctr" rtl="0" fontAlgn="base">
        <a:spcBef>
          <a:spcPct val="0"/>
        </a:spcBef>
        <a:spcAft>
          <a:spcPct val="0"/>
        </a:spcAft>
        <a:defRPr sz="4400" b="1">
          <a:solidFill>
            <a:srgbClr val="3333FF"/>
          </a:solidFill>
          <a:latin typeface="Times New Roman" pitchFamily="18" charset="0"/>
          <a:ea typeface="宋体" charset="-122"/>
        </a:defRPr>
      </a:lvl9pPr>
    </p:titleStyle>
    <p:bodyStyle>
      <a:lvl1pPr marL="342900" indent="-342900" algn="l" rtl="0" fontAlgn="base">
        <a:spcBef>
          <a:spcPct val="20000"/>
        </a:spcBef>
        <a:spcAft>
          <a:spcPct val="0"/>
        </a:spcAft>
        <a:buClr>
          <a:schemeClr val="hlink"/>
        </a:buClr>
        <a:buSzPct val="60000"/>
        <a:buFont typeface="Wingdings" pitchFamily="2" charset="2"/>
        <a:buChar char="l"/>
        <a:defRPr sz="2400" b="1">
          <a:solidFill>
            <a:schemeClr val="tx1"/>
          </a:solidFill>
          <a:latin typeface="+mn-lt"/>
          <a:ea typeface="+mn-ea"/>
          <a:cs typeface="+mn-cs"/>
        </a:defRPr>
      </a:lvl1pPr>
      <a:lvl2pPr marL="742950" indent="-285750" algn="l" rtl="0" fontAlgn="base">
        <a:spcBef>
          <a:spcPct val="20000"/>
        </a:spcBef>
        <a:spcAft>
          <a:spcPct val="0"/>
        </a:spcAft>
        <a:buClr>
          <a:srgbClr val="3333FF"/>
        </a:buClr>
        <a:buSzPct val="55000"/>
        <a:buFont typeface="Wingdings" pitchFamily="2" charset="2"/>
        <a:buChar char="Ø"/>
        <a:defRPr sz="2400" b="1">
          <a:solidFill>
            <a:schemeClr val="tx1"/>
          </a:solidFill>
          <a:latin typeface="+mn-lt"/>
          <a:ea typeface="+mn-ea"/>
        </a:defRPr>
      </a:lvl2pPr>
      <a:lvl3pPr marL="1143000" indent="-228600" algn="l" rtl="0" fontAlgn="base">
        <a:spcBef>
          <a:spcPct val="20000"/>
        </a:spcBef>
        <a:spcAft>
          <a:spcPct val="0"/>
        </a:spcAft>
        <a:buClr>
          <a:schemeClr val="folHlink"/>
        </a:buClr>
        <a:buChar char="•"/>
        <a:defRPr sz="20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emf"/><Relationship Id="rId18" Type="http://schemas.openxmlformats.org/officeDocument/2006/relationships/customXml" Target="../ink/ink9.xml"/><Relationship Id="rId3" Type="http://schemas.openxmlformats.org/officeDocument/2006/relationships/image" Target="../media/image1.emf"/><Relationship Id="rId21" Type="http://schemas.openxmlformats.org/officeDocument/2006/relationships/image" Target="../media/image10.emf"/><Relationship Id="rId7" Type="http://schemas.openxmlformats.org/officeDocument/2006/relationships/image" Target="../media/image3.emf"/><Relationship Id="rId12" Type="http://schemas.openxmlformats.org/officeDocument/2006/relationships/customXml" Target="../ink/ink6.xml"/><Relationship Id="rId17" Type="http://schemas.openxmlformats.org/officeDocument/2006/relationships/image" Target="../media/image8.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emf"/><Relationship Id="rId5" Type="http://schemas.openxmlformats.org/officeDocument/2006/relationships/image" Target="../media/image2.emf"/><Relationship Id="rId15" Type="http://schemas.openxmlformats.org/officeDocument/2006/relationships/image" Target="../media/image7.emf"/><Relationship Id="rId10" Type="http://schemas.openxmlformats.org/officeDocument/2006/relationships/customXml" Target="../ink/ink5.xml"/><Relationship Id="rId19" Type="http://schemas.openxmlformats.org/officeDocument/2006/relationships/image" Target="../media/image9.emf"/><Relationship Id="rId4" Type="http://schemas.openxmlformats.org/officeDocument/2006/relationships/customXml" Target="../ink/ink2.xml"/><Relationship Id="rId9" Type="http://schemas.openxmlformats.org/officeDocument/2006/relationships/image" Target="../media/image4.emf"/><Relationship Id="rId14" Type="http://schemas.openxmlformats.org/officeDocument/2006/relationships/customXml" Target="../ink/ink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4"/>
          </p:nvPr>
        </p:nvSpPr>
        <p:spPr/>
        <p:txBody>
          <a:bodyPr/>
          <a:lstStyle/>
          <a:p>
            <a:fld id="{18ADF32B-2F2C-42CA-9C24-018FC1FD2247}" type="slidenum">
              <a:rPr lang="en-US" altLang="zh-CN"/>
              <a:pPr/>
              <a:t>1</a:t>
            </a:fld>
            <a:endParaRPr lang="en-US" altLang="zh-CN"/>
          </a:p>
        </p:txBody>
      </p:sp>
      <p:sp>
        <p:nvSpPr>
          <p:cNvPr id="12290" name="Rectangle 2"/>
          <p:cNvSpPr>
            <a:spLocks noGrp="1" noChangeArrowheads="1"/>
          </p:cNvSpPr>
          <p:nvPr>
            <p:ph type="ctrTitle"/>
          </p:nvPr>
        </p:nvSpPr>
        <p:spPr>
          <a:xfrm>
            <a:off x="755650" y="1341438"/>
            <a:ext cx="7993063" cy="1800225"/>
          </a:xfrm>
        </p:spPr>
        <p:txBody>
          <a:bodyPr/>
          <a:lstStyle/>
          <a:p>
            <a:r>
              <a:rPr lang="zh-CN" altLang="en-US" sz="4800">
                <a:solidFill>
                  <a:srgbClr val="FF3300"/>
                </a:solidFill>
                <a:ea typeface="楷体_GB2312" pitchFamily="49" charset="-122"/>
              </a:rPr>
              <a:t>第</a:t>
            </a:r>
            <a:r>
              <a:rPr lang="en-US" altLang="zh-CN" sz="4800">
                <a:solidFill>
                  <a:srgbClr val="FF3300"/>
                </a:solidFill>
                <a:ea typeface="楷体_GB2312" pitchFamily="49" charset="-122"/>
              </a:rPr>
              <a:t>6</a:t>
            </a:r>
            <a:r>
              <a:rPr lang="zh-CN" altLang="en-US" sz="4800">
                <a:solidFill>
                  <a:srgbClr val="FF3300"/>
                </a:solidFill>
                <a:ea typeface="楷体_GB2312" pitchFamily="49" charset="-122"/>
              </a:rPr>
              <a:t>章 </a:t>
            </a:r>
            <a:r>
              <a:rPr lang="zh-CN" altLang="en-US">
                <a:solidFill>
                  <a:srgbClr val="FF3300"/>
                </a:solidFill>
                <a:ea typeface="楷体_GB2312" pitchFamily="49" charset="-122"/>
              </a:rPr>
              <a:t>自底向上优先分析法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ppt_w</p:attrName>
                                        </p:attrNameLst>
                                      </p:cBhvr>
                                      <p:tavLst>
                                        <p:tav tm="0">
                                          <p:val>
                                            <p:fltVal val="0"/>
                                          </p:val>
                                        </p:tav>
                                        <p:tav tm="100000">
                                          <p:val>
                                            <p:strVal val="#ppt_w"/>
                                          </p:val>
                                        </p:tav>
                                      </p:tavLst>
                                    </p:anim>
                                    <p:anim calcmode="lin" valueType="num">
                                      <p:cBhvr>
                                        <p:cTn id="8" dur="1000" fill="hold"/>
                                        <p:tgtEl>
                                          <p:spTgt spid="12290"/>
                                        </p:tgtEl>
                                        <p:attrNameLst>
                                          <p:attrName>ppt_h</p:attrName>
                                        </p:attrNameLst>
                                      </p:cBhvr>
                                      <p:tavLst>
                                        <p:tav tm="0">
                                          <p:val>
                                            <p:fltVal val="0"/>
                                          </p:val>
                                        </p:tav>
                                        <p:tav tm="100000">
                                          <p:val>
                                            <p:strVal val="#ppt_h"/>
                                          </p:val>
                                        </p:tav>
                                      </p:tavLst>
                                    </p:anim>
                                    <p:anim calcmode="lin" valueType="num">
                                      <p:cBhvr>
                                        <p:cTn id="9" dur="1000" fill="hold"/>
                                        <p:tgtEl>
                                          <p:spTgt spid="1229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29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67A0613-DEDB-43A5-825B-C67AA842D862}" type="slidenum">
              <a:rPr lang="en-US" altLang="zh-CN"/>
              <a:pPr/>
              <a:t>10</a:t>
            </a:fld>
            <a:endParaRPr lang="en-US" altLang="zh-CN"/>
          </a:p>
        </p:txBody>
      </p:sp>
      <p:sp>
        <p:nvSpPr>
          <p:cNvPr id="291842" name="Rectangle 2"/>
          <p:cNvSpPr>
            <a:spLocks noGrp="1" noChangeArrowheads="1"/>
          </p:cNvSpPr>
          <p:nvPr>
            <p:ph type="title"/>
          </p:nvPr>
        </p:nvSpPr>
        <p:spPr/>
        <p:txBody>
          <a:bodyPr/>
          <a:lstStyle/>
          <a:p>
            <a:r>
              <a:rPr lang="zh-CN" altLang="en-US">
                <a:solidFill>
                  <a:schemeClr val="folHlink"/>
                </a:solidFill>
                <a:ea typeface="楷体_GB2312" pitchFamily="49" charset="-122"/>
                <a:sym typeface="Wingdings" pitchFamily="2" charset="2"/>
              </a:rPr>
              <a:t>算符优先文法的定义</a:t>
            </a:r>
          </a:p>
        </p:txBody>
      </p:sp>
      <p:sp>
        <p:nvSpPr>
          <p:cNvPr id="291843" name="Rectangle 3"/>
          <p:cNvSpPr>
            <a:spLocks noGrp="1" noChangeArrowheads="1"/>
          </p:cNvSpPr>
          <p:nvPr>
            <p:ph type="body" idx="1"/>
          </p:nvPr>
        </p:nvSpPr>
        <p:spPr/>
        <p:txBody>
          <a:bodyPr/>
          <a:lstStyle/>
          <a:p>
            <a:pPr algn="just" eaLnBrk="0" hangingPunct="0">
              <a:spcBef>
                <a:spcPct val="0"/>
              </a:spcBef>
              <a:buSzPct val="150000"/>
              <a:buFont typeface="Times New Roman" pitchFamily="18" charset="0"/>
              <a:buChar char="•"/>
            </a:pPr>
            <a:r>
              <a:rPr lang="zh-CN" altLang="en-US">
                <a:ea typeface="楷体_GB2312" pitchFamily="49" charset="-122"/>
                <a:sym typeface="Wingdings" pitchFamily="2" charset="2"/>
              </a:rPr>
              <a:t>设有一不含</a:t>
            </a:r>
            <a:r>
              <a:rPr lang="zh-CN" altLang="en-US">
                <a:ea typeface="楷体_GB2312" pitchFamily="49" charset="-122"/>
                <a:sym typeface="Symbol" pitchFamily="18" charset="2"/>
              </a:rPr>
              <a:t></a:t>
            </a:r>
            <a:r>
              <a:rPr lang="zh-CN" altLang="en-US">
                <a:ea typeface="楷体_GB2312" pitchFamily="49" charset="-122"/>
                <a:sym typeface="Wingdings" pitchFamily="2" charset="2"/>
              </a:rPr>
              <a:t>产生式的</a:t>
            </a:r>
            <a:r>
              <a:rPr lang="zh-CN" altLang="en-US">
                <a:solidFill>
                  <a:srgbClr val="D60093"/>
                </a:solidFill>
                <a:ea typeface="楷体_GB2312" pitchFamily="49" charset="-122"/>
                <a:sym typeface="Wingdings" pitchFamily="2" charset="2"/>
              </a:rPr>
              <a:t>算符文法</a:t>
            </a:r>
            <a:r>
              <a:rPr lang="en-US" altLang="zh-CN">
                <a:ea typeface="楷体_GB2312" pitchFamily="49" charset="-122"/>
                <a:sym typeface="Wingdings" pitchFamily="2" charset="2"/>
              </a:rPr>
              <a:t>G</a:t>
            </a:r>
            <a:r>
              <a:rPr lang="zh-CN" altLang="en-US">
                <a:ea typeface="楷体_GB2312" pitchFamily="49" charset="-122"/>
                <a:sym typeface="Wingdings" pitchFamily="2" charset="2"/>
              </a:rPr>
              <a:t>，如果对任意两个终结符对</a:t>
            </a: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之间</a:t>
            </a:r>
            <a:r>
              <a:rPr lang="zh-CN" altLang="en-US">
                <a:solidFill>
                  <a:srgbClr val="FF3300"/>
                </a:solidFill>
                <a:ea typeface="楷体_GB2312" pitchFamily="49" charset="-122"/>
                <a:sym typeface="Wingdings" pitchFamily="2" charset="2"/>
              </a:rPr>
              <a:t>至多只有</a:t>
            </a:r>
            <a:r>
              <a:rPr lang="zh-CN" altLang="en-US">
                <a:ea typeface="楷体_GB2312" pitchFamily="49" charset="-122"/>
                <a:sym typeface="Wingdings" pitchFamily="2" charset="2"/>
              </a:rPr>
              <a:t>＜、</a:t>
            </a:r>
            <a:r>
              <a:rPr lang="en-US" altLang="zh-CN">
                <a:ea typeface="楷体_GB2312" pitchFamily="49" charset="-122"/>
                <a:sym typeface="Wingdings" pitchFamily="2" charset="2"/>
              </a:rPr>
              <a:t>&gt;</a:t>
            </a:r>
            <a:r>
              <a:rPr lang="zh-CN" altLang="en-US">
                <a:ea typeface="楷体_GB2312" pitchFamily="49" charset="-122"/>
                <a:sym typeface="Wingdings" pitchFamily="2" charset="2"/>
              </a:rPr>
              <a:t>和</a:t>
            </a:r>
            <a:r>
              <a:rPr lang="en-US" altLang="zh-CN">
                <a:ea typeface="楷体_GB2312" pitchFamily="49" charset="-122"/>
                <a:sym typeface="Wingdings" pitchFamily="2" charset="2"/>
              </a:rPr>
              <a:t>=</a:t>
            </a:r>
            <a:r>
              <a:rPr lang="zh-CN" altLang="en-US">
                <a:ea typeface="楷体_GB2312" pitchFamily="49" charset="-122"/>
                <a:sym typeface="Wingdings" pitchFamily="2" charset="2"/>
              </a:rPr>
              <a:t>三种关系的</a:t>
            </a:r>
            <a:r>
              <a:rPr lang="zh-CN" altLang="en-US">
                <a:solidFill>
                  <a:srgbClr val="FF3300"/>
                </a:solidFill>
                <a:ea typeface="楷体_GB2312" pitchFamily="49" charset="-122"/>
                <a:sym typeface="Wingdings" pitchFamily="2" charset="2"/>
              </a:rPr>
              <a:t>一种</a:t>
            </a:r>
            <a:r>
              <a:rPr lang="zh-CN" altLang="en-US">
                <a:ea typeface="楷体_GB2312" pitchFamily="49" charset="-122"/>
                <a:sym typeface="Wingdings" pitchFamily="2" charset="2"/>
              </a:rPr>
              <a:t>成立，则称</a:t>
            </a:r>
            <a:r>
              <a:rPr lang="en-US" altLang="zh-CN">
                <a:ea typeface="楷体_GB2312" pitchFamily="49" charset="-122"/>
                <a:sym typeface="Wingdings" pitchFamily="2" charset="2"/>
              </a:rPr>
              <a:t>G</a:t>
            </a:r>
            <a:r>
              <a:rPr lang="zh-CN" altLang="en-US">
                <a:ea typeface="楷体_GB2312" pitchFamily="49" charset="-122"/>
                <a:sym typeface="Wingdings" pitchFamily="2" charset="2"/>
              </a:rPr>
              <a:t>是一个算符优先文法</a:t>
            </a:r>
            <a:r>
              <a:rPr lang="en-US" altLang="zh-CN">
                <a:ea typeface="楷体_GB2312" pitchFamily="49" charset="-122"/>
                <a:sym typeface="Wingdings" pitchFamily="2" charset="2"/>
              </a:rPr>
              <a:t>(Operator Precedence Grammar</a:t>
            </a:r>
            <a:r>
              <a:rPr lang="zh-CN" altLang="en-US">
                <a:ea typeface="楷体_GB2312" pitchFamily="49" charset="-122"/>
                <a:sym typeface="Wingdings" pitchFamily="2" charset="2"/>
              </a:rPr>
              <a:t>）即 </a:t>
            </a:r>
            <a:r>
              <a:rPr lang="en-US" altLang="zh-CN">
                <a:solidFill>
                  <a:schemeClr val="hlink"/>
                </a:solidFill>
                <a:ea typeface="楷体_GB2312" pitchFamily="49" charset="-122"/>
                <a:sym typeface="Wingdings" pitchFamily="2" charset="2"/>
              </a:rPr>
              <a:t>OPG</a:t>
            </a:r>
            <a:r>
              <a:rPr lang="zh-CN" altLang="en-US">
                <a:ea typeface="楷体_GB2312" pitchFamily="49" charset="-122"/>
                <a:sym typeface="Wingdings" pitchFamily="2" charset="2"/>
              </a:rPr>
              <a:t>文法 </a:t>
            </a:r>
          </a:p>
          <a:p>
            <a:pPr algn="just" eaLnBrk="0" hangingPunct="0">
              <a:spcBef>
                <a:spcPct val="0"/>
              </a:spcBef>
              <a:buSzPct val="150000"/>
              <a:buFont typeface="Times New Roman" pitchFamily="18" charset="0"/>
              <a:buChar char="•"/>
            </a:pPr>
            <a:r>
              <a:rPr lang="zh-CN" altLang="en-US">
                <a:ea typeface="楷体_GB2312" pitchFamily="49" charset="-122"/>
                <a:sym typeface="Wingdings" pitchFamily="2" charset="2"/>
              </a:rPr>
              <a:t>算符优先文法</a:t>
            </a:r>
            <a:r>
              <a:rPr lang="zh-CN" altLang="en-US">
                <a:solidFill>
                  <a:srgbClr val="FF3300"/>
                </a:solidFill>
                <a:ea typeface="楷体_GB2312" pitchFamily="49" charset="-122"/>
                <a:sym typeface="Wingdings" pitchFamily="2" charset="2"/>
              </a:rPr>
              <a:t>不</a:t>
            </a:r>
            <a:r>
              <a:rPr lang="zh-CN" altLang="en-US">
                <a:solidFill>
                  <a:srgbClr val="FF3300"/>
                </a:solidFill>
                <a:ea typeface="楷体_GB2312" pitchFamily="49" charset="-122"/>
                <a:sym typeface="Symbol" pitchFamily="18" charset="2"/>
              </a:rPr>
              <a:t>允许</a:t>
            </a:r>
            <a:r>
              <a:rPr lang="zh-CN" altLang="en-US">
                <a:ea typeface="楷体_GB2312" pitchFamily="49" charset="-122"/>
                <a:sym typeface="Symbol" pitchFamily="18" charset="2"/>
              </a:rPr>
              <a:t>有</a:t>
            </a:r>
            <a:r>
              <a:rPr lang="en-US" altLang="zh-CN">
                <a:ea typeface="楷体_GB2312" pitchFamily="49" charset="-122"/>
                <a:sym typeface="Symbol" pitchFamily="18" charset="2"/>
              </a:rPr>
              <a:t>a=b</a:t>
            </a:r>
            <a:r>
              <a:rPr lang="zh-CN" altLang="en-US">
                <a:ea typeface="楷体_GB2312" pitchFamily="49" charset="-122"/>
                <a:sym typeface="Symbol" pitchFamily="18" charset="2"/>
              </a:rPr>
              <a:t>，</a:t>
            </a:r>
            <a:r>
              <a:rPr lang="en-US" altLang="zh-CN">
                <a:ea typeface="楷体_GB2312" pitchFamily="49" charset="-122"/>
                <a:sym typeface="Symbol" pitchFamily="18" charset="2"/>
              </a:rPr>
              <a:t>a&lt;b</a:t>
            </a:r>
            <a:r>
              <a:rPr lang="zh-CN" altLang="en-US">
                <a:ea typeface="楷体_GB2312" pitchFamily="49" charset="-122"/>
                <a:sym typeface="Symbol" pitchFamily="18" charset="2"/>
              </a:rPr>
              <a:t>，</a:t>
            </a:r>
            <a:r>
              <a:rPr lang="en-US" altLang="zh-CN">
                <a:ea typeface="楷体_GB2312" pitchFamily="49" charset="-122"/>
                <a:sym typeface="Symbol" pitchFamily="18" charset="2"/>
              </a:rPr>
              <a:t>a&gt;b</a:t>
            </a:r>
            <a:r>
              <a:rPr lang="zh-CN" altLang="en-US">
                <a:solidFill>
                  <a:srgbClr val="CC00FF"/>
                </a:solidFill>
                <a:ea typeface="楷体_GB2312" pitchFamily="49" charset="-122"/>
                <a:sym typeface="Symbol" pitchFamily="18" charset="2"/>
              </a:rPr>
              <a:t>同时存在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left)">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left)">
                                      <p:cBhvr>
                                        <p:cTn id="12" dur="500"/>
                                        <p:tgtEl>
                                          <p:spTgt spid="291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12"/>
          </p:nvPr>
        </p:nvSpPr>
        <p:spPr/>
        <p:txBody>
          <a:bodyPr/>
          <a:lstStyle/>
          <a:p>
            <a:fld id="{7C74FB2E-4356-409E-B5B1-EB0BF242C5B8}" type="slidenum">
              <a:rPr lang="en-US" altLang="zh-CN"/>
              <a:pPr/>
              <a:t>11</a:t>
            </a:fld>
            <a:endParaRPr lang="en-US" altLang="zh-CN"/>
          </a:p>
        </p:txBody>
      </p:sp>
      <p:sp>
        <p:nvSpPr>
          <p:cNvPr id="292866" name="Rectangle 2"/>
          <p:cNvSpPr>
            <a:spLocks noGrp="1" noChangeArrowheads="1"/>
          </p:cNvSpPr>
          <p:nvPr>
            <p:ph type="title"/>
          </p:nvPr>
        </p:nvSpPr>
        <p:spPr/>
        <p:txBody>
          <a:bodyPr/>
          <a:lstStyle/>
          <a:p>
            <a:r>
              <a:rPr lang="zh-CN" altLang="en-US">
                <a:solidFill>
                  <a:schemeClr val="folHlink"/>
                </a:solidFill>
                <a:ea typeface="楷体_GB2312" pitchFamily="49" charset="-122"/>
                <a:sym typeface="Wingdings" pitchFamily="2" charset="2"/>
              </a:rPr>
              <a:t>算符优先文法的判别</a:t>
            </a:r>
          </a:p>
        </p:txBody>
      </p:sp>
      <p:sp>
        <p:nvSpPr>
          <p:cNvPr id="292867" name="Rectangle 3"/>
          <p:cNvSpPr>
            <a:spLocks noGrp="1" noChangeArrowheads="1"/>
          </p:cNvSpPr>
          <p:nvPr>
            <p:ph type="body" idx="1"/>
          </p:nvPr>
        </p:nvSpPr>
        <p:spPr/>
        <p:txBody>
          <a:bodyPr/>
          <a:lstStyle/>
          <a:p>
            <a:pPr algn="just" eaLnBrk="0" hangingPunct="0">
              <a:lnSpc>
                <a:spcPct val="90000"/>
              </a:lnSpc>
              <a:spcBef>
                <a:spcPct val="0"/>
              </a:spcBef>
              <a:buSzPct val="150000"/>
              <a:buFont typeface="Times New Roman" pitchFamily="18" charset="0"/>
              <a:buChar char="•"/>
            </a:pPr>
            <a:r>
              <a:rPr kumimoji="1" lang="zh-CN" altLang="en-US">
                <a:ea typeface="楷体_GB2312" pitchFamily="49" charset="-122"/>
                <a:sym typeface="Wingdings" pitchFamily="2" charset="2"/>
              </a:rPr>
              <a:t>例如：</a:t>
            </a:r>
          </a:p>
          <a:p>
            <a:pPr algn="just" eaLnBrk="0" hangingPunct="0">
              <a:lnSpc>
                <a:spcPct val="90000"/>
              </a:lnSpc>
              <a:spcBef>
                <a:spcPct val="0"/>
              </a:spcBef>
              <a:buSzPct val="150000"/>
              <a:buFont typeface="Times New Roman" pitchFamily="18" charset="0"/>
              <a:buChar char="•"/>
            </a:pPr>
            <a:endParaRPr kumimoji="1" lang="zh-CN" altLang="en-US">
              <a:ea typeface="楷体_GB2312" pitchFamily="49" charset="-122"/>
              <a:sym typeface="Wingdings" pitchFamily="2" charset="2"/>
            </a:endParaRPr>
          </a:p>
          <a:p>
            <a:pPr algn="just" eaLnBrk="0" hangingPunct="0">
              <a:lnSpc>
                <a:spcPct val="90000"/>
              </a:lnSpc>
              <a:spcBef>
                <a:spcPct val="0"/>
              </a:spcBef>
              <a:buSzPct val="150000"/>
              <a:buFont typeface="Times New Roman" pitchFamily="18" charset="0"/>
              <a:buChar char="•"/>
            </a:pPr>
            <a:endParaRPr kumimoji="1" lang="zh-CN" altLang="en-US">
              <a:ea typeface="楷体_GB2312" pitchFamily="49" charset="-122"/>
              <a:sym typeface="Wingdings" pitchFamily="2" charset="2"/>
            </a:endParaRPr>
          </a:p>
          <a:p>
            <a:pPr algn="just" eaLnBrk="0" hangingPunct="0">
              <a:lnSpc>
                <a:spcPct val="90000"/>
              </a:lnSpc>
              <a:spcBef>
                <a:spcPct val="0"/>
              </a:spcBef>
              <a:buSzPct val="150000"/>
              <a:buFont typeface="Times New Roman" pitchFamily="18" charset="0"/>
              <a:buChar char="•"/>
            </a:pPr>
            <a:endParaRPr kumimoji="1" lang="zh-CN" altLang="en-US">
              <a:ea typeface="楷体_GB2312" pitchFamily="49" charset="-122"/>
              <a:sym typeface="Wingdings" pitchFamily="2" charset="2"/>
            </a:endParaRPr>
          </a:p>
          <a:p>
            <a:pPr algn="just" eaLnBrk="0" hangingPunct="0">
              <a:lnSpc>
                <a:spcPct val="90000"/>
              </a:lnSpc>
              <a:spcBef>
                <a:spcPct val="0"/>
              </a:spcBef>
              <a:buSzPct val="150000"/>
              <a:buFont typeface="Times New Roman" pitchFamily="18" charset="0"/>
              <a:buChar char="•"/>
            </a:pPr>
            <a:endParaRPr kumimoji="1" lang="zh-CN" altLang="en-US">
              <a:ea typeface="楷体_GB2312" pitchFamily="49" charset="-122"/>
              <a:sym typeface="Wingdings" pitchFamily="2" charset="2"/>
            </a:endParaRPr>
          </a:p>
          <a:p>
            <a:pPr algn="just" eaLnBrk="0" hangingPunct="0">
              <a:lnSpc>
                <a:spcPct val="90000"/>
              </a:lnSpc>
              <a:spcBef>
                <a:spcPct val="0"/>
              </a:spcBef>
              <a:buSzPct val="150000"/>
              <a:buFont typeface="Times New Roman" pitchFamily="18" charset="0"/>
              <a:buChar char="•"/>
            </a:pPr>
            <a:r>
              <a:rPr kumimoji="1" lang="zh-CN" altLang="en-US">
                <a:ea typeface="楷体_GB2312" pitchFamily="49" charset="-122"/>
                <a:sym typeface="Wingdings" pitchFamily="2" charset="2"/>
              </a:rPr>
              <a:t>文法</a:t>
            </a:r>
            <a:r>
              <a:rPr kumimoji="1" lang="en-US" altLang="zh-CN">
                <a:ea typeface="楷体_GB2312" pitchFamily="49" charset="-122"/>
                <a:sym typeface="Wingdings" pitchFamily="2" charset="2"/>
              </a:rPr>
              <a:t>G[E]</a:t>
            </a:r>
            <a:r>
              <a:rPr kumimoji="1" lang="zh-CN" altLang="en-US">
                <a:ea typeface="楷体_GB2312" pitchFamily="49" charset="-122"/>
                <a:sym typeface="Wingdings" pitchFamily="2" charset="2"/>
              </a:rPr>
              <a:t>是不是算符优先文法</a:t>
            </a:r>
            <a:r>
              <a:rPr kumimoji="1" lang="en-US" altLang="zh-CN">
                <a:ea typeface="楷体_GB2312" pitchFamily="49" charset="-122"/>
                <a:sym typeface="Wingdings" pitchFamily="2" charset="2"/>
              </a:rPr>
              <a:t>?</a:t>
            </a:r>
          </a:p>
          <a:p>
            <a:pPr lvl="1" algn="just" eaLnBrk="0" hangingPunct="0">
              <a:lnSpc>
                <a:spcPct val="90000"/>
              </a:lnSpc>
              <a:spcBef>
                <a:spcPct val="0"/>
              </a:spcBef>
              <a:buClr>
                <a:srgbClr val="6699FF"/>
              </a:buClr>
              <a:buSzPct val="150000"/>
            </a:pPr>
            <a:r>
              <a:rPr lang="zh-CN" altLang="en-US">
                <a:ea typeface="楷体_GB2312" pitchFamily="49" charset="-122"/>
                <a:sym typeface="Wingdings" pitchFamily="2" charset="2"/>
              </a:rPr>
              <a:t>因为</a:t>
            </a:r>
            <a:r>
              <a:rPr lang="en-US" altLang="zh-CN">
                <a:ea typeface="楷体_GB2312" pitchFamily="49" charset="-122"/>
                <a:sym typeface="Wingdings" pitchFamily="2" charset="2"/>
              </a:rPr>
              <a:t>EE</a:t>
            </a:r>
            <a:r>
              <a:rPr lang="en-US" altLang="zh-CN">
                <a:solidFill>
                  <a:srgbClr val="008000"/>
                </a:solidFill>
                <a:ea typeface="楷体_GB2312" pitchFamily="49" charset="-122"/>
                <a:sym typeface="Wingdings" pitchFamily="2" charset="2"/>
              </a:rPr>
              <a:t>+</a:t>
            </a:r>
            <a:r>
              <a:rPr lang="en-US" altLang="zh-CN">
                <a:solidFill>
                  <a:srgbClr val="FF3300"/>
                </a:solidFill>
                <a:ea typeface="楷体_GB2312" pitchFamily="49" charset="-122"/>
                <a:sym typeface="Wingdings" pitchFamily="2" charset="2"/>
              </a:rPr>
              <a:t>E</a:t>
            </a:r>
            <a:endParaRPr lang="en-US" altLang="zh-CN">
              <a:ea typeface="楷体_GB2312" pitchFamily="49" charset="-122"/>
              <a:sym typeface="Wingdings" pitchFamily="2" charset="2"/>
            </a:endParaRPr>
          </a:p>
          <a:p>
            <a:pPr lvl="1" algn="just" eaLnBrk="0" hangingPunct="0">
              <a:lnSpc>
                <a:spcPct val="90000"/>
              </a:lnSpc>
              <a:spcBef>
                <a:spcPct val="0"/>
              </a:spcBef>
              <a:buClr>
                <a:srgbClr val="6699FF"/>
              </a:buClr>
              <a:buSzPct val="150000"/>
              <a:buFont typeface="Wingdings" pitchFamily="2" charset="2"/>
              <a:buNone/>
            </a:pPr>
            <a:r>
              <a:rPr lang="en-US" altLang="zh-CN">
                <a:ea typeface="楷体_GB2312" pitchFamily="49" charset="-122"/>
                <a:sym typeface="Wingdings" pitchFamily="2" charset="2"/>
              </a:rPr>
              <a:t>             </a:t>
            </a:r>
            <a:r>
              <a:rPr lang="en-US" altLang="zh-CN">
                <a:solidFill>
                  <a:srgbClr val="FF3300"/>
                </a:solidFill>
                <a:ea typeface="楷体_GB2312" pitchFamily="49" charset="-122"/>
                <a:sym typeface="Wingdings" pitchFamily="2" charset="2"/>
              </a:rPr>
              <a:t>E</a:t>
            </a:r>
            <a:r>
              <a:rPr lang="en-US" altLang="zh-CN">
                <a:ea typeface="楷体_GB2312" pitchFamily="49" charset="-122"/>
                <a:sym typeface="Wingdings" pitchFamily="2" charset="2"/>
              </a:rPr>
              <a:t>E</a:t>
            </a:r>
            <a:r>
              <a:rPr lang="en-US" altLang="zh-CN">
                <a:solidFill>
                  <a:srgbClr val="CC00FF"/>
                </a:solidFill>
                <a:ea typeface="楷体_GB2312" pitchFamily="49" charset="-122"/>
                <a:sym typeface="Wingdings" pitchFamily="2" charset="2"/>
              </a:rPr>
              <a:t>*</a:t>
            </a:r>
            <a:r>
              <a:rPr lang="en-US" altLang="zh-CN">
                <a:ea typeface="楷体_GB2312" pitchFamily="49" charset="-122"/>
                <a:sym typeface="Wingdings" pitchFamily="2" charset="2"/>
              </a:rPr>
              <a:t>E</a:t>
            </a:r>
          </a:p>
          <a:p>
            <a:pPr lvl="1" algn="just" eaLnBrk="0" hangingPunct="0">
              <a:lnSpc>
                <a:spcPct val="90000"/>
              </a:lnSpc>
              <a:spcBef>
                <a:spcPct val="0"/>
              </a:spcBef>
              <a:buClr>
                <a:srgbClr val="6699FF"/>
              </a:buClr>
              <a:buSzPct val="150000"/>
              <a:buFont typeface="Wingdings" pitchFamily="2" charset="2"/>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所以算符</a:t>
            </a:r>
            <a:r>
              <a:rPr lang="en-US" altLang="zh-CN">
                <a:solidFill>
                  <a:srgbClr val="008000"/>
                </a:solidFill>
                <a:ea typeface="楷体_GB2312" pitchFamily="49" charset="-122"/>
                <a:sym typeface="Wingdings" pitchFamily="2" charset="2"/>
              </a:rPr>
              <a:t>+</a:t>
            </a:r>
            <a:r>
              <a:rPr lang="en-US" altLang="zh-CN">
                <a:ea typeface="楷体_GB2312" pitchFamily="49" charset="-122"/>
                <a:sym typeface="Wingdings" pitchFamily="2" charset="2"/>
              </a:rPr>
              <a:t>&lt;</a:t>
            </a:r>
            <a:r>
              <a:rPr lang="en-US" altLang="zh-CN">
                <a:solidFill>
                  <a:srgbClr val="CC00FF"/>
                </a:solidFill>
                <a:ea typeface="楷体_GB2312" pitchFamily="49" charset="-122"/>
                <a:sym typeface="Wingdings" pitchFamily="2" charset="2"/>
              </a:rPr>
              <a:t>*</a:t>
            </a:r>
          </a:p>
          <a:p>
            <a:pPr lvl="1" algn="just" eaLnBrk="0" hangingPunct="0">
              <a:lnSpc>
                <a:spcPct val="90000"/>
              </a:lnSpc>
              <a:spcBef>
                <a:spcPct val="0"/>
              </a:spcBef>
              <a:buClr>
                <a:srgbClr val="6699FF"/>
              </a:buClr>
              <a:buSzPct val="150000"/>
            </a:pPr>
            <a:r>
              <a:rPr lang="zh-CN" altLang="en-US">
                <a:ea typeface="楷体_GB2312" pitchFamily="49" charset="-122"/>
                <a:sym typeface="Wingdings" pitchFamily="2" charset="2"/>
              </a:rPr>
              <a:t>因为</a:t>
            </a:r>
            <a:r>
              <a:rPr lang="en-US" altLang="zh-CN">
                <a:ea typeface="楷体_GB2312" pitchFamily="49" charset="-122"/>
                <a:sym typeface="Wingdings" pitchFamily="2" charset="2"/>
              </a:rPr>
              <a:t>E</a:t>
            </a:r>
            <a:r>
              <a:rPr lang="en-US" altLang="zh-CN">
                <a:solidFill>
                  <a:srgbClr val="FF3300"/>
                </a:solidFill>
                <a:ea typeface="楷体_GB2312" pitchFamily="49" charset="-122"/>
                <a:sym typeface="Wingdings" pitchFamily="2" charset="2"/>
              </a:rPr>
              <a:t>E</a:t>
            </a:r>
            <a:r>
              <a:rPr lang="en-US" altLang="zh-CN">
                <a:solidFill>
                  <a:srgbClr val="CC00FF"/>
                </a:solidFill>
                <a:ea typeface="楷体_GB2312" pitchFamily="49" charset="-122"/>
                <a:sym typeface="Wingdings" pitchFamily="2" charset="2"/>
              </a:rPr>
              <a:t>*</a:t>
            </a:r>
            <a:r>
              <a:rPr lang="en-US" altLang="zh-CN">
                <a:ea typeface="楷体_GB2312" pitchFamily="49" charset="-122"/>
                <a:sym typeface="Wingdings" pitchFamily="2" charset="2"/>
              </a:rPr>
              <a:t>E </a:t>
            </a:r>
          </a:p>
          <a:p>
            <a:pPr lvl="1" algn="just" eaLnBrk="0" hangingPunct="0">
              <a:lnSpc>
                <a:spcPct val="90000"/>
              </a:lnSpc>
              <a:spcBef>
                <a:spcPct val="0"/>
              </a:spcBef>
              <a:buClr>
                <a:srgbClr val="6699FF"/>
              </a:buClr>
              <a:buSzPct val="150000"/>
              <a:buFont typeface="Wingdings" pitchFamily="2" charset="2"/>
              <a:buNone/>
            </a:pPr>
            <a:r>
              <a:rPr lang="en-US" altLang="zh-CN">
                <a:ea typeface="楷体_GB2312" pitchFamily="49" charset="-122"/>
                <a:sym typeface="Wingdings" pitchFamily="2" charset="2"/>
              </a:rPr>
              <a:t>             </a:t>
            </a:r>
            <a:r>
              <a:rPr lang="en-US" altLang="zh-CN">
                <a:solidFill>
                  <a:srgbClr val="FF3300"/>
                </a:solidFill>
                <a:ea typeface="楷体_GB2312" pitchFamily="49" charset="-122"/>
                <a:sym typeface="Wingdings" pitchFamily="2" charset="2"/>
              </a:rPr>
              <a:t>E</a:t>
            </a:r>
            <a:r>
              <a:rPr lang="en-US" altLang="zh-CN">
                <a:ea typeface="楷体_GB2312" pitchFamily="49" charset="-122"/>
                <a:sym typeface="Wingdings" pitchFamily="2" charset="2"/>
              </a:rPr>
              <a:t>E</a:t>
            </a:r>
            <a:r>
              <a:rPr lang="en-US" altLang="zh-CN">
                <a:solidFill>
                  <a:srgbClr val="008000"/>
                </a:solidFill>
                <a:ea typeface="楷体_GB2312" pitchFamily="49" charset="-122"/>
                <a:sym typeface="Wingdings" pitchFamily="2" charset="2"/>
              </a:rPr>
              <a:t>+</a:t>
            </a:r>
            <a:r>
              <a:rPr lang="en-US" altLang="zh-CN">
                <a:ea typeface="楷体_GB2312" pitchFamily="49" charset="-122"/>
                <a:sym typeface="Wingdings" pitchFamily="2" charset="2"/>
              </a:rPr>
              <a:t>E</a:t>
            </a:r>
          </a:p>
          <a:p>
            <a:pPr lvl="1" algn="just" eaLnBrk="0" hangingPunct="0">
              <a:lnSpc>
                <a:spcPct val="90000"/>
              </a:lnSpc>
              <a:spcBef>
                <a:spcPct val="0"/>
              </a:spcBef>
              <a:buClr>
                <a:srgbClr val="6699FF"/>
              </a:buClr>
              <a:buSzPct val="150000"/>
              <a:buFont typeface="Wingdings" pitchFamily="2" charset="2"/>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所以算符</a:t>
            </a:r>
            <a:r>
              <a:rPr lang="en-US" altLang="zh-CN">
                <a:solidFill>
                  <a:srgbClr val="008000"/>
                </a:solidFill>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&gt;</a:t>
            </a:r>
            <a:r>
              <a:rPr lang="en-US" altLang="zh-CN">
                <a:solidFill>
                  <a:srgbClr val="CC00FF"/>
                </a:solidFill>
                <a:ea typeface="楷体_GB2312" pitchFamily="49" charset="-122"/>
                <a:sym typeface="Wingdings" pitchFamily="2" charset="2"/>
              </a:rPr>
              <a:t>*</a:t>
            </a:r>
            <a:endParaRPr lang="en-US" altLang="zh-CN">
              <a:solidFill>
                <a:srgbClr val="FF3300"/>
              </a:solidFill>
              <a:ea typeface="楷体_GB2312" pitchFamily="49" charset="-122"/>
              <a:sym typeface="Wingdings" pitchFamily="2" charset="2"/>
            </a:endParaRPr>
          </a:p>
          <a:p>
            <a:pPr lvl="1" algn="just" eaLnBrk="0" hangingPunct="0">
              <a:lnSpc>
                <a:spcPct val="90000"/>
              </a:lnSpc>
              <a:spcBef>
                <a:spcPct val="0"/>
              </a:spcBef>
              <a:buClr>
                <a:srgbClr val="6699FF"/>
              </a:buClr>
              <a:buSzPct val="150000"/>
            </a:pPr>
            <a:r>
              <a:rPr lang="zh-CN" altLang="en-US">
                <a:ea typeface="楷体_GB2312" pitchFamily="49" charset="-122"/>
                <a:sym typeface="Wingdings" pitchFamily="2" charset="2"/>
              </a:rPr>
              <a:t>这样</a:t>
            </a:r>
            <a:r>
              <a:rPr lang="en-US" altLang="zh-CN">
                <a:ea typeface="楷体_GB2312" pitchFamily="49" charset="-122"/>
                <a:sym typeface="Wingdings" pitchFamily="2" charset="2"/>
              </a:rPr>
              <a:t>+</a:t>
            </a:r>
            <a:r>
              <a:rPr lang="zh-CN" altLang="en-US">
                <a:ea typeface="楷体_GB2312" pitchFamily="49" charset="-122"/>
                <a:sym typeface="Wingdings" pitchFamily="2" charset="2"/>
              </a:rPr>
              <a:t>、*的优先关系不是唯一，所以该文法仅是算符文法而不是算符优先文法</a:t>
            </a:r>
          </a:p>
          <a:p>
            <a:pPr algn="just" eaLnBrk="0" hangingPunct="0">
              <a:lnSpc>
                <a:spcPct val="90000"/>
              </a:lnSpc>
              <a:spcBef>
                <a:spcPct val="0"/>
              </a:spcBef>
              <a:buClrTx/>
              <a:buSzTx/>
              <a:buFontTx/>
              <a:buNone/>
            </a:pPr>
            <a:endParaRPr kumimoji="1" lang="en-US" altLang="zh-CN">
              <a:ea typeface="楷体_GB2312" pitchFamily="49" charset="-122"/>
              <a:sym typeface="Wingdings" pitchFamily="2" charset="2"/>
            </a:endParaRPr>
          </a:p>
        </p:txBody>
      </p:sp>
      <p:sp>
        <p:nvSpPr>
          <p:cNvPr id="292868" name="Rectangle 4"/>
          <p:cNvSpPr>
            <a:spLocks noChangeArrowheads="1"/>
          </p:cNvSpPr>
          <p:nvPr/>
        </p:nvSpPr>
        <p:spPr bwMode="auto">
          <a:xfrm>
            <a:off x="1619250" y="1196975"/>
            <a:ext cx="2592388" cy="151765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zh-CN" altLang="en-US">
                <a:latin typeface="Times New Roman" pitchFamily="18" charset="0"/>
                <a:ea typeface="楷体_GB2312" pitchFamily="49" charset="-122"/>
                <a:sym typeface="Wingdings" pitchFamily="2" charset="2"/>
              </a:rPr>
              <a:t>表达式文法</a:t>
            </a: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EE+E</a:t>
            </a:r>
          </a:p>
          <a:p>
            <a:pPr>
              <a:spcBef>
                <a:spcPct val="20000"/>
              </a:spcBef>
            </a:pPr>
            <a:r>
              <a:rPr lang="en-US" altLang="zh-CN">
                <a:latin typeface="Times New Roman" pitchFamily="18" charset="0"/>
                <a:ea typeface="楷体_GB2312" pitchFamily="49" charset="-122"/>
                <a:sym typeface="Wingdings" pitchFamily="2" charset="2"/>
              </a:rPr>
              <a:t>EE*E</a:t>
            </a:r>
          </a:p>
          <a:p>
            <a:pPr>
              <a:spcBef>
                <a:spcPct val="20000"/>
              </a:spcBef>
            </a:pPr>
            <a:r>
              <a:rPr lang="en-US" altLang="zh-CN">
                <a:latin typeface="Times New Roman" pitchFamily="18" charset="0"/>
                <a:ea typeface="楷体_GB2312" pitchFamily="49" charset="-122"/>
                <a:sym typeface="Wingdings" pitchFamily="2" charset="2"/>
              </a:rPr>
              <a:t>Ei</a:t>
            </a:r>
          </a:p>
        </p:txBody>
      </p:sp>
      <p:sp>
        <p:nvSpPr>
          <p:cNvPr id="292869" name="Text Box 5"/>
          <p:cNvSpPr txBox="1">
            <a:spLocks noChangeArrowheads="1"/>
          </p:cNvSpPr>
          <p:nvPr/>
        </p:nvSpPr>
        <p:spPr bwMode="auto">
          <a:xfrm>
            <a:off x="5003800" y="1268413"/>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70" name="Line 6"/>
          <p:cNvSpPr>
            <a:spLocks noChangeShapeType="1"/>
          </p:cNvSpPr>
          <p:nvPr/>
        </p:nvSpPr>
        <p:spPr bwMode="auto">
          <a:xfrm flipH="1">
            <a:off x="4716463" y="1628775"/>
            <a:ext cx="287337"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71" name="Text Box 7"/>
          <p:cNvSpPr txBox="1">
            <a:spLocks noChangeArrowheads="1"/>
          </p:cNvSpPr>
          <p:nvPr/>
        </p:nvSpPr>
        <p:spPr bwMode="auto">
          <a:xfrm>
            <a:off x="4429125" y="19177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72" name="Line 8"/>
          <p:cNvSpPr>
            <a:spLocks noChangeShapeType="1"/>
          </p:cNvSpPr>
          <p:nvPr/>
        </p:nvSpPr>
        <p:spPr bwMode="auto">
          <a:xfrm>
            <a:off x="5221288" y="1628775"/>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73" name="Text Box 9"/>
          <p:cNvSpPr txBox="1">
            <a:spLocks noChangeArrowheads="1"/>
          </p:cNvSpPr>
          <p:nvPr/>
        </p:nvSpPr>
        <p:spPr bwMode="auto">
          <a:xfrm>
            <a:off x="5003800" y="19177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009900"/>
                </a:solidFill>
                <a:latin typeface="Times New Roman" pitchFamily="18" charset="0"/>
                <a:ea typeface="楷体_GB2312" pitchFamily="49" charset="-122"/>
              </a:rPr>
              <a:t>+</a:t>
            </a:r>
          </a:p>
        </p:txBody>
      </p:sp>
      <p:sp>
        <p:nvSpPr>
          <p:cNvPr id="292874" name="Line 10"/>
          <p:cNvSpPr>
            <a:spLocks noChangeShapeType="1"/>
          </p:cNvSpPr>
          <p:nvPr/>
        </p:nvSpPr>
        <p:spPr bwMode="auto">
          <a:xfrm>
            <a:off x="5292725" y="1628775"/>
            <a:ext cx="576263"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75" name="Text Box 11"/>
          <p:cNvSpPr txBox="1">
            <a:spLocks noChangeArrowheads="1"/>
          </p:cNvSpPr>
          <p:nvPr/>
        </p:nvSpPr>
        <p:spPr bwMode="auto">
          <a:xfrm>
            <a:off x="5653088" y="19177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E</a:t>
            </a:r>
          </a:p>
        </p:txBody>
      </p:sp>
      <p:sp>
        <p:nvSpPr>
          <p:cNvPr id="292876" name="Line 12"/>
          <p:cNvSpPr>
            <a:spLocks noChangeShapeType="1"/>
          </p:cNvSpPr>
          <p:nvPr/>
        </p:nvSpPr>
        <p:spPr bwMode="auto">
          <a:xfrm flipH="1">
            <a:off x="5364163" y="2349500"/>
            <a:ext cx="360362"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77" name="Text Box 13"/>
          <p:cNvSpPr txBox="1">
            <a:spLocks noChangeArrowheads="1"/>
          </p:cNvSpPr>
          <p:nvPr/>
        </p:nvSpPr>
        <p:spPr bwMode="auto">
          <a:xfrm>
            <a:off x="5148263" y="26368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78" name="Line 14"/>
          <p:cNvSpPr>
            <a:spLocks noChangeShapeType="1"/>
          </p:cNvSpPr>
          <p:nvPr/>
        </p:nvSpPr>
        <p:spPr bwMode="auto">
          <a:xfrm>
            <a:off x="5868988" y="2349500"/>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79" name="Text Box 15"/>
          <p:cNvSpPr txBox="1">
            <a:spLocks noChangeArrowheads="1"/>
          </p:cNvSpPr>
          <p:nvPr/>
        </p:nvSpPr>
        <p:spPr bwMode="auto">
          <a:xfrm>
            <a:off x="5653088" y="2709863"/>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33CC"/>
                </a:solidFill>
                <a:latin typeface="Times New Roman" pitchFamily="18" charset="0"/>
                <a:ea typeface="楷体_GB2312" pitchFamily="49" charset="-122"/>
              </a:rPr>
              <a:t>*</a:t>
            </a:r>
          </a:p>
        </p:txBody>
      </p:sp>
      <p:sp>
        <p:nvSpPr>
          <p:cNvPr id="292880" name="Line 16"/>
          <p:cNvSpPr>
            <a:spLocks noChangeShapeType="1"/>
          </p:cNvSpPr>
          <p:nvPr/>
        </p:nvSpPr>
        <p:spPr bwMode="auto">
          <a:xfrm>
            <a:off x="6013450" y="2349500"/>
            <a:ext cx="43180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81" name="Text Box 17"/>
          <p:cNvSpPr txBox="1">
            <a:spLocks noChangeArrowheads="1"/>
          </p:cNvSpPr>
          <p:nvPr/>
        </p:nvSpPr>
        <p:spPr bwMode="auto">
          <a:xfrm>
            <a:off x="6300788" y="26368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82" name="Text Box 18"/>
          <p:cNvSpPr txBox="1">
            <a:spLocks noChangeArrowheads="1"/>
          </p:cNvSpPr>
          <p:nvPr/>
        </p:nvSpPr>
        <p:spPr bwMode="auto">
          <a:xfrm>
            <a:off x="8101013" y="1341438"/>
            <a:ext cx="43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83" name="Line 19"/>
          <p:cNvSpPr>
            <a:spLocks noChangeShapeType="1"/>
          </p:cNvSpPr>
          <p:nvPr/>
        </p:nvSpPr>
        <p:spPr bwMode="auto">
          <a:xfrm flipH="1">
            <a:off x="7596188" y="1628775"/>
            <a:ext cx="50482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84" name="Text Box 20"/>
          <p:cNvSpPr txBox="1">
            <a:spLocks noChangeArrowheads="1"/>
          </p:cNvSpPr>
          <p:nvPr/>
        </p:nvSpPr>
        <p:spPr bwMode="auto">
          <a:xfrm>
            <a:off x="7380288" y="1844675"/>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E</a:t>
            </a:r>
          </a:p>
        </p:txBody>
      </p:sp>
      <p:sp>
        <p:nvSpPr>
          <p:cNvPr id="292885" name="Line 21"/>
          <p:cNvSpPr>
            <a:spLocks noChangeShapeType="1"/>
          </p:cNvSpPr>
          <p:nvPr/>
        </p:nvSpPr>
        <p:spPr bwMode="auto">
          <a:xfrm>
            <a:off x="8316913" y="1701800"/>
            <a:ext cx="0" cy="142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87" name="Text Box 23"/>
          <p:cNvSpPr txBox="1">
            <a:spLocks noChangeArrowheads="1"/>
          </p:cNvSpPr>
          <p:nvPr/>
        </p:nvSpPr>
        <p:spPr bwMode="auto">
          <a:xfrm>
            <a:off x="8172450" y="1917700"/>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a:t>
            </a:r>
          </a:p>
        </p:txBody>
      </p:sp>
      <p:sp>
        <p:nvSpPr>
          <p:cNvPr id="292889" name="Line 25"/>
          <p:cNvSpPr>
            <a:spLocks noChangeShapeType="1"/>
          </p:cNvSpPr>
          <p:nvPr/>
        </p:nvSpPr>
        <p:spPr bwMode="auto">
          <a:xfrm>
            <a:off x="8459788" y="1628775"/>
            <a:ext cx="433387"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90" name="Text Box 26"/>
          <p:cNvSpPr txBox="1">
            <a:spLocks noChangeArrowheads="1"/>
          </p:cNvSpPr>
          <p:nvPr/>
        </p:nvSpPr>
        <p:spPr bwMode="auto">
          <a:xfrm>
            <a:off x="8712200" y="1700213"/>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91" name="Line 27"/>
          <p:cNvSpPr>
            <a:spLocks noChangeShapeType="1"/>
          </p:cNvSpPr>
          <p:nvPr/>
        </p:nvSpPr>
        <p:spPr bwMode="auto">
          <a:xfrm flipH="1">
            <a:off x="7092950" y="2205038"/>
            <a:ext cx="3587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92" name="Text Box 28"/>
          <p:cNvSpPr txBox="1">
            <a:spLocks noChangeArrowheads="1"/>
          </p:cNvSpPr>
          <p:nvPr/>
        </p:nvSpPr>
        <p:spPr bwMode="auto">
          <a:xfrm>
            <a:off x="6877050" y="24209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93" name="Line 29"/>
          <p:cNvSpPr>
            <a:spLocks noChangeShapeType="1"/>
          </p:cNvSpPr>
          <p:nvPr/>
        </p:nvSpPr>
        <p:spPr bwMode="auto">
          <a:xfrm>
            <a:off x="7596188" y="2205038"/>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94" name="Text Box 30"/>
          <p:cNvSpPr txBox="1">
            <a:spLocks noChangeArrowheads="1"/>
          </p:cNvSpPr>
          <p:nvPr/>
        </p:nvSpPr>
        <p:spPr bwMode="auto">
          <a:xfrm>
            <a:off x="7380288" y="24209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669900"/>
                </a:solidFill>
                <a:latin typeface="Times New Roman" pitchFamily="18" charset="0"/>
                <a:ea typeface="楷体_GB2312" pitchFamily="49" charset="-122"/>
              </a:rPr>
              <a:t>+</a:t>
            </a:r>
          </a:p>
        </p:txBody>
      </p:sp>
      <p:sp>
        <p:nvSpPr>
          <p:cNvPr id="292895" name="Line 31"/>
          <p:cNvSpPr>
            <a:spLocks noChangeShapeType="1"/>
          </p:cNvSpPr>
          <p:nvPr/>
        </p:nvSpPr>
        <p:spPr bwMode="auto">
          <a:xfrm>
            <a:off x="7667625" y="2205038"/>
            <a:ext cx="433388"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96" name="Text Box 32"/>
          <p:cNvSpPr txBox="1">
            <a:spLocks noChangeArrowheads="1"/>
          </p:cNvSpPr>
          <p:nvPr/>
        </p:nvSpPr>
        <p:spPr bwMode="auto">
          <a:xfrm>
            <a:off x="7885113" y="24209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ipe(left)">
                                      <p:cBhvr>
                                        <p:cTn id="7" dur="500"/>
                                        <p:tgtEl>
                                          <p:spTgt spid="29286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2868"/>
                                        </p:tgtEl>
                                        <p:attrNameLst>
                                          <p:attrName>style.visibility</p:attrName>
                                        </p:attrNameLst>
                                      </p:cBhvr>
                                      <p:to>
                                        <p:strVal val="visible"/>
                                      </p:to>
                                    </p:set>
                                    <p:animEffect transition="in" filter="wipe(up)">
                                      <p:cBhvr>
                                        <p:cTn id="11" dur="500"/>
                                        <p:tgtEl>
                                          <p:spTgt spid="2928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2867">
                                            <p:txEl>
                                              <p:pRg st="5" end="5"/>
                                            </p:txEl>
                                          </p:spTgt>
                                        </p:tgtEl>
                                        <p:attrNameLst>
                                          <p:attrName>style.visibility</p:attrName>
                                        </p:attrNameLst>
                                      </p:cBhvr>
                                      <p:to>
                                        <p:strVal val="visible"/>
                                      </p:to>
                                    </p:set>
                                    <p:animEffect transition="in" filter="wipe(left)">
                                      <p:cBhvr>
                                        <p:cTn id="16" dur="500"/>
                                        <p:tgtEl>
                                          <p:spTgt spid="292867">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2867">
                                            <p:txEl>
                                              <p:pRg st="6" end="6"/>
                                            </p:txEl>
                                          </p:spTgt>
                                        </p:tgtEl>
                                        <p:attrNameLst>
                                          <p:attrName>style.visibility</p:attrName>
                                        </p:attrNameLst>
                                      </p:cBhvr>
                                      <p:to>
                                        <p:strVal val="visible"/>
                                      </p:to>
                                    </p:set>
                                    <p:animEffect transition="in" filter="wipe(left)">
                                      <p:cBhvr>
                                        <p:cTn id="21" dur="500"/>
                                        <p:tgtEl>
                                          <p:spTgt spid="292867">
                                            <p:txEl>
                                              <p:pRg st="6" end="6"/>
                                            </p:txEl>
                                          </p:spTgt>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92867">
                                            <p:txEl>
                                              <p:pRg st="7" end="7"/>
                                            </p:txEl>
                                          </p:spTgt>
                                        </p:tgtEl>
                                        <p:attrNameLst>
                                          <p:attrName>style.visibility</p:attrName>
                                        </p:attrNameLst>
                                      </p:cBhvr>
                                      <p:to>
                                        <p:strVal val="visible"/>
                                      </p:to>
                                    </p:set>
                                    <p:animEffect transition="in" filter="wipe(left)">
                                      <p:cBhvr>
                                        <p:cTn id="25" dur="500"/>
                                        <p:tgtEl>
                                          <p:spTgt spid="292867">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2869"/>
                                        </p:tgtEl>
                                        <p:attrNameLst>
                                          <p:attrName>style.visibility</p:attrName>
                                        </p:attrNameLst>
                                      </p:cBhvr>
                                      <p:to>
                                        <p:strVal val="visible"/>
                                      </p:to>
                                    </p:set>
                                    <p:animEffect transition="in" filter="fade">
                                      <p:cBhvr>
                                        <p:cTn id="30" dur="2000"/>
                                        <p:tgtEl>
                                          <p:spTgt spid="29286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2870"/>
                                        </p:tgtEl>
                                        <p:attrNameLst>
                                          <p:attrName>style.visibility</p:attrName>
                                        </p:attrNameLst>
                                      </p:cBhvr>
                                      <p:to>
                                        <p:strVal val="visible"/>
                                      </p:to>
                                    </p:set>
                                    <p:animEffect transition="in" filter="fade">
                                      <p:cBhvr>
                                        <p:cTn id="33" dur="2000"/>
                                        <p:tgtEl>
                                          <p:spTgt spid="29287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2871"/>
                                        </p:tgtEl>
                                        <p:attrNameLst>
                                          <p:attrName>style.visibility</p:attrName>
                                        </p:attrNameLst>
                                      </p:cBhvr>
                                      <p:to>
                                        <p:strVal val="visible"/>
                                      </p:to>
                                    </p:set>
                                    <p:animEffect transition="in" filter="fade">
                                      <p:cBhvr>
                                        <p:cTn id="36" dur="2000"/>
                                        <p:tgtEl>
                                          <p:spTgt spid="2928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2872"/>
                                        </p:tgtEl>
                                        <p:attrNameLst>
                                          <p:attrName>style.visibility</p:attrName>
                                        </p:attrNameLst>
                                      </p:cBhvr>
                                      <p:to>
                                        <p:strVal val="visible"/>
                                      </p:to>
                                    </p:set>
                                    <p:animEffect transition="in" filter="fade">
                                      <p:cBhvr>
                                        <p:cTn id="39" dur="2000"/>
                                        <p:tgtEl>
                                          <p:spTgt spid="29287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2873"/>
                                        </p:tgtEl>
                                        <p:attrNameLst>
                                          <p:attrName>style.visibility</p:attrName>
                                        </p:attrNameLst>
                                      </p:cBhvr>
                                      <p:to>
                                        <p:strVal val="visible"/>
                                      </p:to>
                                    </p:set>
                                    <p:animEffect transition="in" filter="fade">
                                      <p:cBhvr>
                                        <p:cTn id="42" dur="2000"/>
                                        <p:tgtEl>
                                          <p:spTgt spid="29287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2874"/>
                                        </p:tgtEl>
                                        <p:attrNameLst>
                                          <p:attrName>style.visibility</p:attrName>
                                        </p:attrNameLst>
                                      </p:cBhvr>
                                      <p:to>
                                        <p:strVal val="visible"/>
                                      </p:to>
                                    </p:set>
                                    <p:animEffect transition="in" filter="fade">
                                      <p:cBhvr>
                                        <p:cTn id="45" dur="2000"/>
                                        <p:tgtEl>
                                          <p:spTgt spid="29287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2875"/>
                                        </p:tgtEl>
                                        <p:attrNameLst>
                                          <p:attrName>style.visibility</p:attrName>
                                        </p:attrNameLst>
                                      </p:cBhvr>
                                      <p:to>
                                        <p:strVal val="visible"/>
                                      </p:to>
                                    </p:set>
                                    <p:animEffect transition="in" filter="fade">
                                      <p:cBhvr>
                                        <p:cTn id="48" dur="2000"/>
                                        <p:tgtEl>
                                          <p:spTgt spid="29287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2876"/>
                                        </p:tgtEl>
                                        <p:attrNameLst>
                                          <p:attrName>style.visibility</p:attrName>
                                        </p:attrNameLst>
                                      </p:cBhvr>
                                      <p:to>
                                        <p:strVal val="visible"/>
                                      </p:to>
                                    </p:set>
                                    <p:animEffect transition="in" filter="fade">
                                      <p:cBhvr>
                                        <p:cTn id="51" dur="2000"/>
                                        <p:tgtEl>
                                          <p:spTgt spid="29287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2877"/>
                                        </p:tgtEl>
                                        <p:attrNameLst>
                                          <p:attrName>style.visibility</p:attrName>
                                        </p:attrNameLst>
                                      </p:cBhvr>
                                      <p:to>
                                        <p:strVal val="visible"/>
                                      </p:to>
                                    </p:set>
                                    <p:animEffect transition="in" filter="fade">
                                      <p:cBhvr>
                                        <p:cTn id="54" dur="2000"/>
                                        <p:tgtEl>
                                          <p:spTgt spid="29287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2878"/>
                                        </p:tgtEl>
                                        <p:attrNameLst>
                                          <p:attrName>style.visibility</p:attrName>
                                        </p:attrNameLst>
                                      </p:cBhvr>
                                      <p:to>
                                        <p:strVal val="visible"/>
                                      </p:to>
                                    </p:set>
                                    <p:animEffect transition="in" filter="fade">
                                      <p:cBhvr>
                                        <p:cTn id="57" dur="2000"/>
                                        <p:tgtEl>
                                          <p:spTgt spid="29287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2879"/>
                                        </p:tgtEl>
                                        <p:attrNameLst>
                                          <p:attrName>style.visibility</p:attrName>
                                        </p:attrNameLst>
                                      </p:cBhvr>
                                      <p:to>
                                        <p:strVal val="visible"/>
                                      </p:to>
                                    </p:set>
                                    <p:animEffect transition="in" filter="fade">
                                      <p:cBhvr>
                                        <p:cTn id="60" dur="2000"/>
                                        <p:tgtEl>
                                          <p:spTgt spid="29287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2880"/>
                                        </p:tgtEl>
                                        <p:attrNameLst>
                                          <p:attrName>style.visibility</p:attrName>
                                        </p:attrNameLst>
                                      </p:cBhvr>
                                      <p:to>
                                        <p:strVal val="visible"/>
                                      </p:to>
                                    </p:set>
                                    <p:animEffect transition="in" filter="fade">
                                      <p:cBhvr>
                                        <p:cTn id="63" dur="2000"/>
                                        <p:tgtEl>
                                          <p:spTgt spid="2928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2881"/>
                                        </p:tgtEl>
                                        <p:attrNameLst>
                                          <p:attrName>style.visibility</p:attrName>
                                        </p:attrNameLst>
                                      </p:cBhvr>
                                      <p:to>
                                        <p:strVal val="visible"/>
                                      </p:to>
                                    </p:set>
                                    <p:animEffect transition="in" filter="fade">
                                      <p:cBhvr>
                                        <p:cTn id="66" dur="2000"/>
                                        <p:tgtEl>
                                          <p:spTgt spid="29288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92867">
                                            <p:txEl>
                                              <p:pRg st="8" end="8"/>
                                            </p:txEl>
                                          </p:spTgt>
                                        </p:tgtEl>
                                        <p:attrNameLst>
                                          <p:attrName>style.visibility</p:attrName>
                                        </p:attrNameLst>
                                      </p:cBhvr>
                                      <p:to>
                                        <p:strVal val="visible"/>
                                      </p:to>
                                    </p:set>
                                    <p:animEffect transition="in" filter="wipe(left)">
                                      <p:cBhvr>
                                        <p:cTn id="71" dur="500"/>
                                        <p:tgtEl>
                                          <p:spTgt spid="292867">
                                            <p:txEl>
                                              <p:pRg st="8" end="8"/>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2867">
                                            <p:txEl>
                                              <p:pRg st="9" end="9"/>
                                            </p:txEl>
                                          </p:spTgt>
                                        </p:tgtEl>
                                        <p:attrNameLst>
                                          <p:attrName>style.visibility</p:attrName>
                                        </p:attrNameLst>
                                      </p:cBhvr>
                                      <p:to>
                                        <p:strVal val="visible"/>
                                      </p:to>
                                    </p:set>
                                    <p:animEffect transition="in" filter="wipe(left)">
                                      <p:cBhvr>
                                        <p:cTn id="76" dur="500"/>
                                        <p:tgtEl>
                                          <p:spTgt spid="292867">
                                            <p:txEl>
                                              <p:pRg st="9" end="9"/>
                                            </p:txEl>
                                          </p:spTgt>
                                        </p:tgtEl>
                                      </p:cBhvr>
                                    </p:animEffect>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2867">
                                            <p:txEl>
                                              <p:pRg st="10" end="10"/>
                                            </p:txEl>
                                          </p:spTgt>
                                        </p:tgtEl>
                                        <p:attrNameLst>
                                          <p:attrName>style.visibility</p:attrName>
                                        </p:attrNameLst>
                                      </p:cBhvr>
                                      <p:to>
                                        <p:strVal val="visible"/>
                                      </p:to>
                                    </p:set>
                                    <p:animEffect transition="in" filter="wipe(left)">
                                      <p:cBhvr>
                                        <p:cTn id="80" dur="500"/>
                                        <p:tgtEl>
                                          <p:spTgt spid="292867">
                                            <p:txEl>
                                              <p:pRg st="10" end="10"/>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92882"/>
                                        </p:tgtEl>
                                        <p:attrNameLst>
                                          <p:attrName>style.visibility</p:attrName>
                                        </p:attrNameLst>
                                      </p:cBhvr>
                                      <p:to>
                                        <p:strVal val="visible"/>
                                      </p:to>
                                    </p:set>
                                    <p:animEffect transition="in" filter="fade">
                                      <p:cBhvr>
                                        <p:cTn id="85" dur="2000"/>
                                        <p:tgtEl>
                                          <p:spTgt spid="29288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92883"/>
                                        </p:tgtEl>
                                        <p:attrNameLst>
                                          <p:attrName>style.visibility</p:attrName>
                                        </p:attrNameLst>
                                      </p:cBhvr>
                                      <p:to>
                                        <p:strVal val="visible"/>
                                      </p:to>
                                    </p:set>
                                    <p:animEffect transition="in" filter="fade">
                                      <p:cBhvr>
                                        <p:cTn id="88" dur="2000"/>
                                        <p:tgtEl>
                                          <p:spTgt spid="29288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2884"/>
                                        </p:tgtEl>
                                        <p:attrNameLst>
                                          <p:attrName>style.visibility</p:attrName>
                                        </p:attrNameLst>
                                      </p:cBhvr>
                                      <p:to>
                                        <p:strVal val="visible"/>
                                      </p:to>
                                    </p:set>
                                    <p:animEffect transition="in" filter="fade">
                                      <p:cBhvr>
                                        <p:cTn id="91" dur="2000"/>
                                        <p:tgtEl>
                                          <p:spTgt spid="29288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92885"/>
                                        </p:tgtEl>
                                        <p:attrNameLst>
                                          <p:attrName>style.visibility</p:attrName>
                                        </p:attrNameLst>
                                      </p:cBhvr>
                                      <p:to>
                                        <p:strVal val="visible"/>
                                      </p:to>
                                    </p:set>
                                    <p:animEffect transition="in" filter="fade">
                                      <p:cBhvr>
                                        <p:cTn id="94" dur="2000"/>
                                        <p:tgtEl>
                                          <p:spTgt spid="29288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92887"/>
                                        </p:tgtEl>
                                        <p:attrNameLst>
                                          <p:attrName>style.visibility</p:attrName>
                                        </p:attrNameLst>
                                      </p:cBhvr>
                                      <p:to>
                                        <p:strVal val="visible"/>
                                      </p:to>
                                    </p:set>
                                    <p:animEffect transition="in" filter="fade">
                                      <p:cBhvr>
                                        <p:cTn id="97" dur="2000"/>
                                        <p:tgtEl>
                                          <p:spTgt spid="29288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92889"/>
                                        </p:tgtEl>
                                        <p:attrNameLst>
                                          <p:attrName>style.visibility</p:attrName>
                                        </p:attrNameLst>
                                      </p:cBhvr>
                                      <p:to>
                                        <p:strVal val="visible"/>
                                      </p:to>
                                    </p:set>
                                    <p:animEffect transition="in" filter="fade">
                                      <p:cBhvr>
                                        <p:cTn id="100" dur="2000"/>
                                        <p:tgtEl>
                                          <p:spTgt spid="29288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92890"/>
                                        </p:tgtEl>
                                        <p:attrNameLst>
                                          <p:attrName>style.visibility</p:attrName>
                                        </p:attrNameLst>
                                      </p:cBhvr>
                                      <p:to>
                                        <p:strVal val="visible"/>
                                      </p:to>
                                    </p:set>
                                    <p:animEffect transition="in" filter="fade">
                                      <p:cBhvr>
                                        <p:cTn id="103" dur="2000"/>
                                        <p:tgtEl>
                                          <p:spTgt spid="29289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92891"/>
                                        </p:tgtEl>
                                        <p:attrNameLst>
                                          <p:attrName>style.visibility</p:attrName>
                                        </p:attrNameLst>
                                      </p:cBhvr>
                                      <p:to>
                                        <p:strVal val="visible"/>
                                      </p:to>
                                    </p:set>
                                    <p:animEffect transition="in" filter="fade">
                                      <p:cBhvr>
                                        <p:cTn id="106" dur="2000"/>
                                        <p:tgtEl>
                                          <p:spTgt spid="29289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2892"/>
                                        </p:tgtEl>
                                        <p:attrNameLst>
                                          <p:attrName>style.visibility</p:attrName>
                                        </p:attrNameLst>
                                      </p:cBhvr>
                                      <p:to>
                                        <p:strVal val="visible"/>
                                      </p:to>
                                    </p:set>
                                    <p:animEffect transition="in" filter="fade">
                                      <p:cBhvr>
                                        <p:cTn id="109" dur="2000"/>
                                        <p:tgtEl>
                                          <p:spTgt spid="29289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92893"/>
                                        </p:tgtEl>
                                        <p:attrNameLst>
                                          <p:attrName>style.visibility</p:attrName>
                                        </p:attrNameLst>
                                      </p:cBhvr>
                                      <p:to>
                                        <p:strVal val="visible"/>
                                      </p:to>
                                    </p:set>
                                    <p:animEffect transition="in" filter="fade">
                                      <p:cBhvr>
                                        <p:cTn id="112" dur="2000"/>
                                        <p:tgtEl>
                                          <p:spTgt spid="29289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92894"/>
                                        </p:tgtEl>
                                        <p:attrNameLst>
                                          <p:attrName>style.visibility</p:attrName>
                                        </p:attrNameLst>
                                      </p:cBhvr>
                                      <p:to>
                                        <p:strVal val="visible"/>
                                      </p:to>
                                    </p:set>
                                    <p:animEffect transition="in" filter="fade">
                                      <p:cBhvr>
                                        <p:cTn id="115" dur="2000"/>
                                        <p:tgtEl>
                                          <p:spTgt spid="29289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92895"/>
                                        </p:tgtEl>
                                        <p:attrNameLst>
                                          <p:attrName>style.visibility</p:attrName>
                                        </p:attrNameLst>
                                      </p:cBhvr>
                                      <p:to>
                                        <p:strVal val="visible"/>
                                      </p:to>
                                    </p:set>
                                    <p:animEffect transition="in" filter="fade">
                                      <p:cBhvr>
                                        <p:cTn id="118" dur="2000"/>
                                        <p:tgtEl>
                                          <p:spTgt spid="29289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92896"/>
                                        </p:tgtEl>
                                        <p:attrNameLst>
                                          <p:attrName>style.visibility</p:attrName>
                                        </p:attrNameLst>
                                      </p:cBhvr>
                                      <p:to>
                                        <p:strVal val="visible"/>
                                      </p:to>
                                    </p:set>
                                    <p:animEffect transition="in" filter="fade">
                                      <p:cBhvr>
                                        <p:cTn id="121" dur="2000"/>
                                        <p:tgtEl>
                                          <p:spTgt spid="29289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92867">
                                            <p:txEl>
                                              <p:pRg st="11" end="11"/>
                                            </p:txEl>
                                          </p:spTgt>
                                        </p:tgtEl>
                                        <p:attrNameLst>
                                          <p:attrName>style.visibility</p:attrName>
                                        </p:attrNameLst>
                                      </p:cBhvr>
                                      <p:to>
                                        <p:strVal val="visible"/>
                                      </p:to>
                                    </p:set>
                                    <p:animEffect transition="in" filter="wipe(left)">
                                      <p:cBhvr>
                                        <p:cTn id="126" dur="500"/>
                                        <p:tgtEl>
                                          <p:spTgt spid="292867">
                                            <p:txEl>
                                              <p:pRg st="11" end="11"/>
                                            </p:txEl>
                                          </p:spTgt>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92867">
                                            <p:txEl>
                                              <p:pRg st="12" end="12"/>
                                            </p:txEl>
                                          </p:spTgt>
                                        </p:tgtEl>
                                        <p:attrNameLst>
                                          <p:attrName>style.visibility</p:attrName>
                                        </p:attrNameLst>
                                      </p:cBhvr>
                                      <p:to>
                                        <p:strVal val="visible"/>
                                      </p:to>
                                    </p:set>
                                    <p:animEffect transition="in" filter="wipe(left)">
                                      <p:cBhvr>
                                        <p:cTn id="131" dur="500"/>
                                        <p:tgtEl>
                                          <p:spTgt spid="2928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uiExpand="1" build="p"/>
      <p:bldP spid="292868" grpId="0" animBg="1"/>
      <p:bldP spid="292869" grpId="0"/>
      <p:bldP spid="292870" grpId="0" animBg="1"/>
      <p:bldP spid="292871" grpId="0"/>
      <p:bldP spid="292872" grpId="0" animBg="1"/>
      <p:bldP spid="292873" grpId="0"/>
      <p:bldP spid="292874" grpId="0" animBg="1"/>
      <p:bldP spid="292875" grpId="0"/>
      <p:bldP spid="292876" grpId="0" animBg="1"/>
      <p:bldP spid="292877" grpId="0"/>
      <p:bldP spid="292878" grpId="0" animBg="1"/>
      <p:bldP spid="292879" grpId="0"/>
      <p:bldP spid="292880" grpId="0" animBg="1"/>
      <p:bldP spid="292881" grpId="0"/>
      <p:bldP spid="292882" grpId="0"/>
      <p:bldP spid="292883" grpId="0" animBg="1"/>
      <p:bldP spid="292884" grpId="0"/>
      <p:bldP spid="292885" grpId="0" animBg="1"/>
      <p:bldP spid="292887" grpId="0"/>
      <p:bldP spid="292889" grpId="0" animBg="1"/>
      <p:bldP spid="292890" grpId="0"/>
      <p:bldP spid="292891" grpId="0" animBg="1"/>
      <p:bldP spid="292892" grpId="0"/>
      <p:bldP spid="292893" grpId="0" animBg="1"/>
      <p:bldP spid="292894" grpId="0"/>
      <p:bldP spid="292895" grpId="0" animBg="1"/>
      <p:bldP spid="29289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 name="灯片编号占位符 6"/>
          <p:cNvSpPr>
            <a:spLocks noGrp="1"/>
          </p:cNvSpPr>
          <p:nvPr>
            <p:ph type="sldNum" sz="quarter" idx="12"/>
          </p:nvPr>
        </p:nvSpPr>
        <p:spPr/>
        <p:txBody>
          <a:bodyPr/>
          <a:lstStyle/>
          <a:p>
            <a:fld id="{8FCBE375-3064-4E4B-A832-411A5ED86E16}" type="slidenum">
              <a:rPr lang="en-US" altLang="zh-CN"/>
              <a:pPr/>
              <a:t>12</a:t>
            </a:fld>
            <a:endParaRPr lang="en-US" altLang="zh-CN"/>
          </a:p>
        </p:txBody>
      </p:sp>
      <p:sp>
        <p:nvSpPr>
          <p:cNvPr id="263170" name="Rectangle 2"/>
          <p:cNvSpPr>
            <a:spLocks noGrp="1" noChangeArrowheads="1"/>
          </p:cNvSpPr>
          <p:nvPr>
            <p:ph type="title"/>
          </p:nvPr>
        </p:nvSpPr>
        <p:spPr/>
        <p:txBody>
          <a:bodyPr/>
          <a:lstStyle/>
          <a:p>
            <a:r>
              <a:rPr lang="en-US" altLang="zh-CN" sz="4000">
                <a:solidFill>
                  <a:srgbClr val="0000FF"/>
                </a:solidFill>
                <a:ea typeface="楷体_GB2312" pitchFamily="49" charset="-122"/>
                <a:sym typeface="Wingdings" pitchFamily="2" charset="2"/>
              </a:rPr>
              <a:t>6</a:t>
            </a:r>
            <a:r>
              <a:rPr lang="zh-CN" altLang="en-US" sz="4000">
                <a:solidFill>
                  <a:srgbClr val="0000FF"/>
                </a:solidFill>
                <a:ea typeface="楷体_GB2312" pitchFamily="49" charset="-122"/>
                <a:sym typeface="Wingdings" pitchFamily="2" charset="2"/>
              </a:rPr>
              <a:t>．</a:t>
            </a:r>
            <a:r>
              <a:rPr lang="en-US" altLang="zh-CN" sz="4000">
                <a:solidFill>
                  <a:srgbClr val="0000FF"/>
                </a:solidFill>
                <a:ea typeface="楷体_GB2312" pitchFamily="49" charset="-122"/>
                <a:sym typeface="Wingdings" pitchFamily="2" charset="2"/>
              </a:rPr>
              <a:t>3</a:t>
            </a:r>
            <a:r>
              <a:rPr lang="zh-CN" altLang="en-US" sz="4000">
                <a:solidFill>
                  <a:srgbClr val="0000FF"/>
                </a:solidFill>
                <a:ea typeface="楷体_GB2312" pitchFamily="49" charset="-122"/>
                <a:sym typeface="Wingdings" pitchFamily="2" charset="2"/>
              </a:rPr>
              <a:t>．</a:t>
            </a:r>
            <a:r>
              <a:rPr lang="en-US" altLang="zh-CN" sz="4000">
                <a:solidFill>
                  <a:srgbClr val="0000FF"/>
                </a:solidFill>
                <a:ea typeface="楷体_GB2312" pitchFamily="49" charset="-122"/>
                <a:sym typeface="Wingdings" pitchFamily="2" charset="2"/>
              </a:rPr>
              <a:t>3 </a:t>
            </a:r>
            <a:r>
              <a:rPr lang="zh-CN" altLang="en-US" sz="4000">
                <a:solidFill>
                  <a:srgbClr val="0000FF"/>
                </a:solidFill>
                <a:ea typeface="楷体_GB2312" pitchFamily="49" charset="-122"/>
                <a:sym typeface="Wingdings" pitchFamily="2" charset="2"/>
              </a:rPr>
              <a:t>算符优先关系表的构造</a:t>
            </a:r>
          </a:p>
        </p:txBody>
      </p:sp>
      <p:graphicFrame>
        <p:nvGraphicFramePr>
          <p:cNvPr id="263374" name="Group 206"/>
          <p:cNvGraphicFramePr>
            <a:graphicFrameLocks noGrp="1"/>
          </p:cNvGraphicFramePr>
          <p:nvPr>
            <p:ph sz="half" idx="2"/>
          </p:nvPr>
        </p:nvGraphicFramePr>
        <p:xfrm>
          <a:off x="2627313" y="1341438"/>
          <a:ext cx="4171950" cy="3736596"/>
        </p:xfrm>
        <a:graphic>
          <a:graphicData uri="http://schemas.openxmlformats.org/drawingml/2006/table">
            <a:tbl>
              <a:tblPr/>
              <a:tblGrid>
                <a:gridCol w="420687"/>
                <a:gridCol w="412750"/>
                <a:gridCol w="417513"/>
                <a:gridCol w="415925"/>
                <a:gridCol w="419100"/>
                <a:gridCol w="458787"/>
                <a:gridCol w="376238"/>
                <a:gridCol w="417512"/>
                <a:gridCol w="412750"/>
                <a:gridCol w="420688"/>
              </a:tblGrid>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444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3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3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63374"/>
                                        </p:tgtEl>
                                        <p:attrNameLst>
                                          <p:attrName>style.visibility</p:attrName>
                                        </p:attrNameLst>
                                      </p:cBhvr>
                                      <p:to>
                                        <p:strVal val="visible"/>
                                      </p:to>
                                    </p:set>
                                    <p:anim calcmode="lin" valueType="num">
                                      <p:cBhvr>
                                        <p:cTn id="7" dur="500" fill="hold"/>
                                        <p:tgtEl>
                                          <p:spTgt spid="263374"/>
                                        </p:tgtEl>
                                        <p:attrNameLst>
                                          <p:attrName>ppt_w</p:attrName>
                                        </p:attrNameLst>
                                      </p:cBhvr>
                                      <p:tavLst>
                                        <p:tav tm="0">
                                          <p:val>
                                            <p:fltVal val="0"/>
                                          </p:val>
                                        </p:tav>
                                        <p:tav tm="100000">
                                          <p:val>
                                            <p:strVal val="#ppt_w"/>
                                          </p:val>
                                        </p:tav>
                                      </p:tavLst>
                                    </p:anim>
                                    <p:anim calcmode="lin" valueType="num">
                                      <p:cBhvr>
                                        <p:cTn id="8" dur="500" fill="hold"/>
                                        <p:tgtEl>
                                          <p:spTgt spid="2633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B046416-4A54-4453-86DE-2D89016BB8A2}" type="slidenum">
              <a:rPr lang="en-US" altLang="zh-CN"/>
              <a:pPr/>
              <a:t>13</a:t>
            </a:fld>
            <a:endParaRPr lang="en-US" altLang="zh-CN"/>
          </a:p>
        </p:txBody>
      </p:sp>
      <p:sp>
        <p:nvSpPr>
          <p:cNvPr id="264194" name="Rectangle 2"/>
          <p:cNvSpPr>
            <a:spLocks noGrp="1" noChangeArrowheads="1"/>
          </p:cNvSpPr>
          <p:nvPr>
            <p:ph type="title"/>
          </p:nvPr>
        </p:nvSpPr>
        <p:spPr/>
        <p:txBody>
          <a:bodyPr/>
          <a:lstStyle/>
          <a:p>
            <a:r>
              <a:rPr lang="en-US" altLang="zh-CN">
                <a:solidFill>
                  <a:schemeClr val="hlink"/>
                </a:solidFill>
                <a:ea typeface="楷体_GB2312" pitchFamily="49" charset="-122"/>
                <a:sym typeface="Wingdings" pitchFamily="2" charset="2"/>
              </a:rPr>
              <a:t>FIRSTVT</a:t>
            </a:r>
            <a:r>
              <a:rPr lang="en-US" altLang="zh-CN">
                <a:solidFill>
                  <a:schemeClr val="folHlink"/>
                </a:solidFill>
                <a:ea typeface="楷体_GB2312" pitchFamily="49" charset="-122"/>
                <a:sym typeface="Wingdings" pitchFamily="2" charset="2"/>
              </a:rPr>
              <a:t> </a:t>
            </a:r>
            <a:r>
              <a:rPr lang="zh-CN" altLang="en-US">
                <a:solidFill>
                  <a:schemeClr val="folHlink"/>
                </a:solidFill>
                <a:ea typeface="楷体_GB2312" pitchFamily="49" charset="-122"/>
                <a:sym typeface="Wingdings" pitchFamily="2" charset="2"/>
              </a:rPr>
              <a:t>集合</a:t>
            </a:r>
          </a:p>
        </p:txBody>
      </p:sp>
      <p:sp>
        <p:nvSpPr>
          <p:cNvPr id="264195" name="Rectangle 3"/>
          <p:cNvSpPr>
            <a:spLocks noGrp="1" noChangeArrowheads="1"/>
          </p:cNvSpPr>
          <p:nvPr>
            <p:ph type="body" idx="1"/>
          </p:nvPr>
        </p:nvSpPr>
        <p:spPr>
          <a:xfrm>
            <a:off x="323850" y="1125538"/>
            <a:ext cx="8496300" cy="5543550"/>
          </a:xfrm>
        </p:spPr>
        <p:txBody>
          <a:bodyPr/>
          <a:lstStyle/>
          <a:p>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b</a:t>
            </a:r>
            <a:r>
              <a:rPr lang="en-US" altLang="zh-CN">
                <a:ea typeface="楷体_GB2312" pitchFamily="49" charset="-122"/>
                <a:sym typeface="Wingdings" pitchFamily="2" charset="2"/>
              </a:rPr>
              <a:t> | </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+=&gt;</a:t>
            </a:r>
            <a:r>
              <a:rPr lang="en-US" altLang="zh-CN">
                <a:solidFill>
                  <a:srgbClr val="D60093"/>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或</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+=&gt;C</a:t>
            </a:r>
            <a:r>
              <a:rPr lang="en-US" altLang="zh-CN">
                <a:solidFill>
                  <a:srgbClr val="D60093"/>
                </a:solidFill>
                <a:ea typeface="楷体_GB2312" pitchFamily="49" charset="-122"/>
                <a:sym typeface="Wingdings" pitchFamily="2" charset="2"/>
              </a:rPr>
              <a:t>b</a:t>
            </a:r>
            <a:r>
              <a:rPr lang="en-US" altLang="zh-CN">
                <a:ea typeface="楷体_GB2312" pitchFamily="49" charset="-122"/>
                <a:sym typeface="Wingdings" pitchFamily="2" charset="2"/>
              </a:rPr>
              <a:t>…}</a:t>
            </a:r>
          </a:p>
          <a:p>
            <a:pPr algn="just" eaLnBrk="0" hangingPunct="0">
              <a:spcBef>
                <a:spcPct val="0"/>
              </a:spcBef>
              <a:buClrTx/>
              <a:buSzTx/>
              <a:buFontTx/>
              <a:buNone/>
            </a:pPr>
            <a:r>
              <a:rPr lang="zh-CN" altLang="en-US">
                <a:ea typeface="楷体_GB2312" pitchFamily="49" charset="-122"/>
                <a:sym typeface="Wingdings" pitchFamily="2" charset="2"/>
              </a:rPr>
              <a:t>若文法为：</a:t>
            </a:r>
            <a:endParaRPr lang="zh-CN" altLang="en-US">
              <a:sym typeface="Wingdings" pitchFamily="2" charset="2"/>
            </a:endParaRPr>
          </a:p>
          <a:p>
            <a:pPr lvl="1" algn="just" eaLnBrk="0" hangingPunct="0">
              <a:spcBef>
                <a:spcPct val="0"/>
              </a:spcBef>
              <a:buClrTx/>
              <a:buSzTx/>
              <a:buFontTx/>
              <a:buNone/>
            </a:pPr>
            <a:r>
              <a:rPr lang="en-US" altLang="zh-CN">
                <a:ea typeface="楷体_GB2312" pitchFamily="49" charset="-122"/>
                <a:sym typeface="Wingdings" pitchFamily="2" charset="2"/>
              </a:rPr>
              <a:t>(0) E</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#E#</a:t>
            </a:r>
          </a:p>
          <a:p>
            <a:pPr lvl="1" algn="just" eaLnBrk="0" hangingPunct="0">
              <a:spcBef>
                <a:spcPct val="0"/>
              </a:spcBef>
              <a:buClrTx/>
              <a:buSzTx/>
              <a:buFontTx/>
              <a:buNone/>
            </a:pPr>
            <a:r>
              <a:rPr lang="en-US" altLang="zh-CN">
                <a:ea typeface="楷体_GB2312" pitchFamily="49" charset="-122"/>
                <a:sym typeface="Wingdings" pitchFamily="2" charset="2"/>
              </a:rPr>
              <a:t>(1) ET            (3) TF         (5) P(E)      (7) FP↑F</a:t>
            </a:r>
            <a:endParaRPr lang="en-US" altLang="zh-CN">
              <a:sym typeface="Wingdings" pitchFamily="2" charset="2"/>
            </a:endParaRPr>
          </a:p>
          <a:p>
            <a:pPr lvl="1" algn="just" eaLnBrk="0" hangingPunct="0">
              <a:spcBef>
                <a:spcPct val="0"/>
              </a:spcBef>
              <a:buClrTx/>
              <a:buSzTx/>
              <a:buFontTx/>
              <a:buNone/>
            </a:pPr>
            <a:r>
              <a:rPr lang="en-US" altLang="zh-CN">
                <a:ea typeface="楷体_GB2312" pitchFamily="49" charset="-122"/>
                <a:sym typeface="Wingdings" pitchFamily="2" charset="2"/>
              </a:rPr>
              <a:t>(2) EE+T       (4) TT*F     (6) Pi          (8) FP </a:t>
            </a:r>
          </a:p>
          <a:p>
            <a:pPr algn="just" eaLnBrk="0" hangingPunct="0">
              <a:spcBef>
                <a:spcPct val="0"/>
              </a:spcBef>
              <a:buClrTx/>
              <a:buSzTx/>
              <a:buFontTx/>
              <a:buNone/>
            </a:pPr>
            <a:r>
              <a:rPr lang="en-US" altLang="zh-CN">
                <a:ea typeface="楷体_GB2312" pitchFamily="49" charset="-122"/>
                <a:sym typeface="Wingdings" pitchFamily="2" charset="2"/>
              </a:rPr>
              <a:t>FIRSTVT(E</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      {#}</a:t>
            </a:r>
          </a:p>
          <a:p>
            <a:pPr algn="just" eaLnBrk="0" hangingPunct="0">
              <a:spcBef>
                <a:spcPct val="0"/>
              </a:spcBef>
              <a:buClrTx/>
              <a:buSzTx/>
              <a:buFontTx/>
              <a:buNone/>
            </a:pPr>
            <a:r>
              <a:rPr lang="en-US" altLang="zh-CN">
                <a:ea typeface="楷体_GB2312" pitchFamily="49" charset="-122"/>
                <a:sym typeface="Wingdings" pitchFamily="2" charset="2"/>
              </a:rPr>
              <a:t>FIRSTVT(P)=</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solidFill>
                  <a:srgbClr val="D60093"/>
                </a:solidFill>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i</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FIRSTVT(F)=</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zh-CN" altLang="en-US">
                <a:solidFill>
                  <a:srgbClr val="D60093"/>
                </a:solidFill>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i</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FIRSTVT(T)=</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p>
          <a:p>
            <a:pPr algn="just" eaLnBrk="0" hangingPunct="0">
              <a:spcBef>
                <a:spcPct val="0"/>
              </a:spcBef>
              <a:buClrTx/>
              <a:buSzTx/>
              <a:buFontTx/>
              <a:buNone/>
            </a:pPr>
            <a:r>
              <a:rPr lang="en-US" altLang="zh-CN">
                <a:ea typeface="楷体_GB2312" pitchFamily="49" charset="-122"/>
                <a:sym typeface="Wingdings" pitchFamily="2" charset="2"/>
              </a:rPr>
              <a:t>FIRSTVT(E)=</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left)">
                                      <p:cBhvr>
                                        <p:cTn id="7" dur="500"/>
                                        <p:tgtEl>
                                          <p:spTgt spid="26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wipe(left)">
                                      <p:cBhvr>
                                        <p:cTn id="12" dur="500"/>
                                        <p:tgtEl>
                                          <p:spTgt spid="264195">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4195">
                                            <p:txEl>
                                              <p:pRg st="2" end="2"/>
                                            </p:txEl>
                                          </p:spTgt>
                                        </p:tgtEl>
                                        <p:attrNameLst>
                                          <p:attrName>style.visibility</p:attrName>
                                        </p:attrNameLst>
                                      </p:cBhvr>
                                      <p:to>
                                        <p:strVal val="visible"/>
                                      </p:to>
                                    </p:set>
                                    <p:animEffect transition="in" filter="wipe(left)">
                                      <p:cBhvr>
                                        <p:cTn id="16" dur="500"/>
                                        <p:tgtEl>
                                          <p:spTgt spid="264195">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64195">
                                            <p:txEl>
                                              <p:pRg st="3" end="3"/>
                                            </p:txEl>
                                          </p:spTgt>
                                        </p:tgtEl>
                                        <p:attrNameLst>
                                          <p:attrName>style.visibility</p:attrName>
                                        </p:attrNameLst>
                                      </p:cBhvr>
                                      <p:to>
                                        <p:strVal val="visible"/>
                                      </p:to>
                                    </p:set>
                                    <p:animEffect transition="in" filter="wipe(left)">
                                      <p:cBhvr>
                                        <p:cTn id="20" dur="500"/>
                                        <p:tgtEl>
                                          <p:spTgt spid="264195">
                                            <p:txEl>
                                              <p:pRg st="3" end="3"/>
                                            </p:txEl>
                                          </p:spTgt>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64195">
                                            <p:txEl>
                                              <p:pRg st="4" end="4"/>
                                            </p:txEl>
                                          </p:spTgt>
                                        </p:tgtEl>
                                        <p:attrNameLst>
                                          <p:attrName>style.visibility</p:attrName>
                                        </p:attrNameLst>
                                      </p:cBhvr>
                                      <p:to>
                                        <p:strVal val="visible"/>
                                      </p:to>
                                    </p:set>
                                    <p:animEffect transition="in" filter="wipe(left)">
                                      <p:cBhvr>
                                        <p:cTn id="24" dur="500"/>
                                        <p:tgtEl>
                                          <p:spTgt spid="26419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4195">
                                            <p:txEl>
                                              <p:pRg st="5" end="5"/>
                                            </p:txEl>
                                          </p:spTgt>
                                        </p:tgtEl>
                                        <p:attrNameLst>
                                          <p:attrName>style.visibility</p:attrName>
                                        </p:attrNameLst>
                                      </p:cBhvr>
                                      <p:to>
                                        <p:strVal val="visible"/>
                                      </p:to>
                                    </p:set>
                                    <p:animEffect transition="in" filter="wipe(left)">
                                      <p:cBhvr>
                                        <p:cTn id="29" dur="500"/>
                                        <p:tgtEl>
                                          <p:spTgt spid="264195">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4195">
                                            <p:txEl>
                                              <p:pRg st="6" end="6"/>
                                            </p:txEl>
                                          </p:spTgt>
                                        </p:tgtEl>
                                        <p:attrNameLst>
                                          <p:attrName>style.visibility</p:attrName>
                                        </p:attrNameLst>
                                      </p:cBhvr>
                                      <p:to>
                                        <p:strVal val="visible"/>
                                      </p:to>
                                    </p:set>
                                    <p:animEffect transition="in" filter="wipe(left)">
                                      <p:cBhvr>
                                        <p:cTn id="34" dur="500"/>
                                        <p:tgtEl>
                                          <p:spTgt spid="264195">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64195">
                                            <p:txEl>
                                              <p:pRg st="7" end="7"/>
                                            </p:txEl>
                                          </p:spTgt>
                                        </p:tgtEl>
                                        <p:attrNameLst>
                                          <p:attrName>style.visibility</p:attrName>
                                        </p:attrNameLst>
                                      </p:cBhvr>
                                      <p:to>
                                        <p:strVal val="visible"/>
                                      </p:to>
                                    </p:set>
                                    <p:animEffect transition="in" filter="wipe(left)">
                                      <p:cBhvr>
                                        <p:cTn id="39" dur="500"/>
                                        <p:tgtEl>
                                          <p:spTgt spid="264195">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4195">
                                            <p:txEl>
                                              <p:pRg st="8" end="8"/>
                                            </p:txEl>
                                          </p:spTgt>
                                        </p:tgtEl>
                                        <p:attrNameLst>
                                          <p:attrName>style.visibility</p:attrName>
                                        </p:attrNameLst>
                                      </p:cBhvr>
                                      <p:to>
                                        <p:strVal val="visible"/>
                                      </p:to>
                                    </p:set>
                                    <p:animEffect transition="in" filter="wipe(left)">
                                      <p:cBhvr>
                                        <p:cTn id="44" dur="500"/>
                                        <p:tgtEl>
                                          <p:spTgt spid="264195">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4195">
                                            <p:txEl>
                                              <p:pRg st="9" end="9"/>
                                            </p:txEl>
                                          </p:spTgt>
                                        </p:tgtEl>
                                        <p:attrNameLst>
                                          <p:attrName>style.visibility</p:attrName>
                                        </p:attrNameLst>
                                      </p:cBhvr>
                                      <p:to>
                                        <p:strVal val="visible"/>
                                      </p:to>
                                    </p:set>
                                    <p:animEffect transition="in" filter="wipe(left)">
                                      <p:cBhvr>
                                        <p:cTn id="49" dur="500"/>
                                        <p:tgtEl>
                                          <p:spTgt spid="264195">
                                            <p:txEl>
                                              <p:pRg st="9" end="9"/>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64195">
                                            <p:txEl>
                                              <p:pRg st="10" end="10"/>
                                            </p:txEl>
                                          </p:spTgt>
                                        </p:tgtEl>
                                        <p:attrNameLst>
                                          <p:attrName>style.visibility</p:attrName>
                                        </p:attrNameLst>
                                      </p:cBhvr>
                                      <p:to>
                                        <p:strVal val="visible"/>
                                      </p:to>
                                    </p:set>
                                    <p:animEffect transition="in" filter="wipe(left)">
                                      <p:cBhvr>
                                        <p:cTn id="54" dur="500"/>
                                        <p:tgtEl>
                                          <p:spTgt spid="264195">
                                            <p:txEl>
                                              <p:pRg st="10" end="1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64195">
                                            <p:txEl>
                                              <p:pRg st="11" end="11"/>
                                            </p:txEl>
                                          </p:spTgt>
                                        </p:tgtEl>
                                        <p:attrNameLst>
                                          <p:attrName>style.visibility</p:attrName>
                                        </p:attrNameLst>
                                      </p:cBhvr>
                                      <p:to>
                                        <p:strVal val="visible"/>
                                      </p:to>
                                    </p:set>
                                    <p:animEffect transition="in" filter="wipe(left)">
                                      <p:cBhvr>
                                        <p:cTn id="59" dur="500"/>
                                        <p:tgtEl>
                                          <p:spTgt spid="264195">
                                            <p:txEl>
                                              <p:pRg st="11" end="11"/>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64195">
                                            <p:txEl>
                                              <p:pRg st="12" end="12"/>
                                            </p:txEl>
                                          </p:spTgt>
                                        </p:tgtEl>
                                        <p:attrNameLst>
                                          <p:attrName>style.visibility</p:attrName>
                                        </p:attrNameLst>
                                      </p:cBhvr>
                                      <p:to>
                                        <p:strVal val="visible"/>
                                      </p:to>
                                    </p:set>
                                    <p:animEffect transition="in" filter="wipe(left)">
                                      <p:cBhvr>
                                        <p:cTn id="64" dur="500"/>
                                        <p:tgtEl>
                                          <p:spTgt spid="264195">
                                            <p:txEl>
                                              <p:pRg st="12" end="12"/>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64195">
                                            <p:txEl>
                                              <p:pRg st="13" end="13"/>
                                            </p:txEl>
                                          </p:spTgt>
                                        </p:tgtEl>
                                        <p:attrNameLst>
                                          <p:attrName>style.visibility</p:attrName>
                                        </p:attrNameLst>
                                      </p:cBhvr>
                                      <p:to>
                                        <p:strVal val="visible"/>
                                      </p:to>
                                    </p:set>
                                    <p:animEffect transition="in" filter="wipe(left)">
                                      <p:cBhvr>
                                        <p:cTn id="69" dur="500"/>
                                        <p:tgtEl>
                                          <p:spTgt spid="264195">
                                            <p:txEl>
                                              <p:pRg st="13" end="13"/>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64195">
                                            <p:txEl>
                                              <p:pRg st="14" end="14"/>
                                            </p:txEl>
                                          </p:spTgt>
                                        </p:tgtEl>
                                        <p:attrNameLst>
                                          <p:attrName>style.visibility</p:attrName>
                                        </p:attrNameLst>
                                      </p:cBhvr>
                                      <p:to>
                                        <p:strVal val="visible"/>
                                      </p:to>
                                    </p:set>
                                    <p:animEffect transition="in" filter="wipe(left)">
                                      <p:cBhvr>
                                        <p:cTn id="74" dur="500"/>
                                        <p:tgtEl>
                                          <p:spTgt spid="26419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9902594-D03A-4DBC-9AE9-6D5703F8E672}" type="slidenum">
              <a:rPr lang="en-US" altLang="zh-CN"/>
              <a:pPr/>
              <a:t>14</a:t>
            </a:fld>
            <a:endParaRPr lang="en-US" altLang="zh-CN"/>
          </a:p>
        </p:txBody>
      </p:sp>
      <p:sp>
        <p:nvSpPr>
          <p:cNvPr id="265218" name="Rectangle 2"/>
          <p:cNvSpPr>
            <a:spLocks noGrp="1" noChangeArrowheads="1"/>
          </p:cNvSpPr>
          <p:nvPr>
            <p:ph type="title"/>
          </p:nvPr>
        </p:nvSpPr>
        <p:spPr/>
        <p:txBody>
          <a:bodyPr/>
          <a:lstStyle/>
          <a:p>
            <a:r>
              <a:rPr lang="en-US" altLang="zh-CN">
                <a:solidFill>
                  <a:schemeClr val="hlink"/>
                </a:solidFill>
                <a:ea typeface="楷体_GB2312" pitchFamily="49" charset="-122"/>
                <a:sym typeface="Wingdings" pitchFamily="2" charset="2"/>
              </a:rPr>
              <a:t>LASTVT</a:t>
            </a:r>
            <a:r>
              <a:rPr lang="zh-CN" altLang="en-US">
                <a:solidFill>
                  <a:schemeClr val="folHlink"/>
                </a:solidFill>
                <a:ea typeface="楷体_GB2312" pitchFamily="49" charset="-122"/>
                <a:sym typeface="Wingdings" pitchFamily="2" charset="2"/>
              </a:rPr>
              <a:t>集合</a:t>
            </a:r>
          </a:p>
        </p:txBody>
      </p:sp>
      <p:sp>
        <p:nvSpPr>
          <p:cNvPr id="265219" name="Rectangle 3"/>
          <p:cNvSpPr>
            <a:spLocks noGrp="1" noChangeArrowheads="1"/>
          </p:cNvSpPr>
          <p:nvPr>
            <p:ph type="body" idx="1"/>
          </p:nvPr>
        </p:nvSpPr>
        <p:spPr>
          <a:xfrm>
            <a:off x="323850" y="1125538"/>
            <a:ext cx="8496300" cy="5543550"/>
          </a:xfrm>
        </p:spPr>
        <p:txBody>
          <a:bodyPr/>
          <a:lstStyle/>
          <a:p>
            <a:r>
              <a:rPr lang="en-US" altLang="zh-CN">
                <a:solidFill>
                  <a:srgbClr val="00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a</a:t>
            </a:r>
            <a:r>
              <a:rPr lang="en-US" altLang="zh-CN">
                <a:ea typeface="楷体_GB2312" pitchFamily="49" charset="-122"/>
                <a:sym typeface="Wingdings" pitchFamily="2" charset="2"/>
              </a:rPr>
              <a:t> | </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+=&gt;</a:t>
            </a:r>
            <a:r>
              <a:rPr lang="en-US" altLang="zh-CN">
                <a:latin typeface="Courier New"/>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a</a:t>
            </a:r>
            <a:r>
              <a:rPr lang="zh-CN" altLang="en-US">
                <a:ea typeface="楷体_GB2312" pitchFamily="49" charset="-122"/>
                <a:sym typeface="Wingdings" pitchFamily="2" charset="2"/>
              </a:rPr>
              <a:t>或</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+=&gt;</a:t>
            </a:r>
            <a:r>
              <a:rPr lang="en-US" altLang="zh-CN">
                <a:latin typeface="Courier New"/>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a</a:t>
            </a:r>
            <a:r>
              <a:rPr lang="en-US" altLang="zh-CN">
                <a:ea typeface="楷体_GB2312" pitchFamily="49" charset="-122"/>
                <a:sym typeface="Wingdings" pitchFamily="2" charset="2"/>
              </a:rPr>
              <a:t>C}</a:t>
            </a:r>
          </a:p>
          <a:p>
            <a:pPr>
              <a:buFont typeface="Wingdings" pitchFamily="2" charset="2"/>
              <a:buNone/>
            </a:pPr>
            <a:r>
              <a:rPr lang="zh-CN" altLang="en-US">
                <a:ea typeface="楷体_GB2312" pitchFamily="49" charset="-122"/>
                <a:sym typeface="Wingdings" pitchFamily="2" charset="2"/>
              </a:rPr>
              <a:t>若文法为：</a:t>
            </a:r>
            <a:endParaRPr lang="zh-CN" altLang="en-US">
              <a:sym typeface="Wingdings" pitchFamily="2" charset="2"/>
            </a:endParaRPr>
          </a:p>
          <a:p>
            <a:pPr lvl="1" algn="just" eaLnBrk="0" hangingPunct="0">
              <a:spcBef>
                <a:spcPct val="0"/>
              </a:spcBef>
              <a:buClrTx/>
              <a:buSzTx/>
              <a:buFontTx/>
              <a:buNone/>
            </a:pPr>
            <a:r>
              <a:rPr lang="en-US" altLang="zh-CN">
                <a:ea typeface="楷体_GB2312" pitchFamily="49" charset="-122"/>
                <a:sym typeface="Wingdings" pitchFamily="2" charset="2"/>
              </a:rPr>
              <a:t>(0) E</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#E#</a:t>
            </a:r>
          </a:p>
          <a:p>
            <a:pPr lvl="1" algn="just" eaLnBrk="0" hangingPunct="0">
              <a:spcBef>
                <a:spcPct val="0"/>
              </a:spcBef>
              <a:buClrTx/>
              <a:buSzTx/>
              <a:buFontTx/>
              <a:buNone/>
            </a:pPr>
            <a:r>
              <a:rPr lang="en-US" altLang="zh-CN">
                <a:ea typeface="楷体_GB2312" pitchFamily="49" charset="-122"/>
                <a:sym typeface="Wingdings" pitchFamily="2" charset="2"/>
              </a:rPr>
              <a:t>(1) ET            (3) TF         (5) P(E)      (7) FP↑F</a:t>
            </a:r>
            <a:endParaRPr lang="en-US" altLang="zh-CN">
              <a:sym typeface="Wingdings" pitchFamily="2" charset="2"/>
            </a:endParaRPr>
          </a:p>
          <a:p>
            <a:pPr lvl="1" algn="just" eaLnBrk="0" hangingPunct="0">
              <a:spcBef>
                <a:spcPct val="0"/>
              </a:spcBef>
              <a:buClrTx/>
              <a:buSzTx/>
              <a:buFontTx/>
              <a:buNone/>
            </a:pPr>
            <a:r>
              <a:rPr lang="en-US" altLang="zh-CN">
                <a:ea typeface="楷体_GB2312" pitchFamily="49" charset="-122"/>
                <a:sym typeface="Wingdings" pitchFamily="2" charset="2"/>
              </a:rPr>
              <a:t>(2) EE+T       (4) TT*F     (6) Pi          (8) FP </a:t>
            </a:r>
          </a:p>
          <a:p>
            <a:pPr algn="just" eaLnBrk="0" hangingPunct="0">
              <a:spcBef>
                <a:spcPct val="0"/>
              </a:spcBef>
              <a:buClrTx/>
              <a:buSzTx/>
              <a:buFontTx/>
              <a:buNone/>
            </a:pPr>
            <a:r>
              <a:rPr lang="en-US" altLang="zh-CN">
                <a:ea typeface="楷体_GB2312" pitchFamily="49" charset="-122"/>
                <a:sym typeface="Wingdings" pitchFamily="2" charset="2"/>
              </a:rPr>
              <a:t>LASTVT(E</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         {#}</a:t>
            </a:r>
          </a:p>
          <a:p>
            <a:pPr algn="just" eaLnBrk="0" hangingPunct="0">
              <a:spcBef>
                <a:spcPct val="0"/>
              </a:spcBef>
              <a:buClrTx/>
              <a:buSzTx/>
              <a:buFontTx/>
              <a:buNone/>
            </a:pPr>
            <a:r>
              <a:rPr lang="en-US" altLang="zh-CN">
                <a:ea typeface="楷体_GB2312" pitchFamily="49" charset="-122"/>
                <a:sym typeface="Wingdings" pitchFamily="2" charset="2"/>
              </a:rPr>
              <a:t>LASTVT(</a:t>
            </a:r>
            <a:r>
              <a:rPr lang="en-US" altLang="zh-CN">
                <a:solidFill>
                  <a:srgbClr val="D60093"/>
                </a:solidFill>
                <a:ea typeface="楷体_GB2312" pitchFamily="49" charset="-122"/>
                <a:sym typeface="Wingdings" pitchFamily="2" charset="2"/>
              </a:rPr>
              <a:t>P</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         {</a:t>
            </a:r>
            <a:r>
              <a:rPr lang="en-US" altLang="zh-CN">
                <a:solidFill>
                  <a:srgbClr val="D60093"/>
                </a:solidFill>
                <a:ea typeface="楷体_GB2312" pitchFamily="49" charset="-122"/>
                <a:sym typeface="Wingdings" pitchFamily="2" charset="2"/>
              </a:rPr>
              <a:t>)</a:t>
            </a:r>
            <a:r>
              <a:rPr lang="zh-CN" altLang="en-US">
                <a:solidFill>
                  <a:srgbClr val="D60093"/>
                </a:solidFill>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i</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LASTVT(F)=</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a:t>
            </a:r>
            <a:r>
              <a:rPr lang="zh-CN" altLang="en-US">
                <a:solidFill>
                  <a:srgbClr val="D60093"/>
                </a:solidFill>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i</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LASTVT(T)=</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p>
          <a:p>
            <a:pPr algn="just" eaLnBrk="0" hangingPunct="0">
              <a:spcBef>
                <a:spcPct val="0"/>
              </a:spcBef>
              <a:buClrTx/>
              <a:buSzTx/>
              <a:buFontTx/>
              <a:buNone/>
            </a:pPr>
            <a:r>
              <a:rPr lang="en-US" altLang="zh-CN">
                <a:ea typeface="楷体_GB2312" pitchFamily="49" charset="-122"/>
                <a:sym typeface="Wingdings" pitchFamily="2" charset="2"/>
              </a:rPr>
              <a:t>LASTVT(E)=</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wipe(left)">
                                      <p:cBhvr>
                                        <p:cTn id="7" dur="500"/>
                                        <p:tgtEl>
                                          <p:spTgt spid="265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19">
                                            <p:txEl>
                                              <p:pRg st="1" end="1"/>
                                            </p:txEl>
                                          </p:spTgt>
                                        </p:tgtEl>
                                        <p:attrNameLst>
                                          <p:attrName>style.visibility</p:attrName>
                                        </p:attrNameLst>
                                      </p:cBhvr>
                                      <p:to>
                                        <p:strVal val="visible"/>
                                      </p:to>
                                    </p:set>
                                    <p:animEffect transition="in" filter="wipe(left)">
                                      <p:cBhvr>
                                        <p:cTn id="12" dur="500"/>
                                        <p:tgtEl>
                                          <p:spTgt spid="265219">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5219">
                                            <p:txEl>
                                              <p:pRg st="2" end="2"/>
                                            </p:txEl>
                                          </p:spTgt>
                                        </p:tgtEl>
                                        <p:attrNameLst>
                                          <p:attrName>style.visibility</p:attrName>
                                        </p:attrNameLst>
                                      </p:cBhvr>
                                      <p:to>
                                        <p:strVal val="visible"/>
                                      </p:to>
                                    </p:set>
                                    <p:animEffect transition="in" filter="wipe(left)">
                                      <p:cBhvr>
                                        <p:cTn id="16" dur="500"/>
                                        <p:tgtEl>
                                          <p:spTgt spid="265219">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65219">
                                            <p:txEl>
                                              <p:pRg st="3" end="3"/>
                                            </p:txEl>
                                          </p:spTgt>
                                        </p:tgtEl>
                                        <p:attrNameLst>
                                          <p:attrName>style.visibility</p:attrName>
                                        </p:attrNameLst>
                                      </p:cBhvr>
                                      <p:to>
                                        <p:strVal val="visible"/>
                                      </p:to>
                                    </p:set>
                                    <p:animEffect transition="in" filter="wipe(left)">
                                      <p:cBhvr>
                                        <p:cTn id="20" dur="500"/>
                                        <p:tgtEl>
                                          <p:spTgt spid="265219">
                                            <p:txEl>
                                              <p:pRg st="3" end="3"/>
                                            </p:txEl>
                                          </p:spTgt>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65219">
                                            <p:txEl>
                                              <p:pRg st="4" end="4"/>
                                            </p:txEl>
                                          </p:spTgt>
                                        </p:tgtEl>
                                        <p:attrNameLst>
                                          <p:attrName>style.visibility</p:attrName>
                                        </p:attrNameLst>
                                      </p:cBhvr>
                                      <p:to>
                                        <p:strVal val="visible"/>
                                      </p:to>
                                    </p:set>
                                    <p:animEffect transition="in" filter="wipe(left)">
                                      <p:cBhvr>
                                        <p:cTn id="24" dur="500"/>
                                        <p:tgtEl>
                                          <p:spTgt spid="26521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65219">
                                            <p:txEl>
                                              <p:pRg st="5" end="5"/>
                                            </p:txEl>
                                          </p:spTgt>
                                        </p:tgtEl>
                                        <p:attrNameLst>
                                          <p:attrName>style.visibility</p:attrName>
                                        </p:attrNameLst>
                                      </p:cBhvr>
                                      <p:to>
                                        <p:strVal val="visible"/>
                                      </p:to>
                                    </p:set>
                                    <p:animEffect transition="in" filter="wipe(left)">
                                      <p:cBhvr>
                                        <p:cTn id="29" dur="500"/>
                                        <p:tgtEl>
                                          <p:spTgt spid="265219">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65219">
                                            <p:txEl>
                                              <p:pRg st="6" end="6"/>
                                            </p:txEl>
                                          </p:spTgt>
                                        </p:tgtEl>
                                        <p:attrNameLst>
                                          <p:attrName>style.visibility</p:attrName>
                                        </p:attrNameLst>
                                      </p:cBhvr>
                                      <p:to>
                                        <p:strVal val="visible"/>
                                      </p:to>
                                    </p:set>
                                    <p:animEffect transition="in" filter="wipe(left)">
                                      <p:cBhvr>
                                        <p:cTn id="34" dur="500"/>
                                        <p:tgtEl>
                                          <p:spTgt spid="265219">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65219">
                                            <p:txEl>
                                              <p:pRg st="7" end="7"/>
                                            </p:txEl>
                                          </p:spTgt>
                                        </p:tgtEl>
                                        <p:attrNameLst>
                                          <p:attrName>style.visibility</p:attrName>
                                        </p:attrNameLst>
                                      </p:cBhvr>
                                      <p:to>
                                        <p:strVal val="visible"/>
                                      </p:to>
                                    </p:set>
                                    <p:animEffect transition="in" filter="wipe(left)">
                                      <p:cBhvr>
                                        <p:cTn id="39" dur="500"/>
                                        <p:tgtEl>
                                          <p:spTgt spid="265219">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65219">
                                            <p:txEl>
                                              <p:pRg st="8" end="8"/>
                                            </p:txEl>
                                          </p:spTgt>
                                        </p:tgtEl>
                                        <p:attrNameLst>
                                          <p:attrName>style.visibility</p:attrName>
                                        </p:attrNameLst>
                                      </p:cBhvr>
                                      <p:to>
                                        <p:strVal val="visible"/>
                                      </p:to>
                                    </p:set>
                                    <p:animEffect transition="in" filter="wipe(left)">
                                      <p:cBhvr>
                                        <p:cTn id="44" dur="500"/>
                                        <p:tgtEl>
                                          <p:spTgt spid="265219">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65219">
                                            <p:txEl>
                                              <p:pRg st="9" end="9"/>
                                            </p:txEl>
                                          </p:spTgt>
                                        </p:tgtEl>
                                        <p:attrNameLst>
                                          <p:attrName>style.visibility</p:attrName>
                                        </p:attrNameLst>
                                      </p:cBhvr>
                                      <p:to>
                                        <p:strVal val="visible"/>
                                      </p:to>
                                    </p:set>
                                    <p:animEffect transition="in" filter="wipe(left)">
                                      <p:cBhvr>
                                        <p:cTn id="49" dur="500"/>
                                        <p:tgtEl>
                                          <p:spTgt spid="265219">
                                            <p:txEl>
                                              <p:pRg st="9" end="9"/>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65219">
                                            <p:txEl>
                                              <p:pRg st="10" end="10"/>
                                            </p:txEl>
                                          </p:spTgt>
                                        </p:tgtEl>
                                        <p:attrNameLst>
                                          <p:attrName>style.visibility</p:attrName>
                                        </p:attrNameLst>
                                      </p:cBhvr>
                                      <p:to>
                                        <p:strVal val="visible"/>
                                      </p:to>
                                    </p:set>
                                    <p:animEffect transition="in" filter="wipe(left)">
                                      <p:cBhvr>
                                        <p:cTn id="54" dur="500"/>
                                        <p:tgtEl>
                                          <p:spTgt spid="265219">
                                            <p:txEl>
                                              <p:pRg st="10" end="1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65219">
                                            <p:txEl>
                                              <p:pRg st="11" end="11"/>
                                            </p:txEl>
                                          </p:spTgt>
                                        </p:tgtEl>
                                        <p:attrNameLst>
                                          <p:attrName>style.visibility</p:attrName>
                                        </p:attrNameLst>
                                      </p:cBhvr>
                                      <p:to>
                                        <p:strVal val="visible"/>
                                      </p:to>
                                    </p:set>
                                    <p:animEffect transition="in" filter="wipe(left)">
                                      <p:cBhvr>
                                        <p:cTn id="59" dur="500"/>
                                        <p:tgtEl>
                                          <p:spTgt spid="265219">
                                            <p:txEl>
                                              <p:pRg st="11" end="11"/>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65219">
                                            <p:txEl>
                                              <p:pRg st="12" end="12"/>
                                            </p:txEl>
                                          </p:spTgt>
                                        </p:tgtEl>
                                        <p:attrNameLst>
                                          <p:attrName>style.visibility</p:attrName>
                                        </p:attrNameLst>
                                      </p:cBhvr>
                                      <p:to>
                                        <p:strVal val="visible"/>
                                      </p:to>
                                    </p:set>
                                    <p:animEffect transition="in" filter="wipe(left)">
                                      <p:cBhvr>
                                        <p:cTn id="64" dur="500"/>
                                        <p:tgtEl>
                                          <p:spTgt spid="265219">
                                            <p:txEl>
                                              <p:pRg st="12" end="12"/>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65219">
                                            <p:txEl>
                                              <p:pRg st="13" end="13"/>
                                            </p:txEl>
                                          </p:spTgt>
                                        </p:tgtEl>
                                        <p:attrNameLst>
                                          <p:attrName>style.visibility</p:attrName>
                                        </p:attrNameLst>
                                      </p:cBhvr>
                                      <p:to>
                                        <p:strVal val="visible"/>
                                      </p:to>
                                    </p:set>
                                    <p:animEffect transition="in" filter="wipe(left)">
                                      <p:cBhvr>
                                        <p:cTn id="69" dur="500"/>
                                        <p:tgtEl>
                                          <p:spTgt spid="265219">
                                            <p:txEl>
                                              <p:pRg st="13" end="13"/>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65219">
                                            <p:txEl>
                                              <p:pRg st="14" end="14"/>
                                            </p:txEl>
                                          </p:spTgt>
                                        </p:tgtEl>
                                        <p:attrNameLst>
                                          <p:attrName>style.visibility</p:attrName>
                                        </p:attrNameLst>
                                      </p:cBhvr>
                                      <p:to>
                                        <p:strVal val="visible"/>
                                      </p:to>
                                    </p:set>
                                    <p:animEffect transition="in" filter="wipe(left)">
                                      <p:cBhvr>
                                        <p:cTn id="74" dur="500"/>
                                        <p:tgtEl>
                                          <p:spTgt spid="26521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215EE9B1-2549-4B9A-9F9F-F4945E5BF0B9}" type="slidenum">
              <a:rPr lang="en-US" altLang="zh-CN"/>
              <a:pPr/>
              <a:t>15</a:t>
            </a:fld>
            <a:endParaRPr lang="en-US" altLang="zh-CN"/>
          </a:p>
        </p:txBody>
      </p:sp>
      <p:sp>
        <p:nvSpPr>
          <p:cNvPr id="266242"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en-US" altLang="zh-CN" sz="4000">
                <a:solidFill>
                  <a:schemeClr val="folHlink"/>
                </a:solidFill>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低于</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endParaRPr lang="zh-CN" altLang="en-US" sz="4000">
              <a:solidFill>
                <a:srgbClr val="0000FF"/>
              </a:solidFill>
              <a:ea typeface="楷体_GB2312" pitchFamily="49" charset="-122"/>
              <a:sym typeface="Wingdings" pitchFamily="2" charset="2"/>
            </a:endParaRPr>
          </a:p>
        </p:txBody>
      </p:sp>
      <p:sp>
        <p:nvSpPr>
          <p:cNvPr id="266243" name="Rectangle 3"/>
          <p:cNvSpPr>
            <a:spLocks noGrp="1" noChangeArrowheads="1"/>
          </p:cNvSpPr>
          <p:nvPr>
            <p:ph type="body" idx="1"/>
          </p:nvPr>
        </p:nvSpPr>
        <p:spPr>
          <a:xfrm>
            <a:off x="179388" y="1125538"/>
            <a:ext cx="8964612" cy="5543550"/>
          </a:xfrm>
        </p:spPr>
        <p:txBody>
          <a:bodyPr/>
          <a:lstStyle/>
          <a:p>
            <a:pPr algn="just" eaLnBrk="0" hangingPunct="0">
              <a:spcBef>
                <a:spcPct val="0"/>
              </a:spcBef>
              <a:buSzPct val="80000"/>
            </a:pPr>
            <a:r>
              <a:rPr lang="zh-CN" altLang="en-US">
                <a:ea typeface="楷体_GB2312" pitchFamily="49" charset="-122"/>
                <a:sym typeface="Wingdings" pitchFamily="2" charset="2"/>
              </a:rPr>
              <a:t>求出每个非终结符</a:t>
            </a:r>
            <a:r>
              <a:rPr lang="en-US" altLang="zh-CN">
                <a:ea typeface="楷体_GB2312" pitchFamily="49" charset="-122"/>
                <a:sym typeface="Wingdings" pitchFamily="2" charset="2"/>
              </a:rPr>
              <a:t>B</a:t>
            </a:r>
            <a:r>
              <a:rPr lang="zh-CN" altLang="en-US">
                <a:ea typeface="楷体_GB2312" pitchFamily="49" charset="-122"/>
                <a:sym typeface="Wingdings" pitchFamily="2" charset="2"/>
              </a:rPr>
              <a:t>的</a:t>
            </a:r>
            <a:r>
              <a:rPr lang="en-US" altLang="zh-CN">
                <a:solidFill>
                  <a:srgbClr val="993366"/>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rgbClr val="CC00FF"/>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p>
          <a:p>
            <a:pPr algn="just" eaLnBrk="0" hangingPunct="0">
              <a:spcBef>
                <a:spcPct val="0"/>
              </a:spcBef>
              <a:buSzPct val="80000"/>
            </a:pPr>
            <a:r>
              <a:rPr lang="zh-CN" altLang="en-US">
                <a:ea typeface="楷体_GB2312" pitchFamily="49" charset="-122"/>
                <a:sym typeface="Wingdings" pitchFamily="2" charset="2"/>
              </a:rPr>
              <a:t>对产生式</a:t>
            </a:r>
            <a:r>
              <a:rPr lang="en-US" altLang="zh-CN">
                <a:ea typeface="楷体_GB2312" pitchFamily="49" charset="-122"/>
                <a:sym typeface="Wingdings" pitchFamily="2" charset="2"/>
              </a:rPr>
              <a:t>A…</a:t>
            </a:r>
            <a:r>
              <a:rPr lang="en-US" altLang="zh-CN">
                <a:solidFill>
                  <a:srgbClr val="008000"/>
                </a:solidFill>
                <a:ea typeface="楷体_GB2312" pitchFamily="49" charset="-122"/>
                <a:sym typeface="Wingdings" pitchFamily="2" charset="2"/>
              </a:rPr>
              <a:t>a</a:t>
            </a:r>
            <a:r>
              <a:rPr lang="en-US" altLang="zh-CN">
                <a:solidFill>
                  <a:srgbClr val="CC00FF"/>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中的每一</a:t>
            </a:r>
            <a:r>
              <a:rPr lang="en-US" altLang="zh-CN">
                <a:solidFill>
                  <a:schemeClr val="hlink"/>
                </a:solidFill>
                <a:ea typeface="楷体_GB2312" pitchFamily="49" charset="-122"/>
                <a:sym typeface="Wingdings" pitchFamily="2" charset="2"/>
              </a:rPr>
              <a:t>b</a:t>
            </a:r>
            <a:r>
              <a:rPr lang="en-US" altLang="zh-CN">
                <a:ea typeface="楷体_GB2312" pitchFamily="49" charset="-122"/>
                <a:sym typeface="Wingdings" pitchFamily="2" charset="2"/>
              </a:rPr>
              <a:t>∈</a:t>
            </a:r>
            <a:r>
              <a:rPr lang="en-US" altLang="zh-CN">
                <a:solidFill>
                  <a:srgbClr val="993366"/>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rgbClr val="CC00FF"/>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则有</a:t>
            </a:r>
            <a:r>
              <a:rPr lang="en-US" altLang="zh-CN">
                <a:solidFill>
                  <a:srgbClr val="008000"/>
                </a:solidFill>
                <a:ea typeface="楷体_GB2312" pitchFamily="49" charset="-122"/>
                <a:sym typeface="Wingdings" pitchFamily="2" charset="2"/>
              </a:rPr>
              <a:t>a</a:t>
            </a:r>
            <a:r>
              <a:rPr lang="zh-CN" altLang="en-US">
                <a:solidFill>
                  <a:srgbClr val="FF3300"/>
                </a:solidFill>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b</a:t>
            </a:r>
            <a:r>
              <a:rPr lang="zh-CN" altLang="en-US">
                <a:ea typeface="楷体_GB2312" pitchFamily="49" charset="-122"/>
                <a:sym typeface="Wingdings" pitchFamily="2" charset="2"/>
              </a:rPr>
              <a:t>成立</a:t>
            </a:r>
          </a:p>
        </p:txBody>
      </p:sp>
      <p:sp>
        <p:nvSpPr>
          <p:cNvPr id="266244" name="Text Box 4"/>
          <p:cNvSpPr txBox="1">
            <a:spLocks noChangeArrowheads="1"/>
          </p:cNvSpPr>
          <p:nvPr/>
        </p:nvSpPr>
        <p:spPr bwMode="auto">
          <a:xfrm>
            <a:off x="3419475" y="21336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66245" name="Line 5"/>
          <p:cNvSpPr>
            <a:spLocks noChangeShapeType="1"/>
          </p:cNvSpPr>
          <p:nvPr/>
        </p:nvSpPr>
        <p:spPr bwMode="auto">
          <a:xfrm flipH="1">
            <a:off x="2700338" y="2493963"/>
            <a:ext cx="71755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46" name="Text Box 6"/>
          <p:cNvSpPr txBox="1">
            <a:spLocks noChangeArrowheads="1"/>
          </p:cNvSpPr>
          <p:nvPr/>
        </p:nvSpPr>
        <p:spPr bwMode="auto">
          <a:xfrm>
            <a:off x="2627313" y="2925763"/>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66247" name="Line 7"/>
          <p:cNvSpPr>
            <a:spLocks noChangeShapeType="1"/>
          </p:cNvSpPr>
          <p:nvPr/>
        </p:nvSpPr>
        <p:spPr bwMode="auto">
          <a:xfrm flipH="1">
            <a:off x="3275013" y="2493963"/>
            <a:ext cx="287337"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48" name="Text Box 8"/>
          <p:cNvSpPr txBox="1">
            <a:spLocks noChangeArrowheads="1"/>
          </p:cNvSpPr>
          <p:nvPr/>
        </p:nvSpPr>
        <p:spPr bwMode="auto">
          <a:xfrm>
            <a:off x="3059113" y="2925763"/>
            <a:ext cx="28733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66249" name="Line 9"/>
          <p:cNvSpPr>
            <a:spLocks noChangeShapeType="1"/>
          </p:cNvSpPr>
          <p:nvPr/>
        </p:nvSpPr>
        <p:spPr bwMode="auto">
          <a:xfrm>
            <a:off x="3708400" y="2493963"/>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0" name="Text Box 10"/>
          <p:cNvSpPr txBox="1">
            <a:spLocks noChangeArrowheads="1"/>
          </p:cNvSpPr>
          <p:nvPr/>
        </p:nvSpPr>
        <p:spPr bwMode="auto">
          <a:xfrm>
            <a:off x="3779838" y="2925763"/>
            <a:ext cx="3571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A50021"/>
                </a:solidFill>
                <a:latin typeface="Times New Roman" pitchFamily="18" charset="0"/>
                <a:ea typeface="楷体_GB2312" pitchFamily="49" charset="-122"/>
              </a:rPr>
              <a:t>B</a:t>
            </a:r>
          </a:p>
        </p:txBody>
      </p:sp>
      <p:sp>
        <p:nvSpPr>
          <p:cNvPr id="266251" name="Line 11"/>
          <p:cNvSpPr>
            <a:spLocks noChangeShapeType="1"/>
          </p:cNvSpPr>
          <p:nvPr/>
        </p:nvSpPr>
        <p:spPr bwMode="auto">
          <a:xfrm>
            <a:off x="3779838" y="2493963"/>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2" name="Text Box 12"/>
          <p:cNvSpPr txBox="1">
            <a:spLocks noChangeArrowheads="1"/>
          </p:cNvSpPr>
          <p:nvPr/>
        </p:nvSpPr>
        <p:spPr bwMode="auto">
          <a:xfrm>
            <a:off x="4067175" y="2852738"/>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66253" name="Line 13"/>
          <p:cNvSpPr>
            <a:spLocks noChangeShapeType="1"/>
          </p:cNvSpPr>
          <p:nvPr/>
        </p:nvSpPr>
        <p:spPr bwMode="auto">
          <a:xfrm flipH="1">
            <a:off x="3779838" y="3213100"/>
            <a:ext cx="73025" cy="71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4" name="Line 14"/>
          <p:cNvSpPr>
            <a:spLocks noChangeShapeType="1"/>
          </p:cNvSpPr>
          <p:nvPr/>
        </p:nvSpPr>
        <p:spPr bwMode="auto">
          <a:xfrm flipH="1">
            <a:off x="3419475" y="3500438"/>
            <a:ext cx="144463" cy="144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5" name="Text Box 15"/>
          <p:cNvSpPr txBox="1">
            <a:spLocks noChangeArrowheads="1"/>
          </p:cNvSpPr>
          <p:nvPr/>
        </p:nvSpPr>
        <p:spPr bwMode="auto">
          <a:xfrm>
            <a:off x="2987675" y="3573463"/>
            <a:ext cx="5762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66256" name="Line 16"/>
          <p:cNvSpPr>
            <a:spLocks noChangeShapeType="1"/>
          </p:cNvSpPr>
          <p:nvPr/>
        </p:nvSpPr>
        <p:spPr bwMode="auto">
          <a:xfrm>
            <a:off x="3276600" y="3933825"/>
            <a:ext cx="0"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7" name="Text Box 17"/>
          <p:cNvSpPr txBox="1">
            <a:spLocks noChangeArrowheads="1"/>
          </p:cNvSpPr>
          <p:nvPr/>
        </p:nvSpPr>
        <p:spPr bwMode="auto">
          <a:xfrm>
            <a:off x="3132138" y="4221163"/>
            <a:ext cx="3603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b</a:t>
            </a:r>
          </a:p>
        </p:txBody>
      </p:sp>
      <p:sp>
        <p:nvSpPr>
          <p:cNvPr id="266258" name="Line 18"/>
          <p:cNvSpPr>
            <a:spLocks noChangeShapeType="1"/>
          </p:cNvSpPr>
          <p:nvPr/>
        </p:nvSpPr>
        <p:spPr bwMode="auto">
          <a:xfrm>
            <a:off x="3348038" y="3860800"/>
            <a:ext cx="86360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9" name="Text Box 19"/>
          <p:cNvSpPr txBox="1">
            <a:spLocks noChangeArrowheads="1"/>
          </p:cNvSpPr>
          <p:nvPr/>
        </p:nvSpPr>
        <p:spPr bwMode="auto">
          <a:xfrm>
            <a:off x="3636963" y="41497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66260" name="Text Box 20"/>
          <p:cNvSpPr txBox="1">
            <a:spLocks noChangeArrowheads="1"/>
          </p:cNvSpPr>
          <p:nvPr/>
        </p:nvSpPr>
        <p:spPr bwMode="auto">
          <a:xfrm>
            <a:off x="3419475" y="3141663"/>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66261" name="Line 21"/>
          <p:cNvSpPr>
            <a:spLocks noChangeShapeType="1"/>
          </p:cNvSpPr>
          <p:nvPr/>
        </p:nvSpPr>
        <p:spPr bwMode="auto">
          <a:xfrm flipH="1">
            <a:off x="2627313" y="3860800"/>
            <a:ext cx="503237"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62" name="Text Box 22"/>
          <p:cNvSpPr txBox="1">
            <a:spLocks noChangeArrowheads="1"/>
          </p:cNvSpPr>
          <p:nvPr/>
        </p:nvSpPr>
        <p:spPr bwMode="auto">
          <a:xfrm flipH="1">
            <a:off x="2411413" y="4221163"/>
            <a:ext cx="3603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wipe(left)">
                                      <p:cBhvr>
                                        <p:cTn id="7" dur="500"/>
                                        <p:tgtEl>
                                          <p:spTgt spid="266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Effect transition="in" filter="wipe(left)">
                                      <p:cBhvr>
                                        <p:cTn id="12" dur="500"/>
                                        <p:tgtEl>
                                          <p:spTgt spid="266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6244"/>
                                        </p:tgtEl>
                                        <p:attrNameLst>
                                          <p:attrName>style.visibility</p:attrName>
                                        </p:attrNameLst>
                                      </p:cBhvr>
                                      <p:to>
                                        <p:strVal val="visible"/>
                                      </p:to>
                                    </p:set>
                                    <p:animEffect transition="in" filter="wipe(up)">
                                      <p:cBhvr>
                                        <p:cTn id="17" dur="500"/>
                                        <p:tgtEl>
                                          <p:spTgt spid="266244"/>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66245"/>
                                        </p:tgtEl>
                                        <p:attrNameLst>
                                          <p:attrName>style.visibility</p:attrName>
                                        </p:attrNameLst>
                                      </p:cBhvr>
                                      <p:to>
                                        <p:strVal val="visible"/>
                                      </p:to>
                                    </p:set>
                                    <p:animEffect transition="in" filter="wipe(up)">
                                      <p:cBhvr>
                                        <p:cTn id="21" dur="500"/>
                                        <p:tgtEl>
                                          <p:spTgt spid="266245"/>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66246"/>
                                        </p:tgtEl>
                                        <p:attrNameLst>
                                          <p:attrName>style.visibility</p:attrName>
                                        </p:attrNameLst>
                                      </p:cBhvr>
                                      <p:to>
                                        <p:strVal val="visible"/>
                                      </p:to>
                                    </p:set>
                                    <p:animEffect transition="in" filter="wipe(up)">
                                      <p:cBhvr>
                                        <p:cTn id="25" dur="500"/>
                                        <p:tgtEl>
                                          <p:spTgt spid="266246"/>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66247"/>
                                        </p:tgtEl>
                                        <p:attrNameLst>
                                          <p:attrName>style.visibility</p:attrName>
                                        </p:attrNameLst>
                                      </p:cBhvr>
                                      <p:to>
                                        <p:strVal val="visible"/>
                                      </p:to>
                                    </p:set>
                                    <p:animEffect transition="in" filter="wipe(up)">
                                      <p:cBhvr>
                                        <p:cTn id="29" dur="500"/>
                                        <p:tgtEl>
                                          <p:spTgt spid="266247"/>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66248"/>
                                        </p:tgtEl>
                                        <p:attrNameLst>
                                          <p:attrName>style.visibility</p:attrName>
                                        </p:attrNameLst>
                                      </p:cBhvr>
                                      <p:to>
                                        <p:strVal val="visible"/>
                                      </p:to>
                                    </p:set>
                                    <p:animEffect transition="in" filter="wipe(up)">
                                      <p:cBhvr>
                                        <p:cTn id="33" dur="500"/>
                                        <p:tgtEl>
                                          <p:spTgt spid="266248"/>
                                        </p:tgtEl>
                                      </p:cBhvr>
                                    </p:animEffect>
                                  </p:childTnLst>
                                </p:cTn>
                              </p:par>
                            </p:childTnLst>
                          </p:cTn>
                        </p:par>
                        <p:par>
                          <p:cTn id="34" fill="hold" nodeType="afterGroup">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266249"/>
                                        </p:tgtEl>
                                        <p:attrNameLst>
                                          <p:attrName>style.visibility</p:attrName>
                                        </p:attrNameLst>
                                      </p:cBhvr>
                                      <p:to>
                                        <p:strVal val="visible"/>
                                      </p:to>
                                    </p:set>
                                    <p:animEffect transition="in" filter="wipe(up)">
                                      <p:cBhvr>
                                        <p:cTn id="37" dur="500"/>
                                        <p:tgtEl>
                                          <p:spTgt spid="266249"/>
                                        </p:tgtEl>
                                      </p:cBhvr>
                                    </p:animEffect>
                                  </p:childTnLst>
                                </p:cTn>
                              </p:par>
                            </p:childTnLst>
                          </p:cTn>
                        </p:par>
                        <p:par>
                          <p:cTn id="38" fill="hold" nodeType="afterGroup">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66250"/>
                                        </p:tgtEl>
                                        <p:attrNameLst>
                                          <p:attrName>style.visibility</p:attrName>
                                        </p:attrNameLst>
                                      </p:cBhvr>
                                      <p:to>
                                        <p:strVal val="visible"/>
                                      </p:to>
                                    </p:set>
                                    <p:animEffect transition="in" filter="wipe(up)">
                                      <p:cBhvr>
                                        <p:cTn id="41" dur="500"/>
                                        <p:tgtEl>
                                          <p:spTgt spid="266250"/>
                                        </p:tgtEl>
                                      </p:cBhvr>
                                    </p:animEffect>
                                  </p:childTnLst>
                                </p:cTn>
                              </p:par>
                            </p:childTnLst>
                          </p:cTn>
                        </p:par>
                        <p:par>
                          <p:cTn id="42" fill="hold" nodeType="afterGroup">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66251"/>
                                        </p:tgtEl>
                                        <p:attrNameLst>
                                          <p:attrName>style.visibility</p:attrName>
                                        </p:attrNameLst>
                                      </p:cBhvr>
                                      <p:to>
                                        <p:strVal val="visible"/>
                                      </p:to>
                                    </p:set>
                                    <p:animEffect transition="in" filter="wipe(up)">
                                      <p:cBhvr>
                                        <p:cTn id="45" dur="500"/>
                                        <p:tgtEl>
                                          <p:spTgt spid="266251"/>
                                        </p:tgtEl>
                                      </p:cBhvr>
                                    </p:animEffect>
                                  </p:childTnLst>
                                </p:cTn>
                              </p:par>
                            </p:childTnLst>
                          </p:cTn>
                        </p:par>
                        <p:par>
                          <p:cTn id="46" fill="hold" nodeType="afterGroup">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266252"/>
                                        </p:tgtEl>
                                        <p:attrNameLst>
                                          <p:attrName>style.visibility</p:attrName>
                                        </p:attrNameLst>
                                      </p:cBhvr>
                                      <p:to>
                                        <p:strVal val="visible"/>
                                      </p:to>
                                    </p:set>
                                    <p:animEffect transition="in" filter="wipe(up)">
                                      <p:cBhvr>
                                        <p:cTn id="49" dur="500"/>
                                        <p:tgtEl>
                                          <p:spTgt spid="266252"/>
                                        </p:tgtEl>
                                      </p:cBhvr>
                                    </p:animEffect>
                                  </p:childTnLst>
                                </p:cTn>
                              </p:par>
                            </p:childTnLst>
                          </p:cTn>
                        </p:par>
                        <p:par>
                          <p:cTn id="50" fill="hold" nodeType="afterGroup">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266253"/>
                                        </p:tgtEl>
                                        <p:attrNameLst>
                                          <p:attrName>style.visibility</p:attrName>
                                        </p:attrNameLst>
                                      </p:cBhvr>
                                      <p:to>
                                        <p:strVal val="visible"/>
                                      </p:to>
                                    </p:set>
                                    <p:animEffect transition="in" filter="wipe(up)">
                                      <p:cBhvr>
                                        <p:cTn id="53" dur="500"/>
                                        <p:tgtEl>
                                          <p:spTgt spid="266253"/>
                                        </p:tgtEl>
                                      </p:cBhvr>
                                    </p:animEffect>
                                  </p:childTnLst>
                                </p:cTn>
                              </p:par>
                            </p:childTnLst>
                          </p:cTn>
                        </p:par>
                        <p:par>
                          <p:cTn id="54" fill="hold" nodeType="afterGroup">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66260"/>
                                        </p:tgtEl>
                                        <p:attrNameLst>
                                          <p:attrName>style.visibility</p:attrName>
                                        </p:attrNameLst>
                                      </p:cBhvr>
                                      <p:to>
                                        <p:strVal val="visible"/>
                                      </p:to>
                                    </p:set>
                                    <p:animEffect transition="in" filter="wipe(up)">
                                      <p:cBhvr>
                                        <p:cTn id="57" dur="500"/>
                                        <p:tgtEl>
                                          <p:spTgt spid="266260"/>
                                        </p:tgtEl>
                                      </p:cBhvr>
                                    </p:animEffect>
                                  </p:childTnLst>
                                </p:cTn>
                              </p:par>
                            </p:childTnLst>
                          </p:cTn>
                        </p:par>
                        <p:par>
                          <p:cTn id="58" fill="hold" nodeType="afterGroup">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266254"/>
                                        </p:tgtEl>
                                        <p:attrNameLst>
                                          <p:attrName>style.visibility</p:attrName>
                                        </p:attrNameLst>
                                      </p:cBhvr>
                                      <p:to>
                                        <p:strVal val="visible"/>
                                      </p:to>
                                    </p:set>
                                    <p:animEffect transition="in" filter="wipe(up)">
                                      <p:cBhvr>
                                        <p:cTn id="61" dur="500"/>
                                        <p:tgtEl>
                                          <p:spTgt spid="266254"/>
                                        </p:tgtEl>
                                      </p:cBhvr>
                                    </p:animEffect>
                                  </p:childTnLst>
                                </p:cTn>
                              </p:par>
                            </p:childTnLst>
                          </p:cTn>
                        </p:par>
                        <p:par>
                          <p:cTn id="62" fill="hold" nodeType="afterGroup">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266255"/>
                                        </p:tgtEl>
                                        <p:attrNameLst>
                                          <p:attrName>style.visibility</p:attrName>
                                        </p:attrNameLst>
                                      </p:cBhvr>
                                      <p:to>
                                        <p:strVal val="visible"/>
                                      </p:to>
                                    </p:set>
                                    <p:animEffect transition="in" filter="wipe(up)">
                                      <p:cBhvr>
                                        <p:cTn id="65" dur="500"/>
                                        <p:tgtEl>
                                          <p:spTgt spid="266255"/>
                                        </p:tgtEl>
                                      </p:cBhvr>
                                    </p:animEffect>
                                  </p:childTnLst>
                                </p:cTn>
                              </p:par>
                            </p:childTnLst>
                          </p:cTn>
                        </p:par>
                        <p:par>
                          <p:cTn id="66" fill="hold" nodeType="afterGroup">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266261"/>
                                        </p:tgtEl>
                                        <p:attrNameLst>
                                          <p:attrName>style.visibility</p:attrName>
                                        </p:attrNameLst>
                                      </p:cBhvr>
                                      <p:to>
                                        <p:strVal val="visible"/>
                                      </p:to>
                                    </p:set>
                                    <p:animEffect transition="in" filter="wipe(up)">
                                      <p:cBhvr>
                                        <p:cTn id="69" dur="500"/>
                                        <p:tgtEl>
                                          <p:spTgt spid="266261"/>
                                        </p:tgtEl>
                                      </p:cBhvr>
                                    </p:animEffect>
                                  </p:childTnLst>
                                </p:cTn>
                              </p:par>
                            </p:childTnLst>
                          </p:cTn>
                        </p:par>
                        <p:par>
                          <p:cTn id="70" fill="hold" nodeType="afterGroup">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266262"/>
                                        </p:tgtEl>
                                        <p:attrNameLst>
                                          <p:attrName>style.visibility</p:attrName>
                                        </p:attrNameLst>
                                      </p:cBhvr>
                                      <p:to>
                                        <p:strVal val="visible"/>
                                      </p:to>
                                    </p:set>
                                    <p:animEffect transition="in" filter="wipe(up)">
                                      <p:cBhvr>
                                        <p:cTn id="73" dur="500"/>
                                        <p:tgtEl>
                                          <p:spTgt spid="266262"/>
                                        </p:tgtEl>
                                      </p:cBhvr>
                                    </p:animEffect>
                                  </p:childTnLst>
                                </p:cTn>
                              </p:par>
                            </p:childTnLst>
                          </p:cTn>
                        </p:par>
                        <p:par>
                          <p:cTn id="74" fill="hold" nodeType="afterGroup">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66256"/>
                                        </p:tgtEl>
                                        <p:attrNameLst>
                                          <p:attrName>style.visibility</p:attrName>
                                        </p:attrNameLst>
                                      </p:cBhvr>
                                      <p:to>
                                        <p:strVal val="visible"/>
                                      </p:to>
                                    </p:set>
                                    <p:animEffect transition="in" filter="wipe(up)">
                                      <p:cBhvr>
                                        <p:cTn id="77" dur="500"/>
                                        <p:tgtEl>
                                          <p:spTgt spid="266256"/>
                                        </p:tgtEl>
                                      </p:cBhvr>
                                    </p:animEffect>
                                  </p:childTnLst>
                                </p:cTn>
                              </p:par>
                            </p:childTnLst>
                          </p:cTn>
                        </p:par>
                        <p:par>
                          <p:cTn id="78" fill="hold" nodeType="afterGroup">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266257"/>
                                        </p:tgtEl>
                                        <p:attrNameLst>
                                          <p:attrName>style.visibility</p:attrName>
                                        </p:attrNameLst>
                                      </p:cBhvr>
                                      <p:to>
                                        <p:strVal val="visible"/>
                                      </p:to>
                                    </p:set>
                                    <p:animEffect transition="in" filter="wipe(up)">
                                      <p:cBhvr>
                                        <p:cTn id="81" dur="500"/>
                                        <p:tgtEl>
                                          <p:spTgt spid="266257"/>
                                        </p:tgtEl>
                                      </p:cBhvr>
                                    </p:animEffect>
                                  </p:childTnLst>
                                </p:cTn>
                              </p:par>
                            </p:childTnLst>
                          </p:cTn>
                        </p:par>
                        <p:par>
                          <p:cTn id="82" fill="hold" nodeType="afterGroup">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266258"/>
                                        </p:tgtEl>
                                        <p:attrNameLst>
                                          <p:attrName>style.visibility</p:attrName>
                                        </p:attrNameLst>
                                      </p:cBhvr>
                                      <p:to>
                                        <p:strVal val="visible"/>
                                      </p:to>
                                    </p:set>
                                    <p:animEffect transition="in" filter="wipe(up)">
                                      <p:cBhvr>
                                        <p:cTn id="85" dur="500"/>
                                        <p:tgtEl>
                                          <p:spTgt spid="266258"/>
                                        </p:tgtEl>
                                      </p:cBhvr>
                                    </p:animEffect>
                                  </p:childTnLst>
                                </p:cTn>
                              </p:par>
                            </p:childTnLst>
                          </p:cTn>
                        </p:par>
                        <p:par>
                          <p:cTn id="86" fill="hold" nodeType="afterGroup">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266259"/>
                                        </p:tgtEl>
                                        <p:attrNameLst>
                                          <p:attrName>style.visibility</p:attrName>
                                        </p:attrNameLst>
                                      </p:cBhvr>
                                      <p:to>
                                        <p:strVal val="visible"/>
                                      </p:to>
                                    </p:set>
                                    <p:animEffect transition="in" filter="wipe(up)">
                                      <p:cBhvr>
                                        <p:cTn id="89" dur="500"/>
                                        <p:tgtEl>
                                          <p:spTgt spid="26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uiExpand="1" build="p"/>
      <p:bldP spid="266244" grpId="0"/>
      <p:bldP spid="266245" grpId="0" animBg="1"/>
      <p:bldP spid="266246" grpId="0"/>
      <p:bldP spid="266247" grpId="0" animBg="1"/>
      <p:bldP spid="266248" grpId="0"/>
      <p:bldP spid="266249" grpId="0" animBg="1"/>
      <p:bldP spid="266250" grpId="0"/>
      <p:bldP spid="266251" grpId="0" animBg="1"/>
      <p:bldP spid="266252" grpId="0"/>
      <p:bldP spid="266253" grpId="0" animBg="1"/>
      <p:bldP spid="266254" grpId="0" animBg="1"/>
      <p:bldP spid="266255" grpId="0"/>
      <p:bldP spid="266256" grpId="0" animBg="1"/>
      <p:bldP spid="266257" grpId="0"/>
      <p:bldP spid="266258" grpId="0" animBg="1"/>
      <p:bldP spid="266259" grpId="0"/>
      <p:bldP spid="266260" grpId="0"/>
      <p:bldP spid="266261" grpId="0" animBg="1"/>
      <p:bldP spid="2662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C7CCF35-1967-4EB9-A507-55A080E22235}" type="slidenum">
              <a:rPr lang="en-US" altLang="zh-CN"/>
              <a:pPr/>
              <a:t>16</a:t>
            </a:fld>
            <a:endParaRPr lang="en-US" altLang="zh-CN"/>
          </a:p>
        </p:txBody>
      </p:sp>
      <p:sp>
        <p:nvSpPr>
          <p:cNvPr id="267266"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en-US" altLang="zh-CN" sz="4000">
                <a:solidFill>
                  <a:schemeClr val="folHlink"/>
                </a:solidFill>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低于</a:t>
            </a:r>
            <a:r>
              <a:rPr lang="en-US" altLang="zh-CN" sz="4000">
                <a:solidFill>
                  <a:schemeClr val="hlink"/>
                </a:solidFill>
                <a:ea typeface="楷体_GB2312" pitchFamily="49" charset="-122"/>
                <a:sym typeface="Wingdings" pitchFamily="2" charset="2"/>
              </a:rPr>
              <a:t>&lt;</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p>
        </p:txBody>
      </p:sp>
      <p:sp>
        <p:nvSpPr>
          <p:cNvPr id="267267" name="Rectangle 3"/>
          <p:cNvSpPr>
            <a:spLocks noGrp="1" noChangeArrowheads="1"/>
          </p:cNvSpPr>
          <p:nvPr>
            <p:ph type="body" idx="1"/>
          </p:nvPr>
        </p:nvSpPr>
        <p:spPr>
          <a:xfrm>
            <a:off x="323850" y="1125538"/>
            <a:ext cx="8496300" cy="5543550"/>
          </a:xfrm>
        </p:spPr>
        <p:txBody>
          <a:bodyPr/>
          <a:lstStyle/>
          <a:p>
            <a:pPr algn="just" eaLnBrk="0" hangingPunct="0">
              <a:spcBef>
                <a:spcPct val="0"/>
              </a:spcBef>
              <a:buSzPct val="80000"/>
            </a:pPr>
            <a:r>
              <a:rPr lang="zh-CN" altLang="en-US">
                <a:ea typeface="楷体_GB2312" pitchFamily="49" charset="-122"/>
                <a:sym typeface="Wingdings" pitchFamily="2" charset="2"/>
              </a:rPr>
              <a:t>计算</a:t>
            </a:r>
            <a:r>
              <a:rPr lang="en-US" altLang="zh-CN">
                <a:solidFill>
                  <a:srgbClr val="FF3300"/>
                </a:solidFill>
                <a:ea typeface="楷体_GB2312" pitchFamily="49" charset="-122"/>
                <a:sym typeface="Wingdings" pitchFamily="2" charset="2"/>
              </a:rPr>
              <a:t>&lt;</a:t>
            </a:r>
            <a:r>
              <a:rPr lang="zh-CN" altLang="en-US">
                <a:solidFill>
                  <a:srgbClr val="FF3300"/>
                </a:solidFill>
                <a:ea typeface="楷体_GB2312" pitchFamily="49" charset="-122"/>
                <a:sym typeface="Wingdings" pitchFamily="2" charset="2"/>
              </a:rPr>
              <a:t>关系</a:t>
            </a:r>
            <a:r>
              <a:rPr lang="zh-CN" altLang="en-US">
                <a:ea typeface="楷体_GB2312" pitchFamily="49" charset="-122"/>
                <a:sym typeface="Wingdings" pitchFamily="2" charset="2"/>
              </a:rPr>
              <a:t>为：</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 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ea typeface="楷体_GB2312" pitchFamily="49" charset="-122"/>
                <a:sym typeface="Wingdings" pitchFamily="2" charset="2"/>
              </a:rPr>
              <a:t>E</a:t>
            </a:r>
            <a:r>
              <a:rPr lang="en-US" altLang="zh-CN">
                <a:solidFill>
                  <a:schemeClr val="hlink"/>
                </a:solidFill>
                <a:ea typeface="楷体_GB2312" pitchFamily="49" charset="-122"/>
                <a:sym typeface="Wingdings" pitchFamily="2" charset="2"/>
              </a:rPr>
              <a:t>+T</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 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ea typeface="楷体_GB2312" pitchFamily="49" charset="-122"/>
                <a:sym typeface="Wingdings" pitchFamily="2" charset="2"/>
              </a:rPr>
              <a:t>T</a:t>
            </a:r>
            <a:r>
              <a:rPr lang="en-US" altLang="zh-CN">
                <a:solidFill>
                  <a:schemeClr val="hlink"/>
                </a:solidFill>
                <a:ea typeface="楷体_GB2312" pitchFamily="49" charset="-122"/>
                <a:sym typeface="Wingdings" pitchFamily="2" charset="2"/>
              </a:rPr>
              <a:t>*F</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F</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 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ea typeface="楷体_GB2312" pitchFamily="49" charset="-122"/>
                <a:sym typeface="Wingdings" pitchFamily="2" charset="2"/>
              </a:rPr>
              <a:t>P</a:t>
            </a:r>
            <a:r>
              <a:rPr lang="en-US" altLang="zh-CN">
                <a:solidFill>
                  <a:schemeClr val="hlink"/>
                </a:solidFill>
                <a:ea typeface="楷体_GB2312" pitchFamily="49" charset="-122"/>
                <a:sym typeface="Wingdings" pitchFamily="2" charset="2"/>
              </a:rPr>
              <a:t>↑F</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F</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r>
              <a:rPr lang="zh-CN" altLang="en-US">
                <a:ea typeface="楷体_GB2312" pitchFamily="49" charset="-122"/>
                <a:sym typeface="Wingdings" pitchFamily="2" charset="2"/>
              </a:rPr>
              <a:t>及</a:t>
            </a:r>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(E)={+</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solidFill>
                  <a:srgbClr val="0000FF"/>
                </a:solidFill>
                <a:ea typeface="楷体_GB2312" pitchFamily="49" charset="-122"/>
                <a:sym typeface="Wingdings" pitchFamily="2" charset="2"/>
              </a:rPr>
              <a:t>(&lt;</a:t>
            </a:r>
            <a:r>
              <a:rPr lang="zh-CN" altLang="en-US">
                <a:solidFill>
                  <a:srgbClr val="0000FF"/>
                </a:solidFill>
                <a:ea typeface="楷体_GB2312" pitchFamily="49" charset="-122"/>
                <a:sym typeface="Wingdings" pitchFamily="2" charset="2"/>
              </a:rPr>
              <a: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(&lt;i </a:t>
            </a:r>
          </a:p>
        </p:txBody>
      </p:sp>
      <p:sp>
        <p:nvSpPr>
          <p:cNvPr id="267268" name="Text Box 4"/>
          <p:cNvSpPr txBox="1">
            <a:spLocks noChangeArrowheads="1"/>
          </p:cNvSpPr>
          <p:nvPr/>
        </p:nvSpPr>
        <p:spPr bwMode="auto">
          <a:xfrm>
            <a:off x="7164388" y="1196975"/>
            <a:ext cx="1800225" cy="370840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#E</a:t>
            </a:r>
            <a:r>
              <a:rPr lang="en-US" altLang="zh-CN">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EE</a:t>
            </a:r>
            <a:r>
              <a:rPr lang="en-US" altLang="zh-CN">
                <a:solidFill>
                  <a:schemeClr val="hlink"/>
                </a:solidFill>
                <a:latin typeface="Times New Roman" pitchFamily="18" charset="0"/>
                <a:ea typeface="楷体_GB2312" pitchFamily="49" charset="-122"/>
                <a:sym typeface="Wingdings" pitchFamily="2" charset="2"/>
              </a:rPr>
              <a:t>+T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a:t>
            </a:r>
            <a:r>
              <a:rPr lang="en-US" altLang="zh-CN">
                <a:solidFill>
                  <a:schemeClr val="hlink"/>
                </a:solidFill>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a:t>
            </a:r>
            <a:r>
              <a:rPr lang="en-US" altLang="zh-CN">
                <a:solidFill>
                  <a:schemeClr val="hlink"/>
                </a:solidFill>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(E</a:t>
            </a:r>
            <a:r>
              <a:rPr lang="en-US" altLang="zh-CN">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p:cTn id="7" dur="500" fill="hold"/>
                                        <p:tgtEl>
                                          <p:spTgt spid="267268"/>
                                        </p:tgtEl>
                                        <p:attrNameLst>
                                          <p:attrName>ppt_w</p:attrName>
                                        </p:attrNameLst>
                                      </p:cBhvr>
                                      <p:tavLst>
                                        <p:tav tm="0">
                                          <p:val>
                                            <p:fltVal val="0"/>
                                          </p:val>
                                        </p:tav>
                                        <p:tav tm="100000">
                                          <p:val>
                                            <p:strVal val="#ppt_w"/>
                                          </p:val>
                                        </p:tav>
                                      </p:tavLst>
                                    </p:anim>
                                    <p:anim calcmode="lin" valueType="num">
                                      <p:cBhvr>
                                        <p:cTn id="8" dur="500" fill="hold"/>
                                        <p:tgtEl>
                                          <p:spTgt spid="26726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7267">
                                            <p:txEl>
                                              <p:pRg st="0" end="0"/>
                                            </p:txEl>
                                          </p:spTgt>
                                        </p:tgtEl>
                                        <p:attrNameLst>
                                          <p:attrName>style.visibility</p:attrName>
                                        </p:attrNameLst>
                                      </p:cBhvr>
                                      <p:to>
                                        <p:strVal val="visible"/>
                                      </p:to>
                                    </p:set>
                                    <p:animEffect transition="in" filter="wipe(left)">
                                      <p:cBhvr>
                                        <p:cTn id="13" dur="500"/>
                                        <p:tgtEl>
                                          <p:spTgt spid="26726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7267">
                                            <p:txEl>
                                              <p:pRg st="1" end="1"/>
                                            </p:txEl>
                                          </p:spTgt>
                                        </p:tgtEl>
                                        <p:attrNameLst>
                                          <p:attrName>style.visibility</p:attrName>
                                        </p:attrNameLst>
                                      </p:cBhvr>
                                      <p:to>
                                        <p:strVal val="visible"/>
                                      </p:to>
                                    </p:set>
                                    <p:animEffect transition="in" filter="wipe(left)">
                                      <p:cBhvr>
                                        <p:cTn id="18" dur="500"/>
                                        <p:tgtEl>
                                          <p:spTgt spid="267267">
                                            <p:txEl>
                                              <p:pRg st="1" end="1"/>
                                            </p:txEl>
                                          </p:spTgt>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67267">
                                            <p:txEl>
                                              <p:pRg st="2" end="2"/>
                                            </p:txEl>
                                          </p:spTgt>
                                        </p:tgtEl>
                                        <p:attrNameLst>
                                          <p:attrName>style.visibility</p:attrName>
                                        </p:attrNameLst>
                                      </p:cBhvr>
                                      <p:to>
                                        <p:strVal val="visible"/>
                                      </p:to>
                                    </p:set>
                                    <p:animEffect transition="in" filter="wipe(left)">
                                      <p:cBhvr>
                                        <p:cTn id="22" dur="500"/>
                                        <p:tgtEl>
                                          <p:spTgt spid="2672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267">
                                            <p:txEl>
                                              <p:pRg st="3" end="3"/>
                                            </p:txEl>
                                          </p:spTgt>
                                        </p:tgtEl>
                                        <p:attrNameLst>
                                          <p:attrName>style.visibility</p:attrName>
                                        </p:attrNameLst>
                                      </p:cBhvr>
                                      <p:to>
                                        <p:strVal val="visible"/>
                                      </p:to>
                                    </p:set>
                                    <p:animEffect transition="in" filter="wipe(left)">
                                      <p:cBhvr>
                                        <p:cTn id="27" dur="500"/>
                                        <p:tgtEl>
                                          <p:spTgt spid="26726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67">
                                            <p:txEl>
                                              <p:pRg st="4" end="4"/>
                                            </p:txEl>
                                          </p:spTgt>
                                        </p:tgtEl>
                                        <p:attrNameLst>
                                          <p:attrName>style.visibility</p:attrName>
                                        </p:attrNameLst>
                                      </p:cBhvr>
                                      <p:to>
                                        <p:strVal val="visible"/>
                                      </p:to>
                                    </p:set>
                                    <p:animEffect transition="in" filter="wipe(left)">
                                      <p:cBhvr>
                                        <p:cTn id="32" dur="500"/>
                                        <p:tgtEl>
                                          <p:spTgt spid="267267">
                                            <p:txEl>
                                              <p:pRg st="4" end="4"/>
                                            </p:txEl>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67267">
                                            <p:txEl>
                                              <p:pRg st="5" end="5"/>
                                            </p:txEl>
                                          </p:spTgt>
                                        </p:tgtEl>
                                        <p:attrNameLst>
                                          <p:attrName>style.visibility</p:attrName>
                                        </p:attrNameLst>
                                      </p:cBhvr>
                                      <p:to>
                                        <p:strVal val="visible"/>
                                      </p:to>
                                    </p:set>
                                    <p:animEffect transition="in" filter="wipe(left)">
                                      <p:cBhvr>
                                        <p:cTn id="36" dur="500"/>
                                        <p:tgtEl>
                                          <p:spTgt spid="267267">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7267">
                                            <p:txEl>
                                              <p:pRg st="6" end="6"/>
                                            </p:txEl>
                                          </p:spTgt>
                                        </p:tgtEl>
                                        <p:attrNameLst>
                                          <p:attrName>style.visibility</p:attrName>
                                        </p:attrNameLst>
                                      </p:cBhvr>
                                      <p:to>
                                        <p:strVal val="visible"/>
                                      </p:to>
                                    </p:set>
                                    <p:animEffect transition="in" filter="wipe(left)">
                                      <p:cBhvr>
                                        <p:cTn id="41" dur="500"/>
                                        <p:tgtEl>
                                          <p:spTgt spid="267267">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7267">
                                            <p:txEl>
                                              <p:pRg st="7" end="7"/>
                                            </p:txEl>
                                          </p:spTgt>
                                        </p:tgtEl>
                                        <p:attrNameLst>
                                          <p:attrName>style.visibility</p:attrName>
                                        </p:attrNameLst>
                                      </p:cBhvr>
                                      <p:to>
                                        <p:strVal val="visible"/>
                                      </p:to>
                                    </p:set>
                                    <p:animEffect transition="in" filter="wipe(left)">
                                      <p:cBhvr>
                                        <p:cTn id="46" dur="500"/>
                                        <p:tgtEl>
                                          <p:spTgt spid="267267">
                                            <p:txEl>
                                              <p:pRg st="7" end="7"/>
                                            </p:txEl>
                                          </p:spTgt>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67267">
                                            <p:txEl>
                                              <p:pRg st="8" end="8"/>
                                            </p:txEl>
                                          </p:spTgt>
                                        </p:tgtEl>
                                        <p:attrNameLst>
                                          <p:attrName>style.visibility</p:attrName>
                                        </p:attrNameLst>
                                      </p:cBhvr>
                                      <p:to>
                                        <p:strVal val="visible"/>
                                      </p:to>
                                    </p:set>
                                    <p:animEffect transition="in" filter="wipe(left)">
                                      <p:cBhvr>
                                        <p:cTn id="50" dur="500"/>
                                        <p:tgtEl>
                                          <p:spTgt spid="267267">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67267">
                                            <p:txEl>
                                              <p:pRg st="9" end="9"/>
                                            </p:txEl>
                                          </p:spTgt>
                                        </p:tgtEl>
                                        <p:attrNameLst>
                                          <p:attrName>style.visibility</p:attrName>
                                        </p:attrNameLst>
                                      </p:cBhvr>
                                      <p:to>
                                        <p:strVal val="visible"/>
                                      </p:to>
                                    </p:set>
                                    <p:animEffect transition="in" filter="wipe(left)">
                                      <p:cBhvr>
                                        <p:cTn id="55" dur="500"/>
                                        <p:tgtEl>
                                          <p:spTgt spid="267267">
                                            <p:txEl>
                                              <p:pRg st="9" end="9"/>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7267">
                                            <p:txEl>
                                              <p:pRg st="10" end="10"/>
                                            </p:txEl>
                                          </p:spTgt>
                                        </p:tgtEl>
                                        <p:attrNameLst>
                                          <p:attrName>style.visibility</p:attrName>
                                        </p:attrNameLst>
                                      </p:cBhvr>
                                      <p:to>
                                        <p:strVal val="visible"/>
                                      </p:to>
                                    </p:set>
                                    <p:animEffect transition="in" filter="wipe(left)">
                                      <p:cBhvr>
                                        <p:cTn id="60" dur="500"/>
                                        <p:tgtEl>
                                          <p:spTgt spid="267267">
                                            <p:txEl>
                                              <p:pRg st="10" end="10"/>
                                            </p:txEl>
                                          </p:spTgt>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67267">
                                            <p:txEl>
                                              <p:pRg st="11" end="11"/>
                                            </p:txEl>
                                          </p:spTgt>
                                        </p:tgtEl>
                                        <p:attrNameLst>
                                          <p:attrName>style.visibility</p:attrName>
                                        </p:attrNameLst>
                                      </p:cBhvr>
                                      <p:to>
                                        <p:strVal val="visible"/>
                                      </p:to>
                                    </p:set>
                                    <p:animEffect transition="in" filter="wipe(left)">
                                      <p:cBhvr>
                                        <p:cTn id="64" dur="500"/>
                                        <p:tgtEl>
                                          <p:spTgt spid="267267">
                                            <p:txEl>
                                              <p:pRg st="11" end="1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67267">
                                            <p:txEl>
                                              <p:pRg st="12" end="12"/>
                                            </p:txEl>
                                          </p:spTgt>
                                        </p:tgtEl>
                                        <p:attrNameLst>
                                          <p:attrName>style.visibility</p:attrName>
                                        </p:attrNameLst>
                                      </p:cBhvr>
                                      <p:to>
                                        <p:strVal val="visible"/>
                                      </p:to>
                                    </p:set>
                                    <p:animEffect transition="in" filter="wipe(left)">
                                      <p:cBhvr>
                                        <p:cTn id="69" dur="500"/>
                                        <p:tgtEl>
                                          <p:spTgt spid="267267">
                                            <p:txEl>
                                              <p:pRg st="12" end="1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67267">
                                            <p:txEl>
                                              <p:pRg st="13" end="13"/>
                                            </p:txEl>
                                          </p:spTgt>
                                        </p:tgtEl>
                                        <p:attrNameLst>
                                          <p:attrName>style.visibility</p:attrName>
                                        </p:attrNameLst>
                                      </p:cBhvr>
                                      <p:to>
                                        <p:strVal val="visible"/>
                                      </p:to>
                                    </p:set>
                                    <p:animEffect transition="in" filter="wipe(left)">
                                      <p:cBhvr>
                                        <p:cTn id="74" dur="500"/>
                                        <p:tgtEl>
                                          <p:spTgt spid="267267">
                                            <p:txEl>
                                              <p:pRg st="13" end="13"/>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67267">
                                            <p:txEl>
                                              <p:pRg st="14" end="14"/>
                                            </p:txEl>
                                          </p:spTgt>
                                        </p:tgtEl>
                                        <p:attrNameLst>
                                          <p:attrName>style.visibility</p:attrName>
                                        </p:attrNameLst>
                                      </p:cBhvr>
                                      <p:to>
                                        <p:strVal val="visible"/>
                                      </p:to>
                                    </p:set>
                                    <p:animEffect transition="in" filter="wipe(left)">
                                      <p:cBhvr>
                                        <p:cTn id="79" dur="500"/>
                                        <p:tgtEl>
                                          <p:spTgt spid="267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uiExpand="1" build="p"/>
      <p:bldP spid="2672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灯片编号占位符 7"/>
          <p:cNvSpPr>
            <a:spLocks noGrp="1"/>
          </p:cNvSpPr>
          <p:nvPr>
            <p:ph type="sldNum" sz="quarter" idx="12"/>
          </p:nvPr>
        </p:nvSpPr>
        <p:spPr/>
        <p:txBody>
          <a:bodyPr/>
          <a:lstStyle/>
          <a:p>
            <a:fld id="{4861FABA-C6EC-4DD9-B16B-BE3FD4F87A28}" type="slidenum">
              <a:rPr lang="en-US" altLang="zh-CN"/>
              <a:pPr/>
              <a:t>17</a:t>
            </a:fld>
            <a:endParaRPr lang="en-US" altLang="zh-CN"/>
          </a:p>
        </p:txBody>
      </p:sp>
      <p:sp>
        <p:nvSpPr>
          <p:cNvPr id="297986"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en-US" altLang="zh-CN" sz="4000">
                <a:solidFill>
                  <a:schemeClr val="folHlink"/>
                </a:solidFill>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低于</a:t>
            </a:r>
            <a:r>
              <a:rPr lang="en-US" altLang="zh-CN" sz="4000">
                <a:solidFill>
                  <a:schemeClr val="hlink"/>
                </a:solidFill>
                <a:ea typeface="楷体_GB2312" pitchFamily="49" charset="-122"/>
                <a:sym typeface="Wingdings" pitchFamily="2" charset="2"/>
              </a:rPr>
              <a:t>&lt;</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p>
        </p:txBody>
      </p:sp>
      <p:sp>
        <p:nvSpPr>
          <p:cNvPr id="297987" name="Rectangle 3"/>
          <p:cNvSpPr>
            <a:spLocks noGrp="1" noChangeArrowheads="1"/>
          </p:cNvSpPr>
          <p:nvPr>
            <p:ph type="body" sz="half" idx="1"/>
          </p:nvPr>
        </p:nvSpPr>
        <p:spPr/>
        <p:txBody>
          <a:bodyPr/>
          <a:lstStyle/>
          <a:p>
            <a:pPr eaLnBrk="0" hangingPunct="0">
              <a:spcBef>
                <a:spcPct val="0"/>
              </a:spcBef>
              <a:buClrTx/>
              <a:buSzTx/>
              <a:buFontTx/>
              <a:buNone/>
            </a:pP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eaLnBrk="0" hangingPunct="0">
              <a:spcBef>
                <a:spcPct val="0"/>
              </a:spcBef>
              <a:buClrTx/>
              <a:buSzTx/>
              <a:buFontTx/>
              <a:buNone/>
            </a:pP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eaLnBrk="0" hangingPunct="0">
              <a:spcBef>
                <a:spcPct val="0"/>
              </a:spcBef>
              <a:buClrTx/>
              <a:buSzTx/>
              <a:buFontTx/>
              <a:buNone/>
            </a:pP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eaLnBrk="0" hangingPunct="0">
              <a:spcBef>
                <a:spcPct val="0"/>
              </a:spcBef>
              <a:buClrTx/>
              <a:buSzTx/>
              <a:buFontTx/>
              <a:buNone/>
            </a:pP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eaLnBrk="0" hangingPunct="0">
              <a:spcBef>
                <a:spcPct val="0"/>
              </a:spcBef>
              <a:buClrTx/>
              <a:buSzTx/>
              <a:buFontTx/>
              <a:buNone/>
            </a:pP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solidFill>
                  <a:srgbClr val="0000FF"/>
                </a:solidFill>
                <a:ea typeface="楷体_GB2312" pitchFamily="49" charset="-122"/>
                <a:sym typeface="Wingdings" pitchFamily="2" charset="2"/>
              </a:rPr>
              <a:t>(&lt;</a:t>
            </a:r>
            <a:r>
              <a:rPr lang="zh-CN" altLang="en-US">
                <a:solidFill>
                  <a:srgbClr val="0000FF"/>
                </a:solidFill>
                <a:ea typeface="楷体_GB2312" pitchFamily="49" charset="-122"/>
                <a:sym typeface="Wingdings" pitchFamily="2" charset="2"/>
              </a:rPr>
              <a: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(&lt;i </a:t>
            </a:r>
          </a:p>
        </p:txBody>
      </p:sp>
      <p:graphicFrame>
        <p:nvGraphicFramePr>
          <p:cNvPr id="297988" name="Group 4"/>
          <p:cNvGraphicFramePr>
            <a:graphicFrameLocks noGrp="1"/>
          </p:cNvGraphicFramePr>
          <p:nvPr>
            <p:ph sz="quarter" idx="3"/>
          </p:nvPr>
        </p:nvGraphicFramePr>
        <p:xfrm>
          <a:off x="4787900" y="1268413"/>
          <a:ext cx="4171950" cy="3667125"/>
        </p:xfrm>
        <a:graphic>
          <a:graphicData uri="http://schemas.openxmlformats.org/drawingml/2006/table">
            <a:tbl>
              <a:tblPr/>
              <a:tblGrid>
                <a:gridCol w="420688"/>
                <a:gridCol w="412750"/>
                <a:gridCol w="417512"/>
                <a:gridCol w="415925"/>
                <a:gridCol w="419100"/>
                <a:gridCol w="458788"/>
                <a:gridCol w="376237"/>
                <a:gridCol w="417513"/>
                <a:gridCol w="412750"/>
                <a:gridCol w="420687"/>
              </a:tblGrid>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3812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4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4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13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4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97988"/>
                                        </p:tgtEl>
                                        <p:attrNameLst>
                                          <p:attrName>style.visibility</p:attrName>
                                        </p:attrNameLst>
                                      </p:cBhvr>
                                      <p:to>
                                        <p:strVal val="visible"/>
                                      </p:to>
                                    </p:set>
                                    <p:anim calcmode="lin" valueType="num">
                                      <p:cBhvr>
                                        <p:cTn id="7" dur="500" fill="hold"/>
                                        <p:tgtEl>
                                          <p:spTgt spid="297988"/>
                                        </p:tgtEl>
                                        <p:attrNameLst>
                                          <p:attrName>ppt_w</p:attrName>
                                        </p:attrNameLst>
                                      </p:cBhvr>
                                      <p:tavLst>
                                        <p:tav tm="0">
                                          <p:val>
                                            <p:fltVal val="0"/>
                                          </p:val>
                                        </p:tav>
                                        <p:tav tm="100000">
                                          <p:val>
                                            <p:strVal val="#ppt_w"/>
                                          </p:val>
                                        </p:tav>
                                      </p:tavLst>
                                    </p:anim>
                                    <p:anim calcmode="lin" valueType="num">
                                      <p:cBhvr>
                                        <p:cTn id="8" dur="500" fill="hold"/>
                                        <p:tgtEl>
                                          <p:spTgt spid="2979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B31BAF4B-5F1D-48A2-86F2-A3509BA469CB}" type="slidenum">
              <a:rPr lang="en-US" altLang="zh-CN"/>
              <a:pPr/>
              <a:t>18</a:t>
            </a:fld>
            <a:endParaRPr lang="en-US" altLang="zh-CN"/>
          </a:p>
        </p:txBody>
      </p:sp>
      <p:sp>
        <p:nvSpPr>
          <p:cNvPr id="295938"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zh-CN" altLang="en-US" sz="4000">
                <a:solidFill>
                  <a:schemeClr val="folHlink"/>
                </a:solidFill>
                <a:latin typeface="Courier New"/>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高于</a:t>
            </a:r>
            <a:r>
              <a:rPr lang="en-US" altLang="zh-CN" sz="4000">
                <a:solidFill>
                  <a:schemeClr val="hlink"/>
                </a:solidFill>
                <a:ea typeface="楷体_GB2312" pitchFamily="49" charset="-122"/>
                <a:sym typeface="Wingdings" pitchFamily="2" charset="2"/>
              </a:rPr>
              <a:t>&gt;</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p>
        </p:txBody>
      </p:sp>
      <p:sp>
        <p:nvSpPr>
          <p:cNvPr id="295939" name="Rectangle 3"/>
          <p:cNvSpPr>
            <a:spLocks noGrp="1" noChangeArrowheads="1"/>
          </p:cNvSpPr>
          <p:nvPr>
            <p:ph type="body" idx="1"/>
          </p:nvPr>
        </p:nvSpPr>
        <p:spPr>
          <a:xfrm>
            <a:off x="179388" y="1125538"/>
            <a:ext cx="8569325" cy="863600"/>
          </a:xfrm>
        </p:spPr>
        <p:txBody>
          <a:bodyPr/>
          <a:lstStyle/>
          <a:p>
            <a:pPr algn="just" eaLnBrk="0" hangingPunct="0">
              <a:spcBef>
                <a:spcPct val="0"/>
              </a:spcBef>
              <a:buSzPct val="80000"/>
            </a:pPr>
            <a:r>
              <a:rPr lang="zh-CN" altLang="en-US">
                <a:ea typeface="楷体_GB2312" pitchFamily="49" charset="-122"/>
                <a:sym typeface="Wingdings" pitchFamily="2" charset="2"/>
              </a:rPr>
              <a:t>求出每个非终结符</a:t>
            </a:r>
            <a:r>
              <a:rPr lang="en-US" altLang="zh-CN">
                <a:ea typeface="楷体_GB2312" pitchFamily="49" charset="-122"/>
                <a:sym typeface="Wingdings" pitchFamily="2" charset="2"/>
              </a:rPr>
              <a:t>B</a:t>
            </a:r>
            <a:r>
              <a:rPr lang="zh-CN" altLang="en-US">
                <a:ea typeface="楷体_GB2312" pitchFamily="49" charset="-122"/>
                <a:sym typeface="Wingdings" pitchFamily="2" charset="2"/>
              </a:rPr>
              <a:t>的</a:t>
            </a:r>
            <a:r>
              <a:rPr lang="en-US" altLang="zh-CN">
                <a:solidFill>
                  <a:srgbClr val="993366"/>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p>
          <a:p>
            <a:pPr algn="just" eaLnBrk="0" hangingPunct="0">
              <a:spcBef>
                <a:spcPct val="0"/>
              </a:spcBef>
              <a:buSzPct val="80000"/>
            </a:pPr>
            <a:r>
              <a:rPr lang="zh-CN" altLang="en-US">
                <a:ea typeface="楷体_GB2312" pitchFamily="49" charset="-122"/>
                <a:sym typeface="Wingdings" pitchFamily="2" charset="2"/>
              </a:rPr>
              <a:t>对产生式</a:t>
            </a:r>
            <a:r>
              <a:rPr lang="en-US" altLang="zh-CN">
                <a:ea typeface="楷体_GB2312" pitchFamily="49" charset="-122"/>
                <a:sym typeface="Wingdings" pitchFamily="2" charset="2"/>
              </a:rPr>
              <a:t>A…</a:t>
            </a:r>
            <a:r>
              <a:rPr lang="en-US" altLang="zh-CN">
                <a:solidFill>
                  <a:schemeClr val="hlink"/>
                </a:solidFill>
                <a:ea typeface="楷体_GB2312" pitchFamily="49" charset="-122"/>
                <a:sym typeface="Wingdings" pitchFamily="2" charset="2"/>
              </a:rPr>
              <a:t>B</a:t>
            </a:r>
            <a:r>
              <a:rPr lang="en-US" altLang="zh-CN">
                <a:solidFill>
                  <a:schemeClr val="folHlink"/>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中的每一</a:t>
            </a:r>
            <a:r>
              <a:rPr lang="en-US" altLang="zh-CN">
                <a:solidFill>
                  <a:schemeClr val="hlink"/>
                </a:solidFill>
                <a:ea typeface="楷体_GB2312" pitchFamily="49" charset="-122"/>
                <a:sym typeface="Wingdings" pitchFamily="2" charset="2"/>
              </a:rPr>
              <a:t>a</a:t>
            </a:r>
            <a:r>
              <a:rPr lang="en-US" altLang="zh-CN">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LASTVT(</a:t>
            </a:r>
            <a:r>
              <a:rPr lang="en-US" altLang="zh-CN">
                <a:solidFill>
                  <a:schemeClr val="hlink"/>
                </a:solidFill>
                <a:ea typeface="楷体_GB2312" pitchFamily="49" charset="-122"/>
                <a:sym typeface="Wingdings" pitchFamily="2" charset="2"/>
              </a:rPr>
              <a:t>B</a:t>
            </a:r>
            <a:r>
              <a:rPr lang="en-US" altLang="zh-CN">
                <a:solidFill>
                  <a:srgbClr val="0000FF"/>
                </a:solidFill>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则有</a:t>
            </a:r>
            <a:r>
              <a:rPr lang="en-US" altLang="zh-CN">
                <a:solidFill>
                  <a:schemeClr val="hlink"/>
                </a:solidFill>
                <a:ea typeface="楷体_GB2312" pitchFamily="49" charset="-122"/>
                <a:sym typeface="Wingdings" pitchFamily="2" charset="2"/>
              </a:rPr>
              <a:t>a</a:t>
            </a:r>
            <a:r>
              <a:rPr lang="en-US" altLang="zh-CN">
                <a:solidFill>
                  <a:srgbClr val="FF3300"/>
                </a:solidFill>
                <a:ea typeface="楷体_GB2312" pitchFamily="49" charset="-122"/>
                <a:sym typeface="Wingdings" pitchFamily="2" charset="2"/>
              </a:rPr>
              <a:t>&gt;</a:t>
            </a:r>
            <a:r>
              <a:rPr lang="en-US" altLang="zh-CN">
                <a:solidFill>
                  <a:schemeClr val="folHlink"/>
                </a:solidFill>
                <a:ea typeface="楷体_GB2312" pitchFamily="49" charset="-122"/>
                <a:sym typeface="Wingdings" pitchFamily="2" charset="2"/>
              </a:rPr>
              <a:t>b</a:t>
            </a:r>
            <a:r>
              <a:rPr lang="zh-CN" altLang="en-US">
                <a:ea typeface="楷体_GB2312" pitchFamily="49" charset="-122"/>
                <a:sym typeface="Wingdings" pitchFamily="2" charset="2"/>
              </a:rPr>
              <a:t>成立</a:t>
            </a:r>
          </a:p>
        </p:txBody>
      </p:sp>
      <p:sp>
        <p:nvSpPr>
          <p:cNvPr id="295940" name="Text Box 4"/>
          <p:cNvSpPr txBox="1">
            <a:spLocks noChangeArrowheads="1"/>
          </p:cNvSpPr>
          <p:nvPr/>
        </p:nvSpPr>
        <p:spPr bwMode="auto">
          <a:xfrm>
            <a:off x="3492500" y="2060575"/>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95941" name="Line 5"/>
          <p:cNvSpPr>
            <a:spLocks noChangeShapeType="1"/>
          </p:cNvSpPr>
          <p:nvPr/>
        </p:nvSpPr>
        <p:spPr bwMode="auto">
          <a:xfrm flipH="1">
            <a:off x="2773363" y="2420938"/>
            <a:ext cx="71755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42" name="Text Box 6"/>
          <p:cNvSpPr txBox="1">
            <a:spLocks noChangeArrowheads="1"/>
          </p:cNvSpPr>
          <p:nvPr/>
        </p:nvSpPr>
        <p:spPr bwMode="auto">
          <a:xfrm>
            <a:off x="2700338" y="2852738"/>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95943" name="Line 7"/>
          <p:cNvSpPr>
            <a:spLocks noChangeShapeType="1"/>
          </p:cNvSpPr>
          <p:nvPr/>
        </p:nvSpPr>
        <p:spPr bwMode="auto">
          <a:xfrm flipH="1">
            <a:off x="3348038" y="2420938"/>
            <a:ext cx="287337"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44" name="Text Box 8"/>
          <p:cNvSpPr txBox="1">
            <a:spLocks noChangeArrowheads="1"/>
          </p:cNvSpPr>
          <p:nvPr/>
        </p:nvSpPr>
        <p:spPr bwMode="auto">
          <a:xfrm>
            <a:off x="3132138" y="2852738"/>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B</a:t>
            </a:r>
          </a:p>
        </p:txBody>
      </p:sp>
      <p:sp>
        <p:nvSpPr>
          <p:cNvPr id="295945" name="Line 9"/>
          <p:cNvSpPr>
            <a:spLocks noChangeShapeType="1"/>
          </p:cNvSpPr>
          <p:nvPr/>
        </p:nvSpPr>
        <p:spPr bwMode="auto">
          <a:xfrm>
            <a:off x="3781425" y="2420938"/>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46" name="Text Box 10"/>
          <p:cNvSpPr txBox="1">
            <a:spLocks noChangeArrowheads="1"/>
          </p:cNvSpPr>
          <p:nvPr/>
        </p:nvSpPr>
        <p:spPr bwMode="auto">
          <a:xfrm>
            <a:off x="3852863" y="2852738"/>
            <a:ext cx="3571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b</a:t>
            </a:r>
          </a:p>
        </p:txBody>
      </p:sp>
      <p:sp>
        <p:nvSpPr>
          <p:cNvPr id="295947" name="Line 11"/>
          <p:cNvSpPr>
            <a:spLocks noChangeShapeType="1"/>
          </p:cNvSpPr>
          <p:nvPr/>
        </p:nvSpPr>
        <p:spPr bwMode="auto">
          <a:xfrm>
            <a:off x="3852863" y="2420938"/>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48" name="Text Box 12"/>
          <p:cNvSpPr txBox="1">
            <a:spLocks noChangeArrowheads="1"/>
          </p:cNvSpPr>
          <p:nvPr/>
        </p:nvSpPr>
        <p:spPr bwMode="auto">
          <a:xfrm>
            <a:off x="4140200" y="2779713"/>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95949" name="Line 13"/>
          <p:cNvSpPr>
            <a:spLocks noChangeShapeType="1"/>
          </p:cNvSpPr>
          <p:nvPr/>
        </p:nvSpPr>
        <p:spPr bwMode="auto">
          <a:xfrm>
            <a:off x="3348038" y="3141663"/>
            <a:ext cx="144462" cy="144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50" name="Line 14"/>
          <p:cNvSpPr>
            <a:spLocks noChangeShapeType="1"/>
          </p:cNvSpPr>
          <p:nvPr/>
        </p:nvSpPr>
        <p:spPr bwMode="auto">
          <a:xfrm>
            <a:off x="3708400" y="3502025"/>
            <a:ext cx="144463" cy="142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51" name="Text Box 15"/>
          <p:cNvSpPr txBox="1">
            <a:spLocks noChangeArrowheads="1"/>
          </p:cNvSpPr>
          <p:nvPr/>
        </p:nvSpPr>
        <p:spPr bwMode="auto">
          <a:xfrm>
            <a:off x="3708400" y="3573463"/>
            <a:ext cx="5762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95952" name="Line 16"/>
          <p:cNvSpPr>
            <a:spLocks noChangeShapeType="1"/>
          </p:cNvSpPr>
          <p:nvPr/>
        </p:nvSpPr>
        <p:spPr bwMode="auto">
          <a:xfrm>
            <a:off x="3997325" y="3933825"/>
            <a:ext cx="0"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53" name="Text Box 17"/>
          <p:cNvSpPr txBox="1">
            <a:spLocks noChangeArrowheads="1"/>
          </p:cNvSpPr>
          <p:nvPr/>
        </p:nvSpPr>
        <p:spPr bwMode="auto">
          <a:xfrm>
            <a:off x="4643438" y="4221163"/>
            <a:ext cx="3603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a:t>
            </a:r>
          </a:p>
        </p:txBody>
      </p:sp>
      <p:sp>
        <p:nvSpPr>
          <p:cNvPr id="295954" name="Line 18"/>
          <p:cNvSpPr>
            <a:spLocks noChangeShapeType="1"/>
          </p:cNvSpPr>
          <p:nvPr/>
        </p:nvSpPr>
        <p:spPr bwMode="auto">
          <a:xfrm>
            <a:off x="4067175" y="3860800"/>
            <a:ext cx="7207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55" name="Text Box 19"/>
          <p:cNvSpPr txBox="1">
            <a:spLocks noChangeArrowheads="1"/>
          </p:cNvSpPr>
          <p:nvPr/>
        </p:nvSpPr>
        <p:spPr bwMode="auto">
          <a:xfrm>
            <a:off x="4357688" y="41497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95956" name="Text Box 20"/>
          <p:cNvSpPr txBox="1">
            <a:spLocks noChangeArrowheads="1"/>
          </p:cNvSpPr>
          <p:nvPr/>
        </p:nvSpPr>
        <p:spPr bwMode="auto">
          <a:xfrm>
            <a:off x="3421063" y="3141663"/>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95957" name="Line 21"/>
          <p:cNvSpPr>
            <a:spLocks noChangeShapeType="1"/>
          </p:cNvSpPr>
          <p:nvPr/>
        </p:nvSpPr>
        <p:spPr bwMode="auto">
          <a:xfrm>
            <a:off x="4284663" y="3787775"/>
            <a:ext cx="1008062"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58" name="Text Box 22"/>
          <p:cNvSpPr txBox="1">
            <a:spLocks noChangeArrowheads="1"/>
          </p:cNvSpPr>
          <p:nvPr/>
        </p:nvSpPr>
        <p:spPr bwMode="auto">
          <a:xfrm>
            <a:off x="5148263" y="421957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wipe(left)">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wipe(left)">
                                      <p:cBhvr>
                                        <p:cTn id="12" dur="5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5940"/>
                                        </p:tgtEl>
                                        <p:attrNameLst>
                                          <p:attrName>style.visibility</p:attrName>
                                        </p:attrNameLst>
                                      </p:cBhvr>
                                      <p:to>
                                        <p:strVal val="visible"/>
                                      </p:to>
                                    </p:set>
                                    <p:animEffect transition="in" filter="wipe(up)">
                                      <p:cBhvr>
                                        <p:cTn id="17" dur="500"/>
                                        <p:tgtEl>
                                          <p:spTgt spid="295940"/>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95941"/>
                                        </p:tgtEl>
                                        <p:attrNameLst>
                                          <p:attrName>style.visibility</p:attrName>
                                        </p:attrNameLst>
                                      </p:cBhvr>
                                      <p:to>
                                        <p:strVal val="visible"/>
                                      </p:to>
                                    </p:set>
                                    <p:animEffect transition="in" filter="wipe(up)">
                                      <p:cBhvr>
                                        <p:cTn id="21" dur="500"/>
                                        <p:tgtEl>
                                          <p:spTgt spid="295941"/>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95942"/>
                                        </p:tgtEl>
                                        <p:attrNameLst>
                                          <p:attrName>style.visibility</p:attrName>
                                        </p:attrNameLst>
                                      </p:cBhvr>
                                      <p:to>
                                        <p:strVal val="visible"/>
                                      </p:to>
                                    </p:set>
                                    <p:animEffect transition="in" filter="wipe(up)">
                                      <p:cBhvr>
                                        <p:cTn id="25" dur="500"/>
                                        <p:tgtEl>
                                          <p:spTgt spid="295942"/>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95943"/>
                                        </p:tgtEl>
                                        <p:attrNameLst>
                                          <p:attrName>style.visibility</p:attrName>
                                        </p:attrNameLst>
                                      </p:cBhvr>
                                      <p:to>
                                        <p:strVal val="visible"/>
                                      </p:to>
                                    </p:set>
                                    <p:animEffect transition="in" filter="wipe(up)">
                                      <p:cBhvr>
                                        <p:cTn id="29" dur="500"/>
                                        <p:tgtEl>
                                          <p:spTgt spid="295943"/>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95944"/>
                                        </p:tgtEl>
                                        <p:attrNameLst>
                                          <p:attrName>style.visibility</p:attrName>
                                        </p:attrNameLst>
                                      </p:cBhvr>
                                      <p:to>
                                        <p:strVal val="visible"/>
                                      </p:to>
                                    </p:set>
                                    <p:animEffect transition="in" filter="wipe(up)">
                                      <p:cBhvr>
                                        <p:cTn id="33" dur="500"/>
                                        <p:tgtEl>
                                          <p:spTgt spid="295944"/>
                                        </p:tgtEl>
                                      </p:cBhvr>
                                    </p:animEffect>
                                  </p:childTnLst>
                                </p:cTn>
                              </p:par>
                            </p:childTnLst>
                          </p:cTn>
                        </p:par>
                        <p:par>
                          <p:cTn id="34" fill="hold" nodeType="afterGroup">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295949"/>
                                        </p:tgtEl>
                                        <p:attrNameLst>
                                          <p:attrName>style.visibility</p:attrName>
                                        </p:attrNameLst>
                                      </p:cBhvr>
                                      <p:to>
                                        <p:strVal val="visible"/>
                                      </p:to>
                                    </p:set>
                                    <p:animEffect transition="in" filter="wipe(up)">
                                      <p:cBhvr>
                                        <p:cTn id="37" dur="500"/>
                                        <p:tgtEl>
                                          <p:spTgt spid="295949"/>
                                        </p:tgtEl>
                                      </p:cBhvr>
                                    </p:animEffect>
                                  </p:childTnLst>
                                </p:cTn>
                              </p:par>
                            </p:childTnLst>
                          </p:cTn>
                        </p:par>
                        <p:par>
                          <p:cTn id="38" fill="hold" nodeType="afterGroup">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95956"/>
                                        </p:tgtEl>
                                        <p:attrNameLst>
                                          <p:attrName>style.visibility</p:attrName>
                                        </p:attrNameLst>
                                      </p:cBhvr>
                                      <p:to>
                                        <p:strVal val="visible"/>
                                      </p:to>
                                    </p:set>
                                    <p:animEffect transition="in" filter="wipe(up)">
                                      <p:cBhvr>
                                        <p:cTn id="41" dur="500"/>
                                        <p:tgtEl>
                                          <p:spTgt spid="295956"/>
                                        </p:tgtEl>
                                      </p:cBhvr>
                                    </p:animEffect>
                                  </p:childTnLst>
                                </p:cTn>
                              </p:par>
                            </p:childTnLst>
                          </p:cTn>
                        </p:par>
                        <p:par>
                          <p:cTn id="42" fill="hold" nodeType="afterGroup">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95950"/>
                                        </p:tgtEl>
                                        <p:attrNameLst>
                                          <p:attrName>style.visibility</p:attrName>
                                        </p:attrNameLst>
                                      </p:cBhvr>
                                      <p:to>
                                        <p:strVal val="visible"/>
                                      </p:to>
                                    </p:set>
                                    <p:animEffect transition="in" filter="wipe(up)">
                                      <p:cBhvr>
                                        <p:cTn id="45" dur="500"/>
                                        <p:tgtEl>
                                          <p:spTgt spid="295950"/>
                                        </p:tgtEl>
                                      </p:cBhvr>
                                    </p:animEffect>
                                  </p:childTnLst>
                                </p:cTn>
                              </p:par>
                            </p:childTnLst>
                          </p:cTn>
                        </p:par>
                        <p:par>
                          <p:cTn id="46" fill="hold" nodeType="afterGroup">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295951"/>
                                        </p:tgtEl>
                                        <p:attrNameLst>
                                          <p:attrName>style.visibility</p:attrName>
                                        </p:attrNameLst>
                                      </p:cBhvr>
                                      <p:to>
                                        <p:strVal val="visible"/>
                                      </p:to>
                                    </p:set>
                                    <p:animEffect transition="in" filter="wipe(up)">
                                      <p:cBhvr>
                                        <p:cTn id="49" dur="500"/>
                                        <p:tgtEl>
                                          <p:spTgt spid="295951"/>
                                        </p:tgtEl>
                                      </p:cBhvr>
                                    </p:animEffect>
                                  </p:childTnLst>
                                </p:cTn>
                              </p:par>
                            </p:childTnLst>
                          </p:cTn>
                        </p:par>
                        <p:par>
                          <p:cTn id="50" fill="hold" nodeType="afterGroup">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295952"/>
                                        </p:tgtEl>
                                        <p:attrNameLst>
                                          <p:attrName>style.visibility</p:attrName>
                                        </p:attrNameLst>
                                      </p:cBhvr>
                                      <p:to>
                                        <p:strVal val="visible"/>
                                      </p:to>
                                    </p:set>
                                    <p:animEffect transition="in" filter="wipe(up)">
                                      <p:cBhvr>
                                        <p:cTn id="53" dur="500"/>
                                        <p:tgtEl>
                                          <p:spTgt spid="295952"/>
                                        </p:tgtEl>
                                      </p:cBhvr>
                                    </p:animEffect>
                                  </p:childTnLst>
                                </p:cTn>
                              </p:par>
                            </p:childTnLst>
                          </p:cTn>
                        </p:par>
                        <p:par>
                          <p:cTn id="54" fill="hold" nodeType="afterGroup">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95955"/>
                                        </p:tgtEl>
                                        <p:attrNameLst>
                                          <p:attrName>style.visibility</p:attrName>
                                        </p:attrNameLst>
                                      </p:cBhvr>
                                      <p:to>
                                        <p:strVal val="visible"/>
                                      </p:to>
                                    </p:set>
                                    <p:animEffect transition="in" filter="wipe(up)">
                                      <p:cBhvr>
                                        <p:cTn id="57" dur="500"/>
                                        <p:tgtEl>
                                          <p:spTgt spid="295955"/>
                                        </p:tgtEl>
                                      </p:cBhvr>
                                    </p:animEffect>
                                  </p:childTnLst>
                                </p:cTn>
                              </p:par>
                            </p:childTnLst>
                          </p:cTn>
                        </p:par>
                        <p:par>
                          <p:cTn id="58" fill="hold" nodeType="afterGroup">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295954"/>
                                        </p:tgtEl>
                                        <p:attrNameLst>
                                          <p:attrName>style.visibility</p:attrName>
                                        </p:attrNameLst>
                                      </p:cBhvr>
                                      <p:to>
                                        <p:strVal val="visible"/>
                                      </p:to>
                                    </p:set>
                                    <p:animEffect transition="in" filter="wipe(up)">
                                      <p:cBhvr>
                                        <p:cTn id="61" dur="500"/>
                                        <p:tgtEl>
                                          <p:spTgt spid="295954"/>
                                        </p:tgtEl>
                                      </p:cBhvr>
                                    </p:animEffect>
                                  </p:childTnLst>
                                </p:cTn>
                              </p:par>
                            </p:childTnLst>
                          </p:cTn>
                        </p:par>
                        <p:par>
                          <p:cTn id="62" fill="hold" nodeType="afterGroup">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295953"/>
                                        </p:tgtEl>
                                        <p:attrNameLst>
                                          <p:attrName>style.visibility</p:attrName>
                                        </p:attrNameLst>
                                      </p:cBhvr>
                                      <p:to>
                                        <p:strVal val="visible"/>
                                      </p:to>
                                    </p:set>
                                    <p:animEffect transition="in" filter="wipe(up)">
                                      <p:cBhvr>
                                        <p:cTn id="65" dur="500"/>
                                        <p:tgtEl>
                                          <p:spTgt spid="295953"/>
                                        </p:tgtEl>
                                      </p:cBhvr>
                                    </p:animEffect>
                                  </p:childTnLst>
                                </p:cTn>
                              </p:par>
                            </p:childTnLst>
                          </p:cTn>
                        </p:par>
                        <p:par>
                          <p:cTn id="66" fill="hold" nodeType="afterGroup">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95957"/>
                                        </p:tgtEl>
                                        <p:attrNameLst>
                                          <p:attrName>style.visibility</p:attrName>
                                        </p:attrNameLst>
                                      </p:cBhvr>
                                      <p:to>
                                        <p:strVal val="visible"/>
                                      </p:to>
                                    </p:set>
                                    <p:animEffect transition="in" filter="wipe(left)">
                                      <p:cBhvr>
                                        <p:cTn id="69" dur="500"/>
                                        <p:tgtEl>
                                          <p:spTgt spid="295957"/>
                                        </p:tgtEl>
                                      </p:cBhvr>
                                    </p:animEffect>
                                  </p:childTnLst>
                                </p:cTn>
                              </p:par>
                            </p:childTnLst>
                          </p:cTn>
                        </p:par>
                        <p:par>
                          <p:cTn id="70" fill="hold" nodeType="afterGroup">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95958"/>
                                        </p:tgtEl>
                                        <p:attrNameLst>
                                          <p:attrName>style.visibility</p:attrName>
                                        </p:attrNameLst>
                                      </p:cBhvr>
                                      <p:to>
                                        <p:strVal val="visible"/>
                                      </p:to>
                                    </p:set>
                                    <p:animEffect transition="in" filter="wipe(left)">
                                      <p:cBhvr>
                                        <p:cTn id="73" dur="500"/>
                                        <p:tgtEl>
                                          <p:spTgt spid="295958"/>
                                        </p:tgtEl>
                                      </p:cBhvr>
                                    </p:animEffect>
                                  </p:childTnLst>
                                </p:cTn>
                              </p:par>
                            </p:childTnLst>
                          </p:cTn>
                        </p:par>
                        <p:par>
                          <p:cTn id="74" fill="hold" nodeType="afterGroup">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95945"/>
                                        </p:tgtEl>
                                        <p:attrNameLst>
                                          <p:attrName>style.visibility</p:attrName>
                                        </p:attrNameLst>
                                      </p:cBhvr>
                                      <p:to>
                                        <p:strVal val="visible"/>
                                      </p:to>
                                    </p:set>
                                    <p:animEffect transition="in" filter="wipe(up)">
                                      <p:cBhvr>
                                        <p:cTn id="77" dur="500"/>
                                        <p:tgtEl>
                                          <p:spTgt spid="295945"/>
                                        </p:tgtEl>
                                      </p:cBhvr>
                                    </p:animEffect>
                                  </p:childTnLst>
                                </p:cTn>
                              </p:par>
                            </p:childTnLst>
                          </p:cTn>
                        </p:par>
                        <p:par>
                          <p:cTn id="78" fill="hold" nodeType="afterGroup">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295946"/>
                                        </p:tgtEl>
                                        <p:attrNameLst>
                                          <p:attrName>style.visibility</p:attrName>
                                        </p:attrNameLst>
                                      </p:cBhvr>
                                      <p:to>
                                        <p:strVal val="visible"/>
                                      </p:to>
                                    </p:set>
                                    <p:animEffect transition="in" filter="wipe(up)">
                                      <p:cBhvr>
                                        <p:cTn id="81" dur="500"/>
                                        <p:tgtEl>
                                          <p:spTgt spid="295946"/>
                                        </p:tgtEl>
                                      </p:cBhvr>
                                    </p:animEffect>
                                  </p:childTnLst>
                                </p:cTn>
                              </p:par>
                            </p:childTnLst>
                          </p:cTn>
                        </p:par>
                        <p:par>
                          <p:cTn id="82" fill="hold" nodeType="afterGroup">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295948"/>
                                        </p:tgtEl>
                                        <p:attrNameLst>
                                          <p:attrName>style.visibility</p:attrName>
                                        </p:attrNameLst>
                                      </p:cBhvr>
                                      <p:to>
                                        <p:strVal val="visible"/>
                                      </p:to>
                                    </p:set>
                                    <p:animEffect transition="in" filter="wipe(up)">
                                      <p:cBhvr>
                                        <p:cTn id="85" dur="500"/>
                                        <p:tgtEl>
                                          <p:spTgt spid="295948"/>
                                        </p:tgtEl>
                                      </p:cBhvr>
                                    </p:animEffect>
                                  </p:childTnLst>
                                </p:cTn>
                              </p:par>
                            </p:childTnLst>
                          </p:cTn>
                        </p:par>
                        <p:par>
                          <p:cTn id="86" fill="hold" nodeType="afterGroup">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295947"/>
                                        </p:tgtEl>
                                        <p:attrNameLst>
                                          <p:attrName>style.visibility</p:attrName>
                                        </p:attrNameLst>
                                      </p:cBhvr>
                                      <p:to>
                                        <p:strVal val="visible"/>
                                      </p:to>
                                    </p:set>
                                    <p:animEffect transition="in" filter="wipe(up)">
                                      <p:cBhvr>
                                        <p:cTn id="89" dur="500"/>
                                        <p:tgtEl>
                                          <p:spTgt spid="295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5940" grpId="0"/>
      <p:bldP spid="295941" grpId="0" animBg="1"/>
      <p:bldP spid="295942" grpId="0"/>
      <p:bldP spid="295943" grpId="0" animBg="1"/>
      <p:bldP spid="295944" grpId="0"/>
      <p:bldP spid="295945" grpId="0" animBg="1"/>
      <p:bldP spid="295946" grpId="0"/>
      <p:bldP spid="295947" grpId="0" animBg="1"/>
      <p:bldP spid="295948" grpId="0"/>
      <p:bldP spid="295949" grpId="0" animBg="1"/>
      <p:bldP spid="295950" grpId="0" animBg="1"/>
      <p:bldP spid="295951" grpId="0"/>
      <p:bldP spid="295952" grpId="0" animBg="1"/>
      <p:bldP spid="295953" grpId="0"/>
      <p:bldP spid="295954" grpId="0" animBg="1"/>
      <p:bldP spid="295955" grpId="0"/>
      <p:bldP spid="295956" grpId="0"/>
      <p:bldP spid="295957" grpId="0" animBg="1"/>
      <p:bldP spid="2959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E445576-DDB2-43C2-A675-74CDF803FCA2}" type="slidenum">
              <a:rPr lang="en-US" altLang="zh-CN"/>
              <a:pPr/>
              <a:t>19</a:t>
            </a:fld>
            <a:endParaRPr lang="en-US" altLang="zh-CN"/>
          </a:p>
        </p:txBody>
      </p:sp>
      <p:sp>
        <p:nvSpPr>
          <p:cNvPr id="270338"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zh-CN" altLang="en-US" sz="4000">
                <a:solidFill>
                  <a:schemeClr val="folHlink"/>
                </a:solidFill>
                <a:latin typeface="Courier New"/>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高于</a:t>
            </a:r>
            <a:r>
              <a:rPr lang="en-US" altLang="zh-CN" sz="4000">
                <a:solidFill>
                  <a:schemeClr val="hlink"/>
                </a:solidFill>
                <a:ea typeface="楷体_GB2312" pitchFamily="49" charset="-122"/>
                <a:sym typeface="Wingdings" pitchFamily="2" charset="2"/>
              </a:rPr>
              <a:t>&gt;</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p>
        </p:txBody>
      </p:sp>
      <p:sp>
        <p:nvSpPr>
          <p:cNvPr id="270339" name="Rectangle 3"/>
          <p:cNvSpPr>
            <a:spLocks noGrp="1" noChangeArrowheads="1"/>
          </p:cNvSpPr>
          <p:nvPr>
            <p:ph type="body" idx="1"/>
          </p:nvPr>
        </p:nvSpPr>
        <p:spPr>
          <a:xfrm>
            <a:off x="323850" y="1125538"/>
            <a:ext cx="8496300" cy="5543550"/>
          </a:xfrm>
        </p:spPr>
        <p:txBody>
          <a:bodyPr/>
          <a:lstStyle/>
          <a:p>
            <a:pPr algn="just" eaLnBrk="0" hangingPunct="0">
              <a:spcBef>
                <a:spcPct val="0"/>
              </a:spcBef>
              <a:buSzPct val="80000"/>
            </a:pPr>
            <a:r>
              <a:rPr lang="zh-CN" altLang="en-US">
                <a:ea typeface="楷体_GB2312" pitchFamily="49" charset="-122"/>
                <a:sym typeface="Wingdings" pitchFamily="2" charset="2"/>
              </a:rPr>
              <a:t>计算</a:t>
            </a:r>
            <a:r>
              <a:rPr lang="en-US" altLang="zh-CN">
                <a:solidFill>
                  <a:srgbClr val="FF3300"/>
                </a:solidFill>
                <a:ea typeface="楷体_GB2312" pitchFamily="49" charset="-122"/>
                <a:sym typeface="Wingdings" pitchFamily="2" charset="2"/>
              </a:rPr>
              <a:t>&gt;</a:t>
            </a:r>
            <a:r>
              <a:rPr lang="zh-CN" altLang="en-US">
                <a:solidFill>
                  <a:srgbClr val="FF3300"/>
                </a:solidFill>
                <a:ea typeface="楷体_GB2312" pitchFamily="49" charset="-122"/>
                <a:sym typeface="Wingdings" pitchFamily="2" charset="2"/>
              </a:rPr>
              <a:t>关系</a:t>
            </a:r>
            <a:r>
              <a:rPr lang="zh-CN" altLang="en-US">
                <a:ea typeface="楷体_GB2312" pitchFamily="49" charset="-122"/>
                <a:sym typeface="Wingdings" pitchFamily="2" charset="2"/>
              </a:rPr>
              <a:t>为：</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endParaRPr lang="en-US" altLang="zh-CN">
              <a:ea typeface="楷体_GB2312" pitchFamily="49" charset="-122"/>
              <a:sym typeface="Wingdings" pitchFamily="2" charset="2"/>
            </a:endParaRP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 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T</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 </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solidFill>
                  <a:srgbClr val="0000FF"/>
                </a:solidFill>
                <a:ea typeface="楷体_GB2312" pitchFamily="49" charset="-122"/>
                <a:sym typeface="Wingdings" pitchFamily="2" charset="2"/>
              </a:rPr>
              <a:t>+ &gt;+</a:t>
            </a:r>
            <a:r>
              <a:rPr lang="en-US" altLang="zh-CN">
                <a:ea typeface="楷体_GB2312" pitchFamily="49" charset="-122"/>
                <a:sym typeface="Wingdings" pitchFamily="2" charset="2"/>
              </a:rPr>
              <a: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solidFill>
                  <a:schemeClr val="hlink"/>
                </a:solidFill>
                <a:ea typeface="楷体_GB2312" pitchFamily="49" charset="-122"/>
                <a:sym typeface="Wingdings" pitchFamily="2" charset="2"/>
              </a:rPr>
              <a:t>T*</a:t>
            </a:r>
            <a:r>
              <a:rPr lang="en-US" altLang="zh-CN">
                <a:ea typeface="楷体_GB2312" pitchFamily="49" charset="-122"/>
                <a:sym typeface="Wingdings" pitchFamily="2" charset="2"/>
              </a:rPr>
              <a:t>F</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 </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zh-CN" altLang="en-US">
                <a:solidFill>
                  <a:srgbClr val="0000FF"/>
                </a:solidFill>
                <a:ea typeface="楷体_GB2312" pitchFamily="49" charset="-122"/>
                <a:sym typeface="Wingdings" pitchFamily="2" charset="2"/>
              </a:rPr>
              <a:t>* </a:t>
            </a:r>
            <a:r>
              <a:rPr lang="en-US" altLang="zh-CN">
                <a:solidFill>
                  <a:srgbClr val="0000FF"/>
                </a:solidFill>
                <a:ea typeface="楷体_GB2312" pitchFamily="49" charset="-122"/>
                <a:sym typeface="Wingdings" pitchFamily="2" charset="2"/>
              </a:rPr>
              <a:t>&gt;*</a:t>
            </a:r>
            <a:r>
              <a:rPr lang="en-US" altLang="zh-CN">
                <a:ea typeface="楷体_GB2312" pitchFamily="49" charset="-122"/>
                <a:sym typeface="Wingdings" pitchFamily="2" charset="2"/>
              </a:rPr>
              <a: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solidFill>
                  <a:schemeClr val="hlink"/>
                </a:solidFill>
                <a:ea typeface="楷体_GB2312" pitchFamily="49" charset="-122"/>
                <a:sym typeface="Wingdings" pitchFamily="2" charset="2"/>
              </a:rPr>
              <a:t>P↑</a:t>
            </a:r>
            <a:r>
              <a:rPr lang="en-US" altLang="zh-CN">
                <a:ea typeface="楷体_GB2312" pitchFamily="49" charset="-122"/>
                <a:sym typeface="Wingdings" pitchFamily="2" charset="2"/>
              </a:rPr>
              <a:t>F</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P</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r>
              <a:rPr lang="zh-CN" altLang="en-US">
                <a:ea typeface="楷体_GB2312" pitchFamily="49" charset="-122"/>
                <a:sym typeface="Wingdings" pitchFamily="2" charset="2"/>
              </a:rPr>
              <a:t>及</a:t>
            </a:r>
            <a:r>
              <a:rPr lang="en-US" altLang="zh-CN">
                <a:solidFill>
                  <a:srgbClr val="CC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p:txBody>
      </p:sp>
      <p:sp>
        <p:nvSpPr>
          <p:cNvPr id="270340" name="Text Box 4"/>
          <p:cNvSpPr txBox="1">
            <a:spLocks noChangeArrowheads="1"/>
          </p:cNvSpPr>
          <p:nvPr/>
        </p:nvSpPr>
        <p:spPr bwMode="auto">
          <a:xfrm>
            <a:off x="7164388" y="1196975"/>
            <a:ext cx="1800225" cy="370840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E#</a:t>
            </a:r>
          </a:p>
          <a:p>
            <a:pPr>
              <a:spcBef>
                <a:spcPct val="20000"/>
              </a:spcBef>
            </a:pP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E+</a:t>
            </a:r>
            <a:r>
              <a:rPr lang="en-US" altLang="zh-CN">
                <a:latin typeface="Times New Roman" pitchFamily="18" charset="0"/>
                <a:ea typeface="楷体_GB2312" pitchFamily="49" charset="-122"/>
                <a:sym typeface="Wingdings" pitchFamily="2" charset="2"/>
              </a:rPr>
              <a:t>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a:t>
            </a:r>
            <a:r>
              <a:rPr lang="en-US" altLang="zh-CN">
                <a:solidFill>
                  <a:schemeClr val="hlink"/>
                </a:solidFill>
                <a:latin typeface="Times New Roman" pitchFamily="18" charset="0"/>
                <a:ea typeface="楷体_GB2312" pitchFamily="49" charset="-122"/>
                <a:sym typeface="Wingdings" pitchFamily="2" charset="2"/>
              </a:rPr>
              <a:t>T*</a:t>
            </a:r>
            <a:r>
              <a:rPr lang="en-US" altLang="zh-CN">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a:t>
            </a:r>
            <a:r>
              <a:rPr lang="en-US" altLang="zh-CN">
                <a:solidFill>
                  <a:schemeClr val="hlink"/>
                </a:solidFill>
                <a:latin typeface="Times New Roman" pitchFamily="18" charset="0"/>
                <a:ea typeface="楷体_GB2312" pitchFamily="49" charset="-122"/>
                <a:sym typeface="Wingdings" pitchFamily="2" charset="2"/>
              </a:rPr>
              <a:t>P↑</a:t>
            </a:r>
            <a:r>
              <a:rPr lang="en-US" altLang="zh-CN">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E)</a:t>
            </a:r>
          </a:p>
          <a:p>
            <a:pPr>
              <a:spcBef>
                <a:spcPct val="20000"/>
              </a:spcBef>
            </a:pPr>
            <a:r>
              <a:rPr lang="en-US" altLang="zh-CN">
                <a:latin typeface="Times New Roman" pitchFamily="18" charset="0"/>
                <a:ea typeface="楷体_GB2312" pitchFamily="49" charset="-122"/>
                <a:sym typeface="Wingdings" pitchFamily="2" charset="2"/>
              </a:rPr>
              <a:t>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70340"/>
                                        </p:tgtEl>
                                        <p:attrNameLst>
                                          <p:attrName>style.visibility</p:attrName>
                                        </p:attrNameLst>
                                      </p:cBhvr>
                                      <p:to>
                                        <p:strVal val="visible"/>
                                      </p:to>
                                    </p:set>
                                    <p:anim calcmode="lin" valueType="num">
                                      <p:cBhvr>
                                        <p:cTn id="7" dur="500" fill="hold"/>
                                        <p:tgtEl>
                                          <p:spTgt spid="270340"/>
                                        </p:tgtEl>
                                        <p:attrNameLst>
                                          <p:attrName>ppt_w</p:attrName>
                                        </p:attrNameLst>
                                      </p:cBhvr>
                                      <p:tavLst>
                                        <p:tav tm="0">
                                          <p:val>
                                            <p:fltVal val="0"/>
                                          </p:val>
                                        </p:tav>
                                        <p:tav tm="100000">
                                          <p:val>
                                            <p:strVal val="#ppt_w"/>
                                          </p:val>
                                        </p:tav>
                                      </p:tavLst>
                                    </p:anim>
                                    <p:anim calcmode="lin" valueType="num">
                                      <p:cBhvr>
                                        <p:cTn id="8" dur="500" fill="hold"/>
                                        <p:tgtEl>
                                          <p:spTgt spid="27034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70339">
                                            <p:txEl>
                                              <p:pRg st="0" end="0"/>
                                            </p:txEl>
                                          </p:spTgt>
                                        </p:tgtEl>
                                        <p:attrNameLst>
                                          <p:attrName>style.visibility</p:attrName>
                                        </p:attrNameLst>
                                      </p:cBhvr>
                                      <p:to>
                                        <p:strVal val="visible"/>
                                      </p:to>
                                    </p:set>
                                    <p:animEffect transition="in" filter="wipe(left)">
                                      <p:cBhvr>
                                        <p:cTn id="13" dur="500"/>
                                        <p:tgtEl>
                                          <p:spTgt spid="27033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70339">
                                            <p:txEl>
                                              <p:pRg st="1" end="1"/>
                                            </p:txEl>
                                          </p:spTgt>
                                        </p:tgtEl>
                                        <p:attrNameLst>
                                          <p:attrName>style.visibility</p:attrName>
                                        </p:attrNameLst>
                                      </p:cBhvr>
                                      <p:to>
                                        <p:strVal val="visible"/>
                                      </p:to>
                                    </p:set>
                                    <p:animEffect transition="in" filter="wipe(left)">
                                      <p:cBhvr>
                                        <p:cTn id="18" dur="500"/>
                                        <p:tgtEl>
                                          <p:spTgt spid="270339">
                                            <p:txEl>
                                              <p:pRg st="1" end="1"/>
                                            </p:txEl>
                                          </p:spTgt>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270339">
                                            <p:txEl>
                                              <p:pRg st="2" end="2"/>
                                            </p:txEl>
                                          </p:spTgt>
                                        </p:tgtEl>
                                        <p:attrNameLst>
                                          <p:attrName>style.visibility</p:attrName>
                                        </p:attrNameLst>
                                      </p:cBhvr>
                                      <p:to>
                                        <p:strVal val="visible"/>
                                      </p:to>
                                    </p:set>
                                    <p:animEffect transition="in" filter="wipe(left)">
                                      <p:cBhvr>
                                        <p:cTn id="22" dur="500"/>
                                        <p:tgtEl>
                                          <p:spTgt spid="2703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0339">
                                            <p:txEl>
                                              <p:pRg st="3" end="3"/>
                                            </p:txEl>
                                          </p:spTgt>
                                        </p:tgtEl>
                                        <p:attrNameLst>
                                          <p:attrName>style.visibility</p:attrName>
                                        </p:attrNameLst>
                                      </p:cBhvr>
                                      <p:to>
                                        <p:strVal val="visible"/>
                                      </p:to>
                                    </p:set>
                                    <p:animEffect transition="in" filter="wipe(left)">
                                      <p:cBhvr>
                                        <p:cTn id="27" dur="500"/>
                                        <p:tgtEl>
                                          <p:spTgt spid="2703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0339">
                                            <p:txEl>
                                              <p:pRg st="4" end="4"/>
                                            </p:txEl>
                                          </p:spTgt>
                                        </p:tgtEl>
                                        <p:attrNameLst>
                                          <p:attrName>style.visibility</p:attrName>
                                        </p:attrNameLst>
                                      </p:cBhvr>
                                      <p:to>
                                        <p:strVal val="visible"/>
                                      </p:to>
                                    </p:set>
                                    <p:animEffect transition="in" filter="wipe(left)">
                                      <p:cBhvr>
                                        <p:cTn id="32" dur="500"/>
                                        <p:tgtEl>
                                          <p:spTgt spid="270339">
                                            <p:txEl>
                                              <p:pRg st="4" end="4"/>
                                            </p:txEl>
                                          </p:spTgt>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70339">
                                            <p:txEl>
                                              <p:pRg st="5" end="5"/>
                                            </p:txEl>
                                          </p:spTgt>
                                        </p:tgtEl>
                                        <p:attrNameLst>
                                          <p:attrName>style.visibility</p:attrName>
                                        </p:attrNameLst>
                                      </p:cBhvr>
                                      <p:to>
                                        <p:strVal val="visible"/>
                                      </p:to>
                                    </p:set>
                                    <p:animEffect transition="in" filter="wipe(left)">
                                      <p:cBhvr>
                                        <p:cTn id="36" dur="500"/>
                                        <p:tgtEl>
                                          <p:spTgt spid="270339">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70339">
                                            <p:txEl>
                                              <p:pRg st="6" end="6"/>
                                            </p:txEl>
                                          </p:spTgt>
                                        </p:tgtEl>
                                        <p:attrNameLst>
                                          <p:attrName>style.visibility</p:attrName>
                                        </p:attrNameLst>
                                      </p:cBhvr>
                                      <p:to>
                                        <p:strVal val="visible"/>
                                      </p:to>
                                    </p:set>
                                    <p:animEffect transition="in" filter="wipe(left)">
                                      <p:cBhvr>
                                        <p:cTn id="41" dur="500"/>
                                        <p:tgtEl>
                                          <p:spTgt spid="270339">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70339">
                                            <p:txEl>
                                              <p:pRg st="7" end="7"/>
                                            </p:txEl>
                                          </p:spTgt>
                                        </p:tgtEl>
                                        <p:attrNameLst>
                                          <p:attrName>style.visibility</p:attrName>
                                        </p:attrNameLst>
                                      </p:cBhvr>
                                      <p:to>
                                        <p:strVal val="visible"/>
                                      </p:to>
                                    </p:set>
                                    <p:animEffect transition="in" filter="wipe(left)">
                                      <p:cBhvr>
                                        <p:cTn id="46" dur="500"/>
                                        <p:tgtEl>
                                          <p:spTgt spid="270339">
                                            <p:txEl>
                                              <p:pRg st="7" end="7"/>
                                            </p:txEl>
                                          </p:spTgt>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270339">
                                            <p:txEl>
                                              <p:pRg st="8" end="8"/>
                                            </p:txEl>
                                          </p:spTgt>
                                        </p:tgtEl>
                                        <p:attrNameLst>
                                          <p:attrName>style.visibility</p:attrName>
                                        </p:attrNameLst>
                                      </p:cBhvr>
                                      <p:to>
                                        <p:strVal val="visible"/>
                                      </p:to>
                                    </p:set>
                                    <p:animEffect transition="in" filter="wipe(left)">
                                      <p:cBhvr>
                                        <p:cTn id="50" dur="500"/>
                                        <p:tgtEl>
                                          <p:spTgt spid="270339">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70339">
                                            <p:txEl>
                                              <p:pRg st="9" end="9"/>
                                            </p:txEl>
                                          </p:spTgt>
                                        </p:tgtEl>
                                        <p:attrNameLst>
                                          <p:attrName>style.visibility</p:attrName>
                                        </p:attrNameLst>
                                      </p:cBhvr>
                                      <p:to>
                                        <p:strVal val="visible"/>
                                      </p:to>
                                    </p:set>
                                    <p:animEffect transition="in" filter="wipe(left)">
                                      <p:cBhvr>
                                        <p:cTn id="55" dur="500"/>
                                        <p:tgtEl>
                                          <p:spTgt spid="270339">
                                            <p:txEl>
                                              <p:pRg st="9" end="9"/>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70339">
                                            <p:txEl>
                                              <p:pRg st="10" end="10"/>
                                            </p:txEl>
                                          </p:spTgt>
                                        </p:tgtEl>
                                        <p:attrNameLst>
                                          <p:attrName>style.visibility</p:attrName>
                                        </p:attrNameLst>
                                      </p:cBhvr>
                                      <p:to>
                                        <p:strVal val="visible"/>
                                      </p:to>
                                    </p:set>
                                    <p:animEffect transition="in" filter="wipe(left)">
                                      <p:cBhvr>
                                        <p:cTn id="60" dur="500"/>
                                        <p:tgtEl>
                                          <p:spTgt spid="270339">
                                            <p:txEl>
                                              <p:pRg st="10" end="10"/>
                                            </p:txEl>
                                          </p:spTgt>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270339">
                                            <p:txEl>
                                              <p:pRg st="11" end="11"/>
                                            </p:txEl>
                                          </p:spTgt>
                                        </p:tgtEl>
                                        <p:attrNameLst>
                                          <p:attrName>style.visibility</p:attrName>
                                        </p:attrNameLst>
                                      </p:cBhvr>
                                      <p:to>
                                        <p:strVal val="visible"/>
                                      </p:to>
                                    </p:set>
                                    <p:animEffect transition="in" filter="wipe(left)">
                                      <p:cBhvr>
                                        <p:cTn id="64" dur="500"/>
                                        <p:tgtEl>
                                          <p:spTgt spid="270339">
                                            <p:txEl>
                                              <p:pRg st="11" end="1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70339">
                                            <p:txEl>
                                              <p:pRg st="12" end="12"/>
                                            </p:txEl>
                                          </p:spTgt>
                                        </p:tgtEl>
                                        <p:attrNameLst>
                                          <p:attrName>style.visibility</p:attrName>
                                        </p:attrNameLst>
                                      </p:cBhvr>
                                      <p:to>
                                        <p:strVal val="visible"/>
                                      </p:to>
                                    </p:set>
                                    <p:animEffect transition="in" filter="wipe(left)">
                                      <p:cBhvr>
                                        <p:cTn id="69" dur="500"/>
                                        <p:tgtEl>
                                          <p:spTgt spid="270339">
                                            <p:txEl>
                                              <p:pRg st="12" end="1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70339">
                                            <p:txEl>
                                              <p:pRg st="13" end="13"/>
                                            </p:txEl>
                                          </p:spTgt>
                                        </p:tgtEl>
                                        <p:attrNameLst>
                                          <p:attrName>style.visibility</p:attrName>
                                        </p:attrNameLst>
                                      </p:cBhvr>
                                      <p:to>
                                        <p:strVal val="visible"/>
                                      </p:to>
                                    </p:set>
                                    <p:animEffect transition="in" filter="wipe(left)">
                                      <p:cBhvr>
                                        <p:cTn id="74" dur="500"/>
                                        <p:tgtEl>
                                          <p:spTgt spid="270339">
                                            <p:txEl>
                                              <p:pRg st="13" end="13"/>
                                            </p:txEl>
                                          </p:spTgt>
                                        </p:tgtEl>
                                      </p:cBhvr>
                                    </p:animEffect>
                                  </p:childTnLst>
                                </p:cTn>
                              </p:par>
                            </p:childTnLst>
                          </p:cTn>
                        </p:par>
                        <p:par>
                          <p:cTn id="75" fill="hold" nodeType="afterGroup">
                            <p:stCondLst>
                              <p:cond delay="500"/>
                            </p:stCondLst>
                            <p:childTnLst>
                              <p:par>
                                <p:cTn id="76" presetID="22" presetClass="entr" presetSubtype="8" fill="hold" nodeType="afterEffect">
                                  <p:stCondLst>
                                    <p:cond delay="0"/>
                                  </p:stCondLst>
                                  <p:childTnLst>
                                    <p:set>
                                      <p:cBhvr>
                                        <p:cTn id="77" dur="1" fill="hold">
                                          <p:stCondLst>
                                            <p:cond delay="0"/>
                                          </p:stCondLst>
                                        </p:cTn>
                                        <p:tgtEl>
                                          <p:spTgt spid="270339">
                                            <p:txEl>
                                              <p:pRg st="14" end="14"/>
                                            </p:txEl>
                                          </p:spTgt>
                                        </p:tgtEl>
                                        <p:attrNameLst>
                                          <p:attrName>style.visibility</p:attrName>
                                        </p:attrNameLst>
                                      </p:cBhvr>
                                      <p:to>
                                        <p:strVal val="visible"/>
                                      </p:to>
                                    </p:set>
                                    <p:animEffect transition="in" filter="wipe(left)">
                                      <p:cBhvr>
                                        <p:cTn id="78" dur="500"/>
                                        <p:tgtEl>
                                          <p:spTgt spid="2703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39A4937-D12D-48C0-8CDA-1324EE976F82}" type="slidenum">
              <a:rPr lang="en-US" altLang="zh-CN"/>
              <a:pPr/>
              <a:t>2</a:t>
            </a:fld>
            <a:endParaRPr lang="en-US" altLang="zh-CN"/>
          </a:p>
        </p:txBody>
      </p:sp>
      <p:sp>
        <p:nvSpPr>
          <p:cNvPr id="252930" name="Rectangle 2"/>
          <p:cNvSpPr>
            <a:spLocks noGrp="1" noChangeArrowheads="1"/>
          </p:cNvSpPr>
          <p:nvPr>
            <p:ph type="title"/>
          </p:nvPr>
        </p:nvSpPr>
        <p:spPr/>
        <p:txBody>
          <a:bodyPr/>
          <a:lstStyle/>
          <a:p>
            <a:r>
              <a:rPr lang="en-US" altLang="zh-CN">
                <a:solidFill>
                  <a:schemeClr val="folHlink"/>
                </a:solidFill>
                <a:ea typeface="楷体_GB2312" pitchFamily="49" charset="-122"/>
                <a:sym typeface="Wingdings" pitchFamily="2" charset="2"/>
              </a:rPr>
              <a:t>6</a:t>
            </a:r>
            <a:r>
              <a:rPr lang="zh-CN" altLang="en-US">
                <a:solidFill>
                  <a:schemeClr val="folHlink"/>
                </a:solidFill>
                <a:ea typeface="楷体_GB2312" pitchFamily="49" charset="-122"/>
                <a:sym typeface="Wingdings" pitchFamily="2" charset="2"/>
              </a:rPr>
              <a:t>．</a:t>
            </a:r>
            <a:r>
              <a:rPr lang="en-US" altLang="zh-CN">
                <a:solidFill>
                  <a:schemeClr val="folHlink"/>
                </a:solidFill>
                <a:ea typeface="楷体_GB2312" pitchFamily="49" charset="-122"/>
                <a:sym typeface="Wingdings" pitchFamily="2" charset="2"/>
              </a:rPr>
              <a:t>3 </a:t>
            </a:r>
            <a:r>
              <a:rPr lang="zh-CN" altLang="en-US">
                <a:solidFill>
                  <a:schemeClr val="folHlink"/>
                </a:solidFill>
                <a:ea typeface="楷体_GB2312" pitchFamily="49" charset="-122"/>
                <a:sym typeface="Wingdings" pitchFamily="2" charset="2"/>
              </a:rPr>
              <a:t>算符优先分析法</a:t>
            </a:r>
          </a:p>
        </p:txBody>
      </p:sp>
      <p:sp>
        <p:nvSpPr>
          <p:cNvPr id="252931" name="Rectangle 3"/>
          <p:cNvSpPr>
            <a:spLocks noGrp="1" noChangeArrowheads="1"/>
          </p:cNvSpPr>
          <p:nvPr>
            <p:ph type="body" idx="1"/>
          </p:nvPr>
        </p:nvSpPr>
        <p:spPr>
          <a:xfrm>
            <a:off x="323850" y="1125538"/>
            <a:ext cx="8496300" cy="4679950"/>
          </a:xfrm>
        </p:spPr>
        <p:txBody>
          <a:bodyPr/>
          <a:lstStyle/>
          <a:p>
            <a:r>
              <a:rPr lang="zh-CN" altLang="en-US">
                <a:ea typeface="楷体_GB2312" pitchFamily="49" charset="-122"/>
                <a:sym typeface="Symbol" pitchFamily="18" charset="2"/>
              </a:rPr>
              <a:t>算符</a:t>
            </a:r>
            <a:r>
              <a:rPr lang="en-US" altLang="zh-CN">
                <a:ea typeface="楷体_GB2312" pitchFamily="49" charset="-122"/>
                <a:sym typeface="Symbol" pitchFamily="18" charset="2"/>
              </a:rPr>
              <a:t>--</a:t>
            </a:r>
            <a:r>
              <a:rPr lang="zh-CN" altLang="en-US">
                <a:ea typeface="楷体_GB2312" pitchFamily="49" charset="-122"/>
                <a:sym typeface="Symbol" pitchFamily="18" charset="2"/>
              </a:rPr>
              <a:t>终结符</a:t>
            </a:r>
          </a:p>
          <a:p>
            <a:r>
              <a:rPr lang="zh-CN" altLang="en-US">
                <a:ea typeface="楷体_GB2312" pitchFamily="49" charset="-122"/>
                <a:sym typeface="Symbol" pitchFamily="18" charset="2"/>
              </a:rPr>
              <a:t>算符优先分析法</a:t>
            </a:r>
            <a:r>
              <a:rPr lang="en-US" altLang="zh-CN">
                <a:ea typeface="楷体_GB2312" pitchFamily="49" charset="-122"/>
                <a:sym typeface="Symbol" pitchFamily="18" charset="2"/>
              </a:rPr>
              <a:t>——</a:t>
            </a:r>
            <a:r>
              <a:rPr lang="zh-CN" altLang="en-US">
                <a:solidFill>
                  <a:srgbClr val="CC00CC"/>
                </a:solidFill>
                <a:ea typeface="楷体_GB2312" pitchFamily="49" charset="-122"/>
                <a:sym typeface="Symbol" pitchFamily="18" charset="2"/>
              </a:rPr>
              <a:t>只考虑</a:t>
            </a:r>
            <a:r>
              <a:rPr lang="zh-CN" altLang="en-US">
                <a:solidFill>
                  <a:schemeClr val="hlink"/>
                </a:solidFill>
                <a:ea typeface="楷体_GB2312" pitchFamily="49" charset="-122"/>
                <a:sym typeface="Symbol" pitchFamily="18" charset="2"/>
              </a:rPr>
              <a:t>算符</a:t>
            </a:r>
            <a:r>
              <a:rPr lang="zh-CN" altLang="en-US">
                <a:solidFill>
                  <a:srgbClr val="CC00CC"/>
                </a:solidFill>
                <a:ea typeface="楷体_GB2312" pitchFamily="49" charset="-122"/>
                <a:sym typeface="Symbol" pitchFamily="18" charset="2"/>
              </a:rPr>
              <a:t>之间优先关系</a:t>
            </a:r>
            <a:r>
              <a:rPr lang="zh-CN" altLang="en-US">
                <a:ea typeface="楷体_GB2312" pitchFamily="49" charset="-122"/>
                <a:sym typeface="Symbol" pitchFamily="18" charset="2"/>
              </a:rPr>
              <a:t>的优先分析法</a:t>
            </a:r>
          </a:p>
          <a:p>
            <a:r>
              <a:rPr lang="zh-CN" altLang="en-US">
                <a:ea typeface="楷体_GB2312" pitchFamily="49" charset="-122"/>
                <a:sym typeface="Symbol" pitchFamily="18" charset="2"/>
              </a:rPr>
              <a:t>例如：表达式 </a:t>
            </a:r>
            <a:r>
              <a:rPr lang="en-US" altLang="zh-CN">
                <a:ea typeface="楷体_GB2312" pitchFamily="49" charset="-122"/>
                <a:sym typeface="Symbol" pitchFamily="18" charset="2"/>
              </a:rPr>
              <a:t>2</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3</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5</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6</a:t>
            </a:r>
            <a:r>
              <a:rPr lang="zh-CN" altLang="en-US">
                <a:ea typeface="楷体_GB2312" pitchFamily="49" charset="-122"/>
                <a:sym typeface="Symbol" pitchFamily="18" charset="2"/>
              </a:rPr>
              <a:t>的自底向上的归约过程：</a:t>
            </a:r>
          </a:p>
        </p:txBody>
      </p:sp>
      <p:sp>
        <p:nvSpPr>
          <p:cNvPr id="252932" name="Text Box 4"/>
          <p:cNvSpPr txBox="1">
            <a:spLocks noChangeArrowheads="1"/>
          </p:cNvSpPr>
          <p:nvPr/>
        </p:nvSpPr>
        <p:spPr bwMode="auto">
          <a:xfrm>
            <a:off x="2124075" y="5084763"/>
            <a:ext cx="5048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2</a:t>
            </a:r>
          </a:p>
        </p:txBody>
      </p:sp>
      <p:sp>
        <p:nvSpPr>
          <p:cNvPr id="252933" name="Text Box 5"/>
          <p:cNvSpPr txBox="1">
            <a:spLocks noChangeArrowheads="1"/>
          </p:cNvSpPr>
          <p:nvPr/>
        </p:nvSpPr>
        <p:spPr bwMode="auto">
          <a:xfrm>
            <a:off x="2698750" y="42926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252934" name="Text Box 6"/>
          <p:cNvSpPr txBox="1">
            <a:spLocks noChangeArrowheads="1"/>
          </p:cNvSpPr>
          <p:nvPr/>
        </p:nvSpPr>
        <p:spPr bwMode="auto">
          <a:xfrm>
            <a:off x="3059113" y="5084763"/>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3</a:t>
            </a:r>
          </a:p>
        </p:txBody>
      </p:sp>
      <p:sp>
        <p:nvSpPr>
          <p:cNvPr id="252935" name="Text Box 7"/>
          <p:cNvSpPr txBox="1">
            <a:spLocks noChangeArrowheads="1"/>
          </p:cNvSpPr>
          <p:nvPr/>
        </p:nvSpPr>
        <p:spPr bwMode="auto">
          <a:xfrm>
            <a:off x="3419475" y="5084763"/>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252936" name="Text Box 8"/>
          <p:cNvSpPr txBox="1">
            <a:spLocks noChangeArrowheads="1"/>
          </p:cNvSpPr>
          <p:nvPr/>
        </p:nvSpPr>
        <p:spPr bwMode="auto">
          <a:xfrm>
            <a:off x="3708400" y="5084763"/>
            <a:ext cx="5032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5</a:t>
            </a:r>
          </a:p>
        </p:txBody>
      </p:sp>
      <p:sp>
        <p:nvSpPr>
          <p:cNvPr id="252937" name="Text Box 9"/>
          <p:cNvSpPr txBox="1">
            <a:spLocks noChangeArrowheads="1"/>
          </p:cNvSpPr>
          <p:nvPr/>
        </p:nvSpPr>
        <p:spPr bwMode="auto">
          <a:xfrm>
            <a:off x="4356100" y="3500438"/>
            <a:ext cx="5032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252938" name="Text Box 10"/>
          <p:cNvSpPr txBox="1">
            <a:spLocks noChangeArrowheads="1"/>
          </p:cNvSpPr>
          <p:nvPr/>
        </p:nvSpPr>
        <p:spPr bwMode="auto">
          <a:xfrm>
            <a:off x="5149850" y="5084763"/>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6</a:t>
            </a:r>
          </a:p>
        </p:txBody>
      </p:sp>
      <p:sp>
        <p:nvSpPr>
          <p:cNvPr id="252939" name="Line 11"/>
          <p:cNvSpPr>
            <a:spLocks noChangeShapeType="1"/>
          </p:cNvSpPr>
          <p:nvPr/>
        </p:nvSpPr>
        <p:spPr bwMode="auto">
          <a:xfrm flipV="1">
            <a:off x="3203575" y="4652963"/>
            <a:ext cx="2159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0" name="Line 12"/>
          <p:cNvSpPr>
            <a:spLocks noChangeShapeType="1"/>
          </p:cNvSpPr>
          <p:nvPr/>
        </p:nvSpPr>
        <p:spPr bwMode="auto">
          <a:xfrm flipV="1">
            <a:off x="3563938" y="4652963"/>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1" name="Line 13"/>
          <p:cNvSpPr>
            <a:spLocks noChangeShapeType="1"/>
          </p:cNvSpPr>
          <p:nvPr/>
        </p:nvSpPr>
        <p:spPr bwMode="auto">
          <a:xfrm flipH="1" flipV="1">
            <a:off x="3706813" y="4652963"/>
            <a:ext cx="217487"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3" name="Text Box 15"/>
          <p:cNvSpPr txBox="1">
            <a:spLocks noChangeArrowheads="1"/>
          </p:cNvSpPr>
          <p:nvPr/>
        </p:nvSpPr>
        <p:spPr bwMode="auto">
          <a:xfrm>
            <a:off x="6227763" y="2708275"/>
            <a:ext cx="1944687" cy="224790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NN</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N </a:t>
            </a:r>
          </a:p>
          <a:p>
            <a:pPr>
              <a:spcBef>
                <a:spcPct val="20000"/>
              </a:spcBef>
            </a:pPr>
            <a:r>
              <a:rPr lang="en-US" altLang="zh-CN">
                <a:latin typeface="Times New Roman" pitchFamily="18" charset="0"/>
                <a:ea typeface="楷体_GB2312" pitchFamily="49" charset="-122"/>
                <a:sym typeface="Wingdings" pitchFamily="2" charset="2"/>
              </a:rPr>
              <a:t>NN</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N </a:t>
            </a:r>
          </a:p>
          <a:p>
            <a:pPr>
              <a:spcBef>
                <a:spcPct val="20000"/>
              </a:spcBef>
            </a:pPr>
            <a:r>
              <a:rPr lang="en-US" altLang="zh-CN">
                <a:latin typeface="Times New Roman" pitchFamily="18" charset="0"/>
                <a:ea typeface="楷体_GB2312" pitchFamily="49" charset="-122"/>
                <a:sym typeface="Wingdings" pitchFamily="2" charset="2"/>
              </a:rPr>
              <a:t>NN</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N</a:t>
            </a:r>
          </a:p>
          <a:p>
            <a:pPr>
              <a:spcBef>
                <a:spcPct val="20000"/>
              </a:spcBef>
            </a:pPr>
            <a:r>
              <a:rPr lang="en-US" altLang="zh-CN">
                <a:latin typeface="Times New Roman" pitchFamily="18" charset="0"/>
                <a:ea typeface="楷体_GB2312" pitchFamily="49" charset="-122"/>
                <a:sym typeface="Wingdings" pitchFamily="2" charset="2"/>
              </a:rPr>
              <a:t>N</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N</a:t>
            </a:r>
            <a:r>
              <a:rPr lang="en-US" altLang="zh-CN">
                <a:solidFill>
                  <a:schemeClr val="hlink"/>
                </a:solidFill>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N</a:t>
            </a:r>
            <a:r>
              <a:rPr lang="en-US" altLang="zh-CN">
                <a:solidFill>
                  <a:schemeClr val="hlink"/>
                </a:solidFill>
                <a:latin typeface="Times New Roman" pitchFamily="18" charset="0"/>
                <a:ea typeface="楷体_GB2312" pitchFamily="49" charset="-122"/>
                <a:sym typeface="Wingdings" pitchFamily="2" charset="2"/>
              </a:rPr>
              <a:t>i</a:t>
            </a:r>
          </a:p>
        </p:txBody>
      </p:sp>
      <p:sp>
        <p:nvSpPr>
          <p:cNvPr id="252944" name="Text Box 16"/>
          <p:cNvSpPr txBox="1">
            <a:spLocks noChangeArrowheads="1"/>
          </p:cNvSpPr>
          <p:nvPr/>
        </p:nvSpPr>
        <p:spPr bwMode="auto">
          <a:xfrm>
            <a:off x="3348038" y="4292600"/>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252945" name="Line 17"/>
          <p:cNvSpPr>
            <a:spLocks noChangeShapeType="1"/>
          </p:cNvSpPr>
          <p:nvPr/>
        </p:nvSpPr>
        <p:spPr bwMode="auto">
          <a:xfrm flipV="1">
            <a:off x="2339975" y="3860800"/>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6" name="Line 18"/>
          <p:cNvSpPr>
            <a:spLocks noChangeShapeType="1"/>
          </p:cNvSpPr>
          <p:nvPr/>
        </p:nvSpPr>
        <p:spPr bwMode="auto">
          <a:xfrm flipV="1">
            <a:off x="2916238" y="3860800"/>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7" name="Line 19"/>
          <p:cNvSpPr>
            <a:spLocks noChangeShapeType="1"/>
          </p:cNvSpPr>
          <p:nvPr/>
        </p:nvSpPr>
        <p:spPr bwMode="auto">
          <a:xfrm flipH="1" flipV="1">
            <a:off x="3059113" y="3860800"/>
            <a:ext cx="433387"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8" name="Text Box 20"/>
          <p:cNvSpPr txBox="1">
            <a:spLocks noChangeArrowheads="1"/>
          </p:cNvSpPr>
          <p:nvPr/>
        </p:nvSpPr>
        <p:spPr bwMode="auto">
          <a:xfrm>
            <a:off x="2771775" y="35004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252950" name="Line 22"/>
          <p:cNvSpPr>
            <a:spLocks noChangeShapeType="1"/>
          </p:cNvSpPr>
          <p:nvPr/>
        </p:nvSpPr>
        <p:spPr bwMode="auto">
          <a:xfrm flipV="1">
            <a:off x="3132138" y="3068638"/>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51" name="Line 23"/>
          <p:cNvSpPr>
            <a:spLocks noChangeShapeType="1"/>
          </p:cNvSpPr>
          <p:nvPr/>
        </p:nvSpPr>
        <p:spPr bwMode="auto">
          <a:xfrm flipH="1" flipV="1">
            <a:off x="3708400" y="3068638"/>
            <a:ext cx="863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52" name="Line 24"/>
          <p:cNvSpPr>
            <a:spLocks noChangeShapeType="1"/>
          </p:cNvSpPr>
          <p:nvPr/>
        </p:nvSpPr>
        <p:spPr bwMode="auto">
          <a:xfrm flipH="1" flipV="1">
            <a:off x="3851275" y="3068638"/>
            <a:ext cx="13684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53" name="Text Box 25"/>
          <p:cNvSpPr txBox="1">
            <a:spLocks noChangeArrowheads="1"/>
          </p:cNvSpPr>
          <p:nvPr/>
        </p:nvSpPr>
        <p:spPr bwMode="auto">
          <a:xfrm>
            <a:off x="3563938" y="26368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252954" name="Line 26"/>
          <p:cNvSpPr>
            <a:spLocks noChangeShapeType="1"/>
          </p:cNvSpPr>
          <p:nvPr/>
        </p:nvSpPr>
        <p:spPr bwMode="auto">
          <a:xfrm flipV="1">
            <a:off x="2339975" y="4652963"/>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55" name="Text Box 27"/>
          <p:cNvSpPr txBox="1">
            <a:spLocks noChangeArrowheads="1"/>
          </p:cNvSpPr>
          <p:nvPr/>
        </p:nvSpPr>
        <p:spPr bwMode="auto">
          <a:xfrm>
            <a:off x="2124075" y="4292600"/>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252956" name="Line 28"/>
          <p:cNvSpPr>
            <a:spLocks noChangeShapeType="1"/>
          </p:cNvSpPr>
          <p:nvPr/>
        </p:nvSpPr>
        <p:spPr bwMode="auto">
          <a:xfrm flipV="1">
            <a:off x="5292725" y="3860800"/>
            <a:ext cx="0" cy="12239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57" name="Text Box 29"/>
          <p:cNvSpPr txBox="1">
            <a:spLocks noChangeArrowheads="1"/>
          </p:cNvSpPr>
          <p:nvPr/>
        </p:nvSpPr>
        <p:spPr bwMode="auto">
          <a:xfrm>
            <a:off x="5076825" y="35004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3214800" y="3169800"/>
              <a:ext cx="4887360" cy="1922040"/>
            </p14:xfrm>
          </p:contentPart>
        </mc:Choice>
        <mc:Fallback>
          <p:pic>
            <p:nvPicPr>
              <p:cNvPr id="2" name="墨迹 1"/>
              <p:cNvPicPr/>
              <p:nvPr/>
            </p:nvPicPr>
            <p:blipFill>
              <a:blip r:embed="rId3"/>
              <a:stretch>
                <a:fillRect/>
              </a:stretch>
            </p:blipFill>
            <p:spPr>
              <a:xfrm>
                <a:off x="3209040" y="3160440"/>
                <a:ext cx="4900320" cy="1937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墨迹 2"/>
              <p14:cNvContentPartPr/>
              <p14:nvPr/>
            </p14:nvContentPartPr>
            <p14:xfrm>
              <a:off x="2068800" y="2588914"/>
              <a:ext cx="3558240" cy="3271680"/>
            </p14:xfrm>
          </p:contentPart>
        </mc:Choice>
        <mc:Fallback>
          <p:pic>
            <p:nvPicPr>
              <p:cNvPr id="3" name="墨迹 2"/>
              <p:cNvPicPr/>
              <p:nvPr/>
            </p:nvPicPr>
            <p:blipFill>
              <a:blip r:embed="rId5"/>
              <a:stretch>
                <a:fillRect/>
              </a:stretch>
            </p:blipFill>
            <p:spPr>
              <a:xfrm>
                <a:off x="2063400" y="2581354"/>
                <a:ext cx="3570840" cy="3286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墨迹 3"/>
              <p14:cNvContentPartPr/>
              <p14:nvPr/>
            </p14:nvContentPartPr>
            <p14:xfrm>
              <a:off x="1773240" y="4013794"/>
              <a:ext cx="882000" cy="1575360"/>
            </p14:xfrm>
          </p:contentPart>
        </mc:Choice>
        <mc:Fallback>
          <p:pic>
            <p:nvPicPr>
              <p:cNvPr id="4" name="墨迹 3"/>
              <p:cNvPicPr/>
              <p:nvPr/>
            </p:nvPicPr>
            <p:blipFill>
              <a:blip r:embed="rId7"/>
              <a:stretch>
                <a:fillRect/>
              </a:stretch>
            </p:blipFill>
            <p:spPr>
              <a:xfrm>
                <a:off x="1767120" y="4008034"/>
                <a:ext cx="893520" cy="1587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墨迹 4"/>
              <p14:cNvContentPartPr/>
              <p14:nvPr/>
            </p14:nvContentPartPr>
            <p14:xfrm>
              <a:off x="3257520" y="5472514"/>
              <a:ext cx="8640" cy="2520"/>
            </p14:xfrm>
          </p:contentPart>
        </mc:Choice>
        <mc:Fallback>
          <p:pic>
            <p:nvPicPr>
              <p:cNvPr id="5" name="墨迹 4"/>
              <p:cNvPicPr/>
              <p:nvPr/>
            </p:nvPicPr>
            <p:blipFill>
              <a:blip r:embed="rId9"/>
              <a:stretch>
                <a:fillRect/>
              </a:stretch>
            </p:blipFill>
            <p:spPr>
              <a:xfrm>
                <a:off x="3255360" y="5469994"/>
                <a:ext cx="14040" cy="8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墨迹 5"/>
              <p14:cNvContentPartPr/>
              <p14:nvPr/>
            </p14:nvContentPartPr>
            <p14:xfrm>
              <a:off x="2988600" y="5109634"/>
              <a:ext cx="471600" cy="463320"/>
            </p14:xfrm>
          </p:contentPart>
        </mc:Choice>
        <mc:Fallback>
          <p:pic>
            <p:nvPicPr>
              <p:cNvPr id="6" name="墨迹 5"/>
              <p:cNvPicPr/>
              <p:nvPr/>
            </p:nvPicPr>
            <p:blipFill>
              <a:blip r:embed="rId11"/>
              <a:stretch>
                <a:fillRect/>
              </a:stretch>
            </p:blipFill>
            <p:spPr>
              <a:xfrm>
                <a:off x="2984280" y="5106394"/>
                <a:ext cx="48024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墨迹 6"/>
              <p14:cNvContentPartPr/>
              <p14:nvPr/>
            </p14:nvContentPartPr>
            <p14:xfrm>
              <a:off x="3728400" y="5074714"/>
              <a:ext cx="453240" cy="474840"/>
            </p14:xfrm>
          </p:contentPart>
        </mc:Choice>
        <mc:Fallback>
          <p:pic>
            <p:nvPicPr>
              <p:cNvPr id="7" name="墨迹 6"/>
              <p:cNvPicPr/>
              <p:nvPr/>
            </p:nvPicPr>
            <p:blipFill>
              <a:blip r:embed="rId13"/>
              <a:stretch>
                <a:fillRect/>
              </a:stretch>
            </p:blipFill>
            <p:spPr>
              <a:xfrm>
                <a:off x="3723360" y="5070034"/>
                <a:ext cx="46368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墨迹 7"/>
              <p14:cNvContentPartPr/>
              <p14:nvPr/>
            </p14:nvContentPartPr>
            <p14:xfrm>
              <a:off x="2814000" y="4377394"/>
              <a:ext cx="1737720" cy="1463040"/>
            </p14:xfrm>
          </p:contentPart>
        </mc:Choice>
        <mc:Fallback>
          <p:pic>
            <p:nvPicPr>
              <p:cNvPr id="8" name="墨迹 7"/>
              <p:cNvPicPr/>
              <p:nvPr/>
            </p:nvPicPr>
            <p:blipFill>
              <a:blip r:embed="rId15"/>
              <a:stretch>
                <a:fillRect/>
              </a:stretch>
            </p:blipFill>
            <p:spPr>
              <a:xfrm>
                <a:off x="2807520" y="4370914"/>
                <a:ext cx="1750680" cy="14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墨迹 8"/>
              <p14:cNvContentPartPr/>
              <p14:nvPr/>
            </p14:nvContentPartPr>
            <p14:xfrm>
              <a:off x="1840920" y="3875194"/>
              <a:ext cx="2421720" cy="1051920"/>
            </p14:xfrm>
          </p:contentPart>
        </mc:Choice>
        <mc:Fallback>
          <p:pic>
            <p:nvPicPr>
              <p:cNvPr id="9" name="墨迹 8"/>
              <p:cNvPicPr/>
              <p:nvPr/>
            </p:nvPicPr>
            <p:blipFill>
              <a:blip r:embed="rId17"/>
              <a:stretch>
                <a:fillRect/>
              </a:stretch>
            </p:blipFill>
            <p:spPr>
              <a:xfrm>
                <a:off x="1834080" y="3868714"/>
                <a:ext cx="2434320" cy="1064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墨迹 9"/>
              <p14:cNvContentPartPr/>
              <p14:nvPr/>
            </p14:nvContentPartPr>
            <p14:xfrm>
              <a:off x="4820280" y="4408714"/>
              <a:ext cx="817920" cy="1089000"/>
            </p14:xfrm>
          </p:contentPart>
        </mc:Choice>
        <mc:Fallback>
          <p:pic>
            <p:nvPicPr>
              <p:cNvPr id="10" name="墨迹 9"/>
              <p:cNvPicPr/>
              <p:nvPr/>
            </p:nvPicPr>
            <p:blipFill>
              <a:blip r:embed="rId19"/>
              <a:stretch>
                <a:fillRect/>
              </a:stretch>
            </p:blipFill>
            <p:spPr>
              <a:xfrm>
                <a:off x="4813440" y="4401514"/>
                <a:ext cx="830880" cy="1101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墨迹 10"/>
              <p14:cNvContentPartPr/>
              <p14:nvPr/>
            </p14:nvContentPartPr>
            <p14:xfrm>
              <a:off x="2305680" y="3142234"/>
              <a:ext cx="3309840" cy="939960"/>
            </p14:xfrm>
          </p:contentPart>
        </mc:Choice>
        <mc:Fallback>
          <p:pic>
            <p:nvPicPr>
              <p:cNvPr id="11" name="墨迹 10"/>
              <p:cNvPicPr/>
              <p:nvPr/>
            </p:nvPicPr>
            <p:blipFill>
              <a:blip r:embed="rId21"/>
              <a:stretch>
                <a:fillRect/>
              </a:stretch>
            </p:blipFill>
            <p:spPr>
              <a:xfrm>
                <a:off x="2297760" y="3134314"/>
                <a:ext cx="3325320" cy="955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wipe(left)">
                                      <p:cBhvr>
                                        <p:cTn id="7" dur="500"/>
                                        <p:tgtEl>
                                          <p:spTgt spid="25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31">
                                            <p:txEl>
                                              <p:pRg st="1" end="1"/>
                                            </p:txEl>
                                          </p:spTgt>
                                        </p:tgtEl>
                                        <p:attrNameLst>
                                          <p:attrName>style.visibility</p:attrName>
                                        </p:attrNameLst>
                                      </p:cBhvr>
                                      <p:to>
                                        <p:strVal val="visible"/>
                                      </p:to>
                                    </p:set>
                                    <p:animEffect transition="in" filter="wipe(left)">
                                      <p:cBhvr>
                                        <p:cTn id="12" dur="500"/>
                                        <p:tgtEl>
                                          <p:spTgt spid="25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931">
                                            <p:txEl>
                                              <p:pRg st="2" end="2"/>
                                            </p:txEl>
                                          </p:spTgt>
                                        </p:tgtEl>
                                        <p:attrNameLst>
                                          <p:attrName>style.visibility</p:attrName>
                                        </p:attrNameLst>
                                      </p:cBhvr>
                                      <p:to>
                                        <p:strVal val="visible"/>
                                      </p:to>
                                    </p:set>
                                    <p:animEffect transition="in" filter="wipe(left)">
                                      <p:cBhvr>
                                        <p:cTn id="17" dur="500"/>
                                        <p:tgtEl>
                                          <p:spTgt spid="252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2943"/>
                                        </p:tgtEl>
                                        <p:attrNameLst>
                                          <p:attrName>style.visibility</p:attrName>
                                        </p:attrNameLst>
                                      </p:cBhvr>
                                      <p:to>
                                        <p:strVal val="visible"/>
                                      </p:to>
                                    </p:set>
                                    <p:animEffect transition="in" filter="wipe(left)">
                                      <p:cBhvr>
                                        <p:cTn id="22" dur="500"/>
                                        <p:tgtEl>
                                          <p:spTgt spid="2529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2932"/>
                                        </p:tgtEl>
                                        <p:attrNameLst>
                                          <p:attrName>style.visibility</p:attrName>
                                        </p:attrNameLst>
                                      </p:cBhvr>
                                      <p:to>
                                        <p:strVal val="visible"/>
                                      </p:to>
                                    </p:set>
                                    <p:animEffect transition="in" filter="fade">
                                      <p:cBhvr>
                                        <p:cTn id="27" dur="2000"/>
                                        <p:tgtEl>
                                          <p:spTgt spid="2529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2933"/>
                                        </p:tgtEl>
                                        <p:attrNameLst>
                                          <p:attrName>style.visibility</p:attrName>
                                        </p:attrNameLst>
                                      </p:cBhvr>
                                      <p:to>
                                        <p:strVal val="visible"/>
                                      </p:to>
                                    </p:set>
                                    <p:animEffect transition="in" filter="fade">
                                      <p:cBhvr>
                                        <p:cTn id="30" dur="2000"/>
                                        <p:tgtEl>
                                          <p:spTgt spid="2529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2934"/>
                                        </p:tgtEl>
                                        <p:attrNameLst>
                                          <p:attrName>style.visibility</p:attrName>
                                        </p:attrNameLst>
                                      </p:cBhvr>
                                      <p:to>
                                        <p:strVal val="visible"/>
                                      </p:to>
                                    </p:set>
                                    <p:animEffect transition="in" filter="fade">
                                      <p:cBhvr>
                                        <p:cTn id="33" dur="2000"/>
                                        <p:tgtEl>
                                          <p:spTgt spid="2529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2935"/>
                                        </p:tgtEl>
                                        <p:attrNameLst>
                                          <p:attrName>style.visibility</p:attrName>
                                        </p:attrNameLst>
                                      </p:cBhvr>
                                      <p:to>
                                        <p:strVal val="visible"/>
                                      </p:to>
                                    </p:set>
                                    <p:animEffect transition="in" filter="fade">
                                      <p:cBhvr>
                                        <p:cTn id="36" dur="2000"/>
                                        <p:tgtEl>
                                          <p:spTgt spid="25293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2936"/>
                                        </p:tgtEl>
                                        <p:attrNameLst>
                                          <p:attrName>style.visibility</p:attrName>
                                        </p:attrNameLst>
                                      </p:cBhvr>
                                      <p:to>
                                        <p:strVal val="visible"/>
                                      </p:to>
                                    </p:set>
                                    <p:animEffect transition="in" filter="fade">
                                      <p:cBhvr>
                                        <p:cTn id="39" dur="2000"/>
                                        <p:tgtEl>
                                          <p:spTgt spid="2529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2937"/>
                                        </p:tgtEl>
                                        <p:attrNameLst>
                                          <p:attrName>style.visibility</p:attrName>
                                        </p:attrNameLst>
                                      </p:cBhvr>
                                      <p:to>
                                        <p:strVal val="visible"/>
                                      </p:to>
                                    </p:set>
                                    <p:animEffect transition="in" filter="fade">
                                      <p:cBhvr>
                                        <p:cTn id="42" dur="2000"/>
                                        <p:tgtEl>
                                          <p:spTgt spid="2529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2938"/>
                                        </p:tgtEl>
                                        <p:attrNameLst>
                                          <p:attrName>style.visibility</p:attrName>
                                        </p:attrNameLst>
                                      </p:cBhvr>
                                      <p:to>
                                        <p:strVal val="visible"/>
                                      </p:to>
                                    </p:set>
                                    <p:animEffect transition="in" filter="fade">
                                      <p:cBhvr>
                                        <p:cTn id="45" dur="2000"/>
                                        <p:tgtEl>
                                          <p:spTgt spid="25293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52954"/>
                                        </p:tgtEl>
                                        <p:attrNameLst>
                                          <p:attrName>style.visibility</p:attrName>
                                        </p:attrNameLst>
                                      </p:cBhvr>
                                      <p:to>
                                        <p:strVal val="visible"/>
                                      </p:to>
                                    </p:set>
                                    <p:animEffect transition="in" filter="wipe(down)">
                                      <p:cBhvr>
                                        <p:cTn id="50" dur="500"/>
                                        <p:tgtEl>
                                          <p:spTgt spid="252954"/>
                                        </p:tgtEl>
                                      </p:cBhvr>
                                    </p:animEffect>
                                  </p:childTnLst>
                                </p:cTn>
                              </p:par>
                            </p:childTnLst>
                          </p:cTn>
                        </p:par>
                        <p:par>
                          <p:cTn id="51" fill="hold" nodeType="afterGroup">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252955"/>
                                        </p:tgtEl>
                                        <p:attrNameLst>
                                          <p:attrName>style.visibility</p:attrName>
                                        </p:attrNameLst>
                                      </p:cBhvr>
                                      <p:to>
                                        <p:strVal val="visible"/>
                                      </p:to>
                                    </p:set>
                                    <p:animEffect transition="in" filter="wipe(down)">
                                      <p:cBhvr>
                                        <p:cTn id="54" dur="500"/>
                                        <p:tgtEl>
                                          <p:spTgt spid="252955"/>
                                        </p:tgtEl>
                                      </p:cBhvr>
                                    </p:animEffect>
                                  </p:childTnLst>
                                </p:cTn>
                              </p:par>
                            </p:childTnLst>
                          </p:cTn>
                        </p:par>
                        <p:par>
                          <p:cTn id="55" fill="hold" nodeType="afterGroup">
                            <p:stCondLst>
                              <p:cond delay="1000"/>
                            </p:stCondLst>
                            <p:childTnLst>
                              <p:par>
                                <p:cTn id="56" presetID="22" presetClass="exit" presetSubtype="4" fill="hold" grpId="1" nodeType="afterEffect">
                                  <p:stCondLst>
                                    <p:cond delay="0"/>
                                  </p:stCondLst>
                                  <p:childTnLst>
                                    <p:animEffect transition="out" filter="wipe(down)">
                                      <p:cBhvr>
                                        <p:cTn id="57" dur="500"/>
                                        <p:tgtEl>
                                          <p:spTgt spid="252932"/>
                                        </p:tgtEl>
                                      </p:cBhvr>
                                    </p:animEffect>
                                    <p:set>
                                      <p:cBhvr>
                                        <p:cTn id="58" dur="1" fill="hold">
                                          <p:stCondLst>
                                            <p:cond delay="499"/>
                                          </p:stCondLst>
                                        </p:cTn>
                                        <p:tgtEl>
                                          <p:spTgt spid="252932"/>
                                        </p:tgtEl>
                                        <p:attrNameLst>
                                          <p:attrName>style.visibility</p:attrName>
                                        </p:attrNameLst>
                                      </p:cBhvr>
                                      <p:to>
                                        <p:strVal val="hidden"/>
                                      </p:to>
                                    </p:set>
                                  </p:childTnLst>
                                </p:cTn>
                              </p:par>
                              <p:par>
                                <p:cTn id="59" presetID="22" presetClass="exit" presetSubtype="4" fill="hold" grpId="1" nodeType="withEffect">
                                  <p:stCondLst>
                                    <p:cond delay="0"/>
                                  </p:stCondLst>
                                  <p:childTnLst>
                                    <p:animEffect transition="out" filter="wipe(down)">
                                      <p:cBhvr>
                                        <p:cTn id="60" dur="500"/>
                                        <p:tgtEl>
                                          <p:spTgt spid="252954"/>
                                        </p:tgtEl>
                                      </p:cBhvr>
                                    </p:animEffect>
                                    <p:set>
                                      <p:cBhvr>
                                        <p:cTn id="61" dur="1" fill="hold">
                                          <p:stCondLst>
                                            <p:cond delay="499"/>
                                          </p:stCondLst>
                                        </p:cTn>
                                        <p:tgtEl>
                                          <p:spTgt spid="252954"/>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52939"/>
                                        </p:tgtEl>
                                        <p:attrNameLst>
                                          <p:attrName>style.visibility</p:attrName>
                                        </p:attrNameLst>
                                      </p:cBhvr>
                                      <p:to>
                                        <p:strVal val="visible"/>
                                      </p:to>
                                    </p:set>
                                    <p:animEffect transition="in" filter="wipe(down)">
                                      <p:cBhvr>
                                        <p:cTn id="66" dur="500"/>
                                        <p:tgtEl>
                                          <p:spTgt spid="25293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52940"/>
                                        </p:tgtEl>
                                        <p:attrNameLst>
                                          <p:attrName>style.visibility</p:attrName>
                                        </p:attrNameLst>
                                      </p:cBhvr>
                                      <p:to>
                                        <p:strVal val="visible"/>
                                      </p:to>
                                    </p:set>
                                    <p:animEffect transition="in" filter="wipe(down)">
                                      <p:cBhvr>
                                        <p:cTn id="69" dur="500"/>
                                        <p:tgtEl>
                                          <p:spTgt spid="252940"/>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52941"/>
                                        </p:tgtEl>
                                        <p:attrNameLst>
                                          <p:attrName>style.visibility</p:attrName>
                                        </p:attrNameLst>
                                      </p:cBhvr>
                                      <p:to>
                                        <p:strVal val="visible"/>
                                      </p:to>
                                    </p:set>
                                    <p:animEffect transition="in" filter="wipe(down)">
                                      <p:cBhvr>
                                        <p:cTn id="72" dur="500"/>
                                        <p:tgtEl>
                                          <p:spTgt spid="252941"/>
                                        </p:tgtEl>
                                      </p:cBhvr>
                                    </p:animEffect>
                                  </p:childTnLst>
                                </p:cTn>
                              </p:par>
                            </p:childTnLst>
                          </p:cTn>
                        </p:par>
                        <p:par>
                          <p:cTn id="73" fill="hold" nodeType="afterGroup">
                            <p:stCondLst>
                              <p:cond delay="500"/>
                            </p:stCondLst>
                            <p:childTnLst>
                              <p:par>
                                <p:cTn id="74" presetID="22" presetClass="entr" presetSubtype="4" fill="hold" grpId="0" nodeType="afterEffect">
                                  <p:stCondLst>
                                    <p:cond delay="0"/>
                                  </p:stCondLst>
                                  <p:childTnLst>
                                    <p:set>
                                      <p:cBhvr>
                                        <p:cTn id="75" dur="1" fill="hold">
                                          <p:stCondLst>
                                            <p:cond delay="0"/>
                                          </p:stCondLst>
                                        </p:cTn>
                                        <p:tgtEl>
                                          <p:spTgt spid="252944"/>
                                        </p:tgtEl>
                                        <p:attrNameLst>
                                          <p:attrName>style.visibility</p:attrName>
                                        </p:attrNameLst>
                                      </p:cBhvr>
                                      <p:to>
                                        <p:strVal val="visible"/>
                                      </p:to>
                                    </p:set>
                                    <p:animEffect transition="in" filter="wipe(down)">
                                      <p:cBhvr>
                                        <p:cTn id="76" dur="500"/>
                                        <p:tgtEl>
                                          <p:spTgt spid="252944"/>
                                        </p:tgtEl>
                                      </p:cBhvr>
                                    </p:animEffect>
                                  </p:childTnLst>
                                </p:cTn>
                              </p:par>
                            </p:childTnLst>
                          </p:cTn>
                        </p:par>
                        <p:par>
                          <p:cTn id="77" fill="hold" nodeType="afterGroup">
                            <p:stCondLst>
                              <p:cond delay="1000"/>
                            </p:stCondLst>
                            <p:childTnLst>
                              <p:par>
                                <p:cTn id="78" presetID="22" presetClass="exit" presetSubtype="4" fill="hold" grpId="1" nodeType="afterEffect">
                                  <p:stCondLst>
                                    <p:cond delay="0"/>
                                  </p:stCondLst>
                                  <p:childTnLst>
                                    <p:animEffect transition="out" filter="wipe(down)">
                                      <p:cBhvr>
                                        <p:cTn id="79" dur="500"/>
                                        <p:tgtEl>
                                          <p:spTgt spid="252934"/>
                                        </p:tgtEl>
                                      </p:cBhvr>
                                    </p:animEffect>
                                    <p:set>
                                      <p:cBhvr>
                                        <p:cTn id="80" dur="1" fill="hold">
                                          <p:stCondLst>
                                            <p:cond delay="499"/>
                                          </p:stCondLst>
                                        </p:cTn>
                                        <p:tgtEl>
                                          <p:spTgt spid="252934"/>
                                        </p:tgtEl>
                                        <p:attrNameLst>
                                          <p:attrName>style.visibility</p:attrName>
                                        </p:attrNameLst>
                                      </p:cBhvr>
                                      <p:to>
                                        <p:strVal val="hidden"/>
                                      </p:to>
                                    </p:set>
                                  </p:childTnLst>
                                </p:cTn>
                              </p:par>
                              <p:par>
                                <p:cTn id="81" presetID="22" presetClass="exit" presetSubtype="4" fill="hold" grpId="1" nodeType="withEffect">
                                  <p:stCondLst>
                                    <p:cond delay="0"/>
                                  </p:stCondLst>
                                  <p:childTnLst>
                                    <p:animEffect transition="out" filter="wipe(down)">
                                      <p:cBhvr>
                                        <p:cTn id="82" dur="500"/>
                                        <p:tgtEl>
                                          <p:spTgt spid="252935"/>
                                        </p:tgtEl>
                                      </p:cBhvr>
                                    </p:animEffect>
                                    <p:set>
                                      <p:cBhvr>
                                        <p:cTn id="83" dur="1" fill="hold">
                                          <p:stCondLst>
                                            <p:cond delay="499"/>
                                          </p:stCondLst>
                                        </p:cTn>
                                        <p:tgtEl>
                                          <p:spTgt spid="252935"/>
                                        </p:tgtEl>
                                        <p:attrNameLst>
                                          <p:attrName>style.visibility</p:attrName>
                                        </p:attrNameLst>
                                      </p:cBhvr>
                                      <p:to>
                                        <p:strVal val="hidden"/>
                                      </p:to>
                                    </p:set>
                                  </p:childTnLst>
                                </p:cTn>
                              </p:par>
                              <p:par>
                                <p:cTn id="84" presetID="22" presetClass="exit" presetSubtype="4" fill="hold" grpId="1" nodeType="withEffect">
                                  <p:stCondLst>
                                    <p:cond delay="0"/>
                                  </p:stCondLst>
                                  <p:childTnLst>
                                    <p:animEffect transition="out" filter="wipe(down)">
                                      <p:cBhvr>
                                        <p:cTn id="85" dur="500"/>
                                        <p:tgtEl>
                                          <p:spTgt spid="252936"/>
                                        </p:tgtEl>
                                      </p:cBhvr>
                                    </p:animEffect>
                                    <p:set>
                                      <p:cBhvr>
                                        <p:cTn id="86" dur="1" fill="hold">
                                          <p:stCondLst>
                                            <p:cond delay="499"/>
                                          </p:stCondLst>
                                        </p:cTn>
                                        <p:tgtEl>
                                          <p:spTgt spid="252936"/>
                                        </p:tgtEl>
                                        <p:attrNameLst>
                                          <p:attrName>style.visibility</p:attrName>
                                        </p:attrNameLst>
                                      </p:cBhvr>
                                      <p:to>
                                        <p:strVal val="hidden"/>
                                      </p:to>
                                    </p:set>
                                  </p:childTnLst>
                                </p:cTn>
                              </p:par>
                              <p:par>
                                <p:cTn id="87" presetID="22" presetClass="exit" presetSubtype="4" fill="hold" grpId="1" nodeType="withEffect">
                                  <p:stCondLst>
                                    <p:cond delay="0"/>
                                  </p:stCondLst>
                                  <p:childTnLst>
                                    <p:animEffect transition="out" filter="wipe(down)">
                                      <p:cBhvr>
                                        <p:cTn id="88" dur="500"/>
                                        <p:tgtEl>
                                          <p:spTgt spid="252939"/>
                                        </p:tgtEl>
                                      </p:cBhvr>
                                    </p:animEffect>
                                    <p:set>
                                      <p:cBhvr>
                                        <p:cTn id="89" dur="1" fill="hold">
                                          <p:stCondLst>
                                            <p:cond delay="499"/>
                                          </p:stCondLst>
                                        </p:cTn>
                                        <p:tgtEl>
                                          <p:spTgt spid="252939"/>
                                        </p:tgtEl>
                                        <p:attrNameLst>
                                          <p:attrName>style.visibility</p:attrName>
                                        </p:attrNameLst>
                                      </p:cBhvr>
                                      <p:to>
                                        <p:strVal val="hidden"/>
                                      </p:to>
                                    </p:set>
                                  </p:childTnLst>
                                </p:cTn>
                              </p:par>
                              <p:par>
                                <p:cTn id="90" presetID="22" presetClass="exit" presetSubtype="4" fill="hold" grpId="1" nodeType="withEffect">
                                  <p:stCondLst>
                                    <p:cond delay="0"/>
                                  </p:stCondLst>
                                  <p:childTnLst>
                                    <p:animEffect transition="out" filter="wipe(down)">
                                      <p:cBhvr>
                                        <p:cTn id="91" dur="500"/>
                                        <p:tgtEl>
                                          <p:spTgt spid="252940"/>
                                        </p:tgtEl>
                                      </p:cBhvr>
                                    </p:animEffect>
                                    <p:set>
                                      <p:cBhvr>
                                        <p:cTn id="92" dur="1" fill="hold">
                                          <p:stCondLst>
                                            <p:cond delay="499"/>
                                          </p:stCondLst>
                                        </p:cTn>
                                        <p:tgtEl>
                                          <p:spTgt spid="252940"/>
                                        </p:tgtEl>
                                        <p:attrNameLst>
                                          <p:attrName>style.visibility</p:attrName>
                                        </p:attrNameLst>
                                      </p:cBhvr>
                                      <p:to>
                                        <p:strVal val="hidden"/>
                                      </p:to>
                                    </p:set>
                                  </p:childTnLst>
                                </p:cTn>
                              </p:par>
                              <p:par>
                                <p:cTn id="93" presetID="22" presetClass="exit" presetSubtype="4" fill="hold" grpId="1" nodeType="withEffect">
                                  <p:stCondLst>
                                    <p:cond delay="0"/>
                                  </p:stCondLst>
                                  <p:childTnLst>
                                    <p:animEffect transition="out" filter="wipe(down)">
                                      <p:cBhvr>
                                        <p:cTn id="94" dur="500"/>
                                        <p:tgtEl>
                                          <p:spTgt spid="252941"/>
                                        </p:tgtEl>
                                      </p:cBhvr>
                                    </p:animEffect>
                                    <p:set>
                                      <p:cBhvr>
                                        <p:cTn id="95" dur="1" fill="hold">
                                          <p:stCondLst>
                                            <p:cond delay="499"/>
                                          </p:stCondLst>
                                        </p:cTn>
                                        <p:tgtEl>
                                          <p:spTgt spid="252941"/>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52945"/>
                                        </p:tgtEl>
                                        <p:attrNameLst>
                                          <p:attrName>style.visibility</p:attrName>
                                        </p:attrNameLst>
                                      </p:cBhvr>
                                      <p:to>
                                        <p:strVal val="visible"/>
                                      </p:to>
                                    </p:set>
                                    <p:animEffect transition="in" filter="wipe(down)">
                                      <p:cBhvr>
                                        <p:cTn id="100" dur="500"/>
                                        <p:tgtEl>
                                          <p:spTgt spid="252945"/>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252946"/>
                                        </p:tgtEl>
                                        <p:attrNameLst>
                                          <p:attrName>style.visibility</p:attrName>
                                        </p:attrNameLst>
                                      </p:cBhvr>
                                      <p:to>
                                        <p:strVal val="visible"/>
                                      </p:to>
                                    </p:set>
                                    <p:animEffect transition="in" filter="wipe(down)">
                                      <p:cBhvr>
                                        <p:cTn id="103" dur="500"/>
                                        <p:tgtEl>
                                          <p:spTgt spid="252946"/>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252947"/>
                                        </p:tgtEl>
                                        <p:attrNameLst>
                                          <p:attrName>style.visibility</p:attrName>
                                        </p:attrNameLst>
                                      </p:cBhvr>
                                      <p:to>
                                        <p:strVal val="visible"/>
                                      </p:to>
                                    </p:set>
                                    <p:animEffect transition="in" filter="wipe(down)">
                                      <p:cBhvr>
                                        <p:cTn id="106" dur="500"/>
                                        <p:tgtEl>
                                          <p:spTgt spid="252947"/>
                                        </p:tgtEl>
                                      </p:cBhvr>
                                    </p:animEffect>
                                  </p:childTnLst>
                                </p:cTn>
                              </p:par>
                            </p:childTnLst>
                          </p:cTn>
                        </p:par>
                        <p:par>
                          <p:cTn id="107" fill="hold" nodeType="afterGroup">
                            <p:stCondLst>
                              <p:cond delay="500"/>
                            </p:stCondLst>
                            <p:childTnLst>
                              <p:par>
                                <p:cTn id="108" presetID="22" presetClass="entr" presetSubtype="4" fill="hold" grpId="0" nodeType="afterEffect">
                                  <p:stCondLst>
                                    <p:cond delay="0"/>
                                  </p:stCondLst>
                                  <p:childTnLst>
                                    <p:set>
                                      <p:cBhvr>
                                        <p:cTn id="109" dur="1" fill="hold">
                                          <p:stCondLst>
                                            <p:cond delay="0"/>
                                          </p:stCondLst>
                                        </p:cTn>
                                        <p:tgtEl>
                                          <p:spTgt spid="252948"/>
                                        </p:tgtEl>
                                        <p:attrNameLst>
                                          <p:attrName>style.visibility</p:attrName>
                                        </p:attrNameLst>
                                      </p:cBhvr>
                                      <p:to>
                                        <p:strVal val="visible"/>
                                      </p:to>
                                    </p:set>
                                    <p:animEffect transition="in" filter="wipe(down)">
                                      <p:cBhvr>
                                        <p:cTn id="110" dur="500"/>
                                        <p:tgtEl>
                                          <p:spTgt spid="252948"/>
                                        </p:tgtEl>
                                      </p:cBhvr>
                                    </p:animEffect>
                                  </p:childTnLst>
                                </p:cTn>
                              </p:par>
                            </p:childTnLst>
                          </p:cTn>
                        </p:par>
                        <p:par>
                          <p:cTn id="111" fill="hold" nodeType="afterGroup">
                            <p:stCondLst>
                              <p:cond delay="1000"/>
                            </p:stCondLst>
                            <p:childTnLst>
                              <p:par>
                                <p:cTn id="112" presetID="22" presetClass="exit" presetSubtype="4" fill="hold" nodeType="afterEffect">
                                  <p:stCondLst>
                                    <p:cond delay="0"/>
                                  </p:stCondLst>
                                  <p:childTnLst>
                                    <p:animEffect transition="out" filter="wipe(down)">
                                      <p:cBhvr>
                                        <p:cTn id="113" dur="500"/>
                                        <p:tgtEl>
                                          <p:spTgt spid="252933"/>
                                        </p:tgtEl>
                                      </p:cBhvr>
                                    </p:animEffect>
                                    <p:set>
                                      <p:cBhvr>
                                        <p:cTn id="114" dur="1" fill="hold">
                                          <p:stCondLst>
                                            <p:cond delay="499"/>
                                          </p:stCondLst>
                                        </p:cTn>
                                        <p:tgtEl>
                                          <p:spTgt spid="252933"/>
                                        </p:tgtEl>
                                        <p:attrNameLst>
                                          <p:attrName>style.visibility</p:attrName>
                                        </p:attrNameLst>
                                      </p:cBhvr>
                                      <p:to>
                                        <p:strVal val="hidden"/>
                                      </p:to>
                                    </p:set>
                                  </p:childTnLst>
                                </p:cTn>
                              </p:par>
                              <p:par>
                                <p:cTn id="115" presetID="22" presetClass="exit" presetSubtype="4" fill="hold" nodeType="withEffect">
                                  <p:stCondLst>
                                    <p:cond delay="0"/>
                                  </p:stCondLst>
                                  <p:childTnLst>
                                    <p:animEffect transition="out" filter="wipe(down)">
                                      <p:cBhvr>
                                        <p:cTn id="116" dur="500"/>
                                        <p:tgtEl>
                                          <p:spTgt spid="252944"/>
                                        </p:tgtEl>
                                      </p:cBhvr>
                                    </p:animEffect>
                                    <p:set>
                                      <p:cBhvr>
                                        <p:cTn id="117" dur="1" fill="hold">
                                          <p:stCondLst>
                                            <p:cond delay="499"/>
                                          </p:stCondLst>
                                        </p:cTn>
                                        <p:tgtEl>
                                          <p:spTgt spid="252944"/>
                                        </p:tgtEl>
                                        <p:attrNameLst>
                                          <p:attrName>style.visibility</p:attrName>
                                        </p:attrNameLst>
                                      </p:cBhvr>
                                      <p:to>
                                        <p:strVal val="hidden"/>
                                      </p:to>
                                    </p:set>
                                  </p:childTnLst>
                                </p:cTn>
                              </p:par>
                              <p:par>
                                <p:cTn id="118" presetID="22" presetClass="exit" presetSubtype="4" fill="hold" grpId="1" nodeType="withEffect">
                                  <p:stCondLst>
                                    <p:cond delay="0"/>
                                  </p:stCondLst>
                                  <p:childTnLst>
                                    <p:animEffect transition="out" filter="wipe(down)">
                                      <p:cBhvr>
                                        <p:cTn id="119" dur="500"/>
                                        <p:tgtEl>
                                          <p:spTgt spid="252945"/>
                                        </p:tgtEl>
                                      </p:cBhvr>
                                    </p:animEffect>
                                    <p:set>
                                      <p:cBhvr>
                                        <p:cTn id="120" dur="1" fill="hold">
                                          <p:stCondLst>
                                            <p:cond delay="499"/>
                                          </p:stCondLst>
                                        </p:cTn>
                                        <p:tgtEl>
                                          <p:spTgt spid="252945"/>
                                        </p:tgtEl>
                                        <p:attrNameLst>
                                          <p:attrName>style.visibility</p:attrName>
                                        </p:attrNameLst>
                                      </p:cBhvr>
                                      <p:to>
                                        <p:strVal val="hidden"/>
                                      </p:to>
                                    </p:set>
                                  </p:childTnLst>
                                </p:cTn>
                              </p:par>
                              <p:par>
                                <p:cTn id="121" presetID="22" presetClass="exit" presetSubtype="4" fill="hold" grpId="1" nodeType="withEffect">
                                  <p:stCondLst>
                                    <p:cond delay="0"/>
                                  </p:stCondLst>
                                  <p:childTnLst>
                                    <p:animEffect transition="out" filter="wipe(down)">
                                      <p:cBhvr>
                                        <p:cTn id="122" dur="500"/>
                                        <p:tgtEl>
                                          <p:spTgt spid="252946"/>
                                        </p:tgtEl>
                                      </p:cBhvr>
                                    </p:animEffect>
                                    <p:set>
                                      <p:cBhvr>
                                        <p:cTn id="123" dur="1" fill="hold">
                                          <p:stCondLst>
                                            <p:cond delay="499"/>
                                          </p:stCondLst>
                                        </p:cTn>
                                        <p:tgtEl>
                                          <p:spTgt spid="252946"/>
                                        </p:tgtEl>
                                        <p:attrNameLst>
                                          <p:attrName>style.visibility</p:attrName>
                                        </p:attrNameLst>
                                      </p:cBhvr>
                                      <p:to>
                                        <p:strVal val="hidden"/>
                                      </p:to>
                                    </p:set>
                                  </p:childTnLst>
                                </p:cTn>
                              </p:par>
                              <p:par>
                                <p:cTn id="124" presetID="22" presetClass="exit" presetSubtype="4" fill="hold" grpId="1" nodeType="withEffect">
                                  <p:stCondLst>
                                    <p:cond delay="0"/>
                                  </p:stCondLst>
                                  <p:childTnLst>
                                    <p:animEffect transition="out" filter="wipe(down)">
                                      <p:cBhvr>
                                        <p:cTn id="125" dur="500"/>
                                        <p:tgtEl>
                                          <p:spTgt spid="252947"/>
                                        </p:tgtEl>
                                      </p:cBhvr>
                                    </p:animEffect>
                                    <p:set>
                                      <p:cBhvr>
                                        <p:cTn id="126" dur="1" fill="hold">
                                          <p:stCondLst>
                                            <p:cond delay="499"/>
                                          </p:stCondLst>
                                        </p:cTn>
                                        <p:tgtEl>
                                          <p:spTgt spid="252947"/>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500"/>
                                        <p:tgtEl>
                                          <p:spTgt spid="252955"/>
                                        </p:tgtEl>
                                      </p:cBhvr>
                                    </p:animEffect>
                                    <p:set>
                                      <p:cBhvr>
                                        <p:cTn id="129" dur="1" fill="hold">
                                          <p:stCondLst>
                                            <p:cond delay="499"/>
                                          </p:stCondLst>
                                        </p:cTn>
                                        <p:tgtEl>
                                          <p:spTgt spid="252955"/>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252956"/>
                                        </p:tgtEl>
                                        <p:attrNameLst>
                                          <p:attrName>style.visibility</p:attrName>
                                        </p:attrNameLst>
                                      </p:cBhvr>
                                      <p:to>
                                        <p:strVal val="visible"/>
                                      </p:to>
                                    </p:set>
                                    <p:animEffect transition="in" filter="wipe(down)">
                                      <p:cBhvr>
                                        <p:cTn id="134" dur="500"/>
                                        <p:tgtEl>
                                          <p:spTgt spid="252956"/>
                                        </p:tgtEl>
                                      </p:cBhvr>
                                    </p:animEffect>
                                  </p:childTnLst>
                                </p:cTn>
                              </p:par>
                            </p:childTnLst>
                          </p:cTn>
                        </p:par>
                        <p:par>
                          <p:cTn id="135" fill="hold" nodeType="afterGroup">
                            <p:stCondLst>
                              <p:cond delay="500"/>
                            </p:stCondLst>
                            <p:childTnLst>
                              <p:par>
                                <p:cTn id="136" presetID="22" presetClass="entr" presetSubtype="4" fill="hold" grpId="0" nodeType="afterEffect">
                                  <p:stCondLst>
                                    <p:cond delay="0"/>
                                  </p:stCondLst>
                                  <p:childTnLst>
                                    <p:set>
                                      <p:cBhvr>
                                        <p:cTn id="137" dur="1" fill="hold">
                                          <p:stCondLst>
                                            <p:cond delay="0"/>
                                          </p:stCondLst>
                                        </p:cTn>
                                        <p:tgtEl>
                                          <p:spTgt spid="252957"/>
                                        </p:tgtEl>
                                        <p:attrNameLst>
                                          <p:attrName>style.visibility</p:attrName>
                                        </p:attrNameLst>
                                      </p:cBhvr>
                                      <p:to>
                                        <p:strVal val="visible"/>
                                      </p:to>
                                    </p:set>
                                    <p:animEffect transition="in" filter="wipe(down)">
                                      <p:cBhvr>
                                        <p:cTn id="138" dur="500"/>
                                        <p:tgtEl>
                                          <p:spTgt spid="252957"/>
                                        </p:tgtEl>
                                      </p:cBhvr>
                                    </p:animEffect>
                                  </p:childTnLst>
                                </p:cTn>
                              </p:par>
                            </p:childTnLst>
                          </p:cTn>
                        </p:par>
                        <p:par>
                          <p:cTn id="139" fill="hold" nodeType="afterGroup">
                            <p:stCondLst>
                              <p:cond delay="1000"/>
                            </p:stCondLst>
                            <p:childTnLst>
                              <p:par>
                                <p:cTn id="140" presetID="22" presetClass="exit" presetSubtype="4" fill="hold" grpId="1" nodeType="afterEffect">
                                  <p:stCondLst>
                                    <p:cond delay="0"/>
                                  </p:stCondLst>
                                  <p:childTnLst>
                                    <p:animEffect transition="out" filter="wipe(down)">
                                      <p:cBhvr>
                                        <p:cTn id="141" dur="500"/>
                                        <p:tgtEl>
                                          <p:spTgt spid="252938"/>
                                        </p:tgtEl>
                                      </p:cBhvr>
                                    </p:animEffect>
                                    <p:set>
                                      <p:cBhvr>
                                        <p:cTn id="142" dur="1" fill="hold">
                                          <p:stCondLst>
                                            <p:cond delay="499"/>
                                          </p:stCondLst>
                                        </p:cTn>
                                        <p:tgtEl>
                                          <p:spTgt spid="252938"/>
                                        </p:tgtEl>
                                        <p:attrNameLst>
                                          <p:attrName>style.visibility</p:attrName>
                                        </p:attrNameLst>
                                      </p:cBhvr>
                                      <p:to>
                                        <p:strVal val="hidden"/>
                                      </p:to>
                                    </p:set>
                                  </p:childTnLst>
                                </p:cTn>
                              </p:par>
                            </p:childTnLst>
                          </p:cTn>
                        </p:par>
                        <p:par>
                          <p:cTn id="143" fill="hold" nodeType="afterGroup">
                            <p:stCondLst>
                              <p:cond delay="1500"/>
                            </p:stCondLst>
                            <p:childTnLst>
                              <p:par>
                                <p:cTn id="144" presetID="22" presetClass="exit" presetSubtype="4" fill="hold" grpId="1" nodeType="afterEffect">
                                  <p:stCondLst>
                                    <p:cond delay="0"/>
                                  </p:stCondLst>
                                  <p:childTnLst>
                                    <p:animEffect transition="out" filter="wipe(down)">
                                      <p:cBhvr>
                                        <p:cTn id="145" dur="500"/>
                                        <p:tgtEl>
                                          <p:spTgt spid="252956"/>
                                        </p:tgtEl>
                                      </p:cBhvr>
                                    </p:animEffect>
                                    <p:set>
                                      <p:cBhvr>
                                        <p:cTn id="146" dur="1" fill="hold">
                                          <p:stCondLst>
                                            <p:cond delay="499"/>
                                          </p:stCondLst>
                                        </p:cTn>
                                        <p:tgtEl>
                                          <p:spTgt spid="252956"/>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252950"/>
                                        </p:tgtEl>
                                        <p:attrNameLst>
                                          <p:attrName>style.visibility</p:attrName>
                                        </p:attrNameLst>
                                      </p:cBhvr>
                                      <p:to>
                                        <p:strVal val="visible"/>
                                      </p:to>
                                    </p:set>
                                    <p:animEffect transition="in" filter="wipe(down)">
                                      <p:cBhvr>
                                        <p:cTn id="151" dur="500"/>
                                        <p:tgtEl>
                                          <p:spTgt spid="252950"/>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252951"/>
                                        </p:tgtEl>
                                        <p:attrNameLst>
                                          <p:attrName>style.visibility</p:attrName>
                                        </p:attrNameLst>
                                      </p:cBhvr>
                                      <p:to>
                                        <p:strVal val="visible"/>
                                      </p:to>
                                    </p:set>
                                    <p:animEffect transition="in" filter="wipe(down)">
                                      <p:cBhvr>
                                        <p:cTn id="154" dur="500"/>
                                        <p:tgtEl>
                                          <p:spTgt spid="252951"/>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52952"/>
                                        </p:tgtEl>
                                        <p:attrNameLst>
                                          <p:attrName>style.visibility</p:attrName>
                                        </p:attrNameLst>
                                      </p:cBhvr>
                                      <p:to>
                                        <p:strVal val="visible"/>
                                      </p:to>
                                    </p:set>
                                    <p:animEffect transition="in" filter="wipe(down)">
                                      <p:cBhvr>
                                        <p:cTn id="157" dur="500"/>
                                        <p:tgtEl>
                                          <p:spTgt spid="252952"/>
                                        </p:tgtEl>
                                      </p:cBhvr>
                                    </p:animEffect>
                                  </p:childTnLst>
                                </p:cTn>
                              </p:par>
                            </p:childTnLst>
                          </p:cTn>
                        </p:par>
                        <p:par>
                          <p:cTn id="158" fill="hold" nodeType="afterGroup">
                            <p:stCondLst>
                              <p:cond delay="500"/>
                            </p:stCondLst>
                            <p:childTnLst>
                              <p:par>
                                <p:cTn id="159" presetID="22" presetClass="entr" presetSubtype="4" fill="hold" grpId="1" nodeType="afterEffect">
                                  <p:stCondLst>
                                    <p:cond delay="0"/>
                                  </p:stCondLst>
                                  <p:childTnLst>
                                    <p:set>
                                      <p:cBhvr>
                                        <p:cTn id="160" dur="1" fill="hold">
                                          <p:stCondLst>
                                            <p:cond delay="0"/>
                                          </p:stCondLst>
                                        </p:cTn>
                                        <p:tgtEl>
                                          <p:spTgt spid="252953"/>
                                        </p:tgtEl>
                                        <p:attrNameLst>
                                          <p:attrName>style.visibility</p:attrName>
                                        </p:attrNameLst>
                                      </p:cBhvr>
                                      <p:to>
                                        <p:strVal val="visible"/>
                                      </p:to>
                                    </p:set>
                                    <p:animEffect transition="in" filter="wipe(down)">
                                      <p:cBhvr>
                                        <p:cTn id="161" dur="500"/>
                                        <p:tgtEl>
                                          <p:spTgt spid="252953"/>
                                        </p:tgtEl>
                                      </p:cBhvr>
                                    </p:animEffect>
                                  </p:childTnLst>
                                </p:cTn>
                              </p:par>
                            </p:childTnLst>
                          </p:cTn>
                        </p:par>
                        <p:par>
                          <p:cTn id="162" fill="hold" nodeType="afterGroup">
                            <p:stCondLst>
                              <p:cond delay="1000"/>
                            </p:stCondLst>
                            <p:childTnLst>
                              <p:par>
                                <p:cTn id="163" presetID="22" presetClass="exit" presetSubtype="4" fill="hold" grpId="1" nodeType="afterEffect">
                                  <p:stCondLst>
                                    <p:cond delay="0"/>
                                  </p:stCondLst>
                                  <p:childTnLst>
                                    <p:animEffect transition="out" filter="wipe(down)">
                                      <p:cBhvr>
                                        <p:cTn id="164" dur="500"/>
                                        <p:tgtEl>
                                          <p:spTgt spid="252937"/>
                                        </p:tgtEl>
                                      </p:cBhvr>
                                    </p:animEffect>
                                    <p:set>
                                      <p:cBhvr>
                                        <p:cTn id="165" dur="1" fill="hold">
                                          <p:stCondLst>
                                            <p:cond delay="499"/>
                                          </p:stCondLst>
                                        </p:cTn>
                                        <p:tgtEl>
                                          <p:spTgt spid="252937"/>
                                        </p:tgtEl>
                                        <p:attrNameLst>
                                          <p:attrName>style.visibility</p:attrName>
                                        </p:attrNameLst>
                                      </p:cBhvr>
                                      <p:to>
                                        <p:strVal val="hidden"/>
                                      </p:to>
                                    </p:set>
                                  </p:childTnLst>
                                </p:cTn>
                              </p:par>
                              <p:par>
                                <p:cTn id="166" presetID="22" presetClass="exit" presetSubtype="4" fill="hold" grpId="1" nodeType="withEffect">
                                  <p:stCondLst>
                                    <p:cond delay="0"/>
                                  </p:stCondLst>
                                  <p:childTnLst>
                                    <p:animEffect transition="out" filter="wipe(down)">
                                      <p:cBhvr>
                                        <p:cTn id="167" dur="500"/>
                                        <p:tgtEl>
                                          <p:spTgt spid="252948"/>
                                        </p:tgtEl>
                                      </p:cBhvr>
                                    </p:animEffect>
                                    <p:set>
                                      <p:cBhvr>
                                        <p:cTn id="168" dur="1" fill="hold">
                                          <p:stCondLst>
                                            <p:cond delay="499"/>
                                          </p:stCondLst>
                                        </p:cTn>
                                        <p:tgtEl>
                                          <p:spTgt spid="252948"/>
                                        </p:tgtEl>
                                        <p:attrNameLst>
                                          <p:attrName>style.visibility</p:attrName>
                                        </p:attrNameLst>
                                      </p:cBhvr>
                                      <p:to>
                                        <p:strVal val="hidden"/>
                                      </p:to>
                                    </p:set>
                                  </p:childTnLst>
                                </p:cTn>
                              </p:par>
                              <p:par>
                                <p:cTn id="169" presetID="22" presetClass="exit" presetSubtype="4" fill="hold" grpId="1" nodeType="withEffect">
                                  <p:stCondLst>
                                    <p:cond delay="0"/>
                                  </p:stCondLst>
                                  <p:childTnLst>
                                    <p:animEffect transition="out" filter="wipe(down)">
                                      <p:cBhvr>
                                        <p:cTn id="170" dur="500"/>
                                        <p:tgtEl>
                                          <p:spTgt spid="252950"/>
                                        </p:tgtEl>
                                      </p:cBhvr>
                                    </p:animEffect>
                                    <p:set>
                                      <p:cBhvr>
                                        <p:cTn id="171" dur="1" fill="hold">
                                          <p:stCondLst>
                                            <p:cond delay="499"/>
                                          </p:stCondLst>
                                        </p:cTn>
                                        <p:tgtEl>
                                          <p:spTgt spid="252950"/>
                                        </p:tgtEl>
                                        <p:attrNameLst>
                                          <p:attrName>style.visibility</p:attrName>
                                        </p:attrNameLst>
                                      </p:cBhvr>
                                      <p:to>
                                        <p:strVal val="hidden"/>
                                      </p:to>
                                    </p:set>
                                  </p:childTnLst>
                                </p:cTn>
                              </p:par>
                              <p:par>
                                <p:cTn id="172" presetID="22" presetClass="exit" presetSubtype="4" fill="hold" grpId="1" nodeType="withEffect">
                                  <p:stCondLst>
                                    <p:cond delay="0"/>
                                  </p:stCondLst>
                                  <p:childTnLst>
                                    <p:animEffect transition="out" filter="wipe(down)">
                                      <p:cBhvr>
                                        <p:cTn id="173" dur="500"/>
                                        <p:tgtEl>
                                          <p:spTgt spid="252951"/>
                                        </p:tgtEl>
                                      </p:cBhvr>
                                    </p:animEffect>
                                    <p:set>
                                      <p:cBhvr>
                                        <p:cTn id="174" dur="1" fill="hold">
                                          <p:stCondLst>
                                            <p:cond delay="499"/>
                                          </p:stCondLst>
                                        </p:cTn>
                                        <p:tgtEl>
                                          <p:spTgt spid="252951"/>
                                        </p:tgtEl>
                                        <p:attrNameLst>
                                          <p:attrName>style.visibility</p:attrName>
                                        </p:attrNameLst>
                                      </p:cBhvr>
                                      <p:to>
                                        <p:strVal val="hidden"/>
                                      </p:to>
                                    </p:set>
                                  </p:childTnLst>
                                </p:cTn>
                              </p:par>
                              <p:par>
                                <p:cTn id="175" presetID="22" presetClass="exit" presetSubtype="4" fill="hold" grpId="1" nodeType="withEffect">
                                  <p:stCondLst>
                                    <p:cond delay="0"/>
                                  </p:stCondLst>
                                  <p:childTnLst>
                                    <p:animEffect transition="out" filter="wipe(down)">
                                      <p:cBhvr>
                                        <p:cTn id="176" dur="500"/>
                                        <p:tgtEl>
                                          <p:spTgt spid="252952"/>
                                        </p:tgtEl>
                                      </p:cBhvr>
                                    </p:animEffect>
                                    <p:set>
                                      <p:cBhvr>
                                        <p:cTn id="177" dur="1" fill="hold">
                                          <p:stCondLst>
                                            <p:cond delay="499"/>
                                          </p:stCondLst>
                                        </p:cTn>
                                        <p:tgtEl>
                                          <p:spTgt spid="252952"/>
                                        </p:tgtEl>
                                        <p:attrNameLst>
                                          <p:attrName>style.visibility</p:attrName>
                                        </p:attrNameLst>
                                      </p:cBhvr>
                                      <p:to>
                                        <p:strVal val="hidden"/>
                                      </p:to>
                                    </p:set>
                                  </p:childTnLst>
                                </p:cTn>
                              </p:par>
                              <p:par>
                                <p:cTn id="178" presetID="22" presetClass="exit" presetSubtype="4" fill="hold" grpId="1" nodeType="withEffect">
                                  <p:stCondLst>
                                    <p:cond delay="0"/>
                                  </p:stCondLst>
                                  <p:childTnLst>
                                    <p:animEffect transition="out" filter="wipe(down)">
                                      <p:cBhvr>
                                        <p:cTn id="179" dur="500"/>
                                        <p:tgtEl>
                                          <p:spTgt spid="252957"/>
                                        </p:tgtEl>
                                      </p:cBhvr>
                                    </p:animEffect>
                                    <p:set>
                                      <p:cBhvr>
                                        <p:cTn id="180" dur="1" fill="hold">
                                          <p:stCondLst>
                                            <p:cond delay="499"/>
                                          </p:stCondLst>
                                        </p:cTn>
                                        <p:tgtEl>
                                          <p:spTgt spid="2529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P spid="252932" grpId="0"/>
      <p:bldP spid="252932" grpId="1"/>
      <p:bldP spid="252933" grpId="0"/>
      <p:bldP spid="252934" grpId="0"/>
      <p:bldP spid="252934" grpId="1"/>
      <p:bldP spid="252935" grpId="0"/>
      <p:bldP spid="252935" grpId="1"/>
      <p:bldP spid="252936" grpId="0"/>
      <p:bldP spid="252936" grpId="1"/>
      <p:bldP spid="252937" grpId="0"/>
      <p:bldP spid="252937" grpId="1"/>
      <p:bldP spid="252938" grpId="0"/>
      <p:bldP spid="252938" grpId="1"/>
      <p:bldP spid="252939" grpId="0" animBg="1"/>
      <p:bldP spid="252939" grpId="1" animBg="1"/>
      <p:bldP spid="252940" grpId="0" animBg="1"/>
      <p:bldP spid="252940" grpId="1" animBg="1"/>
      <p:bldP spid="252941" grpId="0" animBg="1"/>
      <p:bldP spid="252941" grpId="1" animBg="1"/>
      <p:bldP spid="252943" grpId="0" animBg="1"/>
      <p:bldP spid="252944" grpId="0"/>
      <p:bldP spid="252945" grpId="0" animBg="1"/>
      <p:bldP spid="252945" grpId="1" animBg="1"/>
      <p:bldP spid="252946" grpId="0" animBg="1"/>
      <p:bldP spid="252946" grpId="1" animBg="1"/>
      <p:bldP spid="252947" grpId="0" animBg="1"/>
      <p:bldP spid="252947" grpId="1" animBg="1"/>
      <p:bldP spid="252948" grpId="0"/>
      <p:bldP spid="252948" grpId="1"/>
      <p:bldP spid="252950" grpId="0" animBg="1"/>
      <p:bldP spid="252950" grpId="1" animBg="1"/>
      <p:bldP spid="252951" grpId="0" animBg="1"/>
      <p:bldP spid="252951" grpId="1" animBg="1"/>
      <p:bldP spid="252952" grpId="0" animBg="1"/>
      <p:bldP spid="252952" grpId="1" animBg="1"/>
      <p:bldP spid="252953" grpId="1"/>
      <p:bldP spid="252954" grpId="0" animBg="1"/>
      <p:bldP spid="252954" grpId="1" animBg="1"/>
      <p:bldP spid="252955" grpId="0"/>
      <p:bldP spid="252956" grpId="0" animBg="1"/>
      <p:bldP spid="252956" grpId="1" animBg="1"/>
      <p:bldP spid="252957" grpId="0"/>
      <p:bldP spid="25295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灯片编号占位符 7"/>
          <p:cNvSpPr>
            <a:spLocks noGrp="1"/>
          </p:cNvSpPr>
          <p:nvPr>
            <p:ph type="sldNum" sz="quarter" idx="12"/>
          </p:nvPr>
        </p:nvSpPr>
        <p:spPr/>
        <p:txBody>
          <a:bodyPr/>
          <a:lstStyle/>
          <a:p>
            <a:fld id="{B2FC7566-C6D6-4B7F-B9F5-6BD4BF5B9A0A}" type="slidenum">
              <a:rPr lang="en-US" altLang="zh-CN"/>
              <a:pPr/>
              <a:t>20</a:t>
            </a:fld>
            <a:endParaRPr lang="en-US" altLang="zh-CN"/>
          </a:p>
        </p:txBody>
      </p:sp>
      <p:sp>
        <p:nvSpPr>
          <p:cNvPr id="272386"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zh-CN" altLang="en-US" sz="4000">
                <a:solidFill>
                  <a:schemeClr val="folHlink"/>
                </a:solidFill>
                <a:latin typeface="Courier New"/>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高于</a:t>
            </a:r>
            <a:r>
              <a:rPr lang="en-US" altLang="zh-CN" sz="4000">
                <a:solidFill>
                  <a:schemeClr val="hlink"/>
                </a:solidFill>
                <a:ea typeface="楷体_GB2312" pitchFamily="49" charset="-122"/>
                <a:sym typeface="Wingdings" pitchFamily="2" charset="2"/>
              </a:rPr>
              <a:t>&gt;</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p>
        </p:txBody>
      </p:sp>
      <p:sp>
        <p:nvSpPr>
          <p:cNvPr id="272387" name="Rectangle 3"/>
          <p:cNvSpPr>
            <a:spLocks noGrp="1" noChangeArrowheads="1"/>
          </p:cNvSpPr>
          <p:nvPr>
            <p:ph type="body" sz="half" idx="1"/>
          </p:nvPr>
        </p:nvSpPr>
        <p:spPr>
          <a:xfrm>
            <a:off x="179388" y="1196975"/>
            <a:ext cx="4535487" cy="5006975"/>
          </a:xfrm>
        </p:spPr>
        <p:txBody>
          <a:bodyPr/>
          <a:lstStyle/>
          <a:p>
            <a:pPr algn="just" eaLnBrk="0" hangingPunct="0">
              <a:spcBef>
                <a:spcPct val="0"/>
              </a:spcBef>
              <a:buClrTx/>
              <a:buSzTx/>
              <a:buFontTx/>
              <a:buNone/>
            </a:pPr>
            <a:r>
              <a:rPr lang="en-US" altLang="zh-CN">
                <a:ea typeface="楷体_GB2312" pitchFamily="49" charset="-122"/>
                <a:sym typeface="Wingdings" pitchFamily="2" charset="2"/>
              </a:rPr>
              <a:t>+ &gt;#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algn="just" eaLnBrk="0" hangingPunct="0">
              <a:spcBef>
                <a:spcPct val="0"/>
              </a:spcBef>
              <a:buClrTx/>
              <a:buSzTx/>
              <a:buFontTx/>
              <a:buNone/>
            </a:pPr>
            <a:r>
              <a:rPr lang="en-US" altLang="zh-CN">
                <a:solidFill>
                  <a:srgbClr val="0000FF"/>
                </a:solidFill>
                <a:ea typeface="楷体_GB2312" pitchFamily="49" charset="-122"/>
                <a:sym typeface="Wingdings" pitchFamily="2" charset="2"/>
              </a:rPr>
              <a:t>+ &gt;+</a:t>
            </a:r>
            <a:r>
              <a:rPr lang="en-US" altLang="zh-CN">
                <a:ea typeface="楷体_GB2312" pitchFamily="49" charset="-122"/>
                <a:sym typeface="Wingdings" pitchFamily="2" charset="2"/>
              </a:rPr>
              <a: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algn="just" eaLnBrk="0" hangingPunct="0">
              <a:spcBef>
                <a:spcPct val="0"/>
              </a:spcBef>
              <a:buClrTx/>
              <a:buSzTx/>
              <a:buFontTx/>
              <a:buNone/>
            </a:pPr>
            <a:r>
              <a:rPr lang="en-US" altLang="zh-CN">
                <a:solidFill>
                  <a:srgbClr val="0000FF"/>
                </a:solidFill>
                <a:ea typeface="楷体_GB2312" pitchFamily="49" charset="-122"/>
                <a:sym typeface="Wingdings" pitchFamily="2" charset="2"/>
              </a:rPr>
              <a:t>* &gt;*</a:t>
            </a:r>
            <a:r>
              <a:rPr lang="en-US" altLang="zh-CN">
                <a:ea typeface="楷体_GB2312" pitchFamily="49" charset="-122"/>
                <a:sym typeface="Wingdings" pitchFamily="2" charset="2"/>
              </a:rPr>
              <a: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algn="just" eaLnBrk="0" hangingPunct="0">
              <a:spcBef>
                <a:spcPct val="0"/>
              </a:spcBef>
              <a:buClrTx/>
              <a:buSzTx/>
              <a:buFontTx/>
              <a:buNone/>
            </a:pP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algn="just" eaLnBrk="0" hangingPunct="0">
              <a:spcBef>
                <a:spcPct val="0"/>
              </a:spcBef>
              <a:buClrTx/>
              <a:buSzTx/>
              <a:buFontTx/>
              <a:buNone/>
            </a:pPr>
            <a:r>
              <a:rPr lang="en-US" altLang="zh-CN">
                <a:ea typeface="楷体_GB2312" pitchFamily="49" charset="-122"/>
                <a:sym typeface="Wingdings" pitchFamily="2" charset="2"/>
              </a:rPr>
              <a:t>+ &gt;)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p:txBody>
      </p:sp>
      <p:graphicFrame>
        <p:nvGraphicFramePr>
          <p:cNvPr id="272636" name="Group 252"/>
          <p:cNvGraphicFramePr>
            <a:graphicFrameLocks noGrp="1"/>
          </p:cNvGraphicFramePr>
          <p:nvPr>
            <p:ph sz="quarter" idx="3"/>
          </p:nvPr>
        </p:nvGraphicFramePr>
        <p:xfrm>
          <a:off x="5148263" y="1196975"/>
          <a:ext cx="3811587" cy="3667125"/>
        </p:xfrm>
        <a:graphic>
          <a:graphicData uri="http://schemas.openxmlformats.org/drawingml/2006/table">
            <a:tbl>
              <a:tblPr/>
              <a:tblGrid>
                <a:gridCol w="384175"/>
                <a:gridCol w="377825"/>
                <a:gridCol w="381000"/>
                <a:gridCol w="379412"/>
                <a:gridCol w="384175"/>
                <a:gridCol w="419100"/>
                <a:gridCol w="342900"/>
                <a:gridCol w="381000"/>
                <a:gridCol w="377825"/>
                <a:gridCol w="384175"/>
              </a:tblGrid>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3812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13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13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72636"/>
                                        </p:tgtEl>
                                        <p:attrNameLst>
                                          <p:attrName>style.visibility</p:attrName>
                                        </p:attrNameLst>
                                      </p:cBhvr>
                                      <p:to>
                                        <p:strVal val="visible"/>
                                      </p:to>
                                    </p:set>
                                    <p:anim calcmode="lin" valueType="num">
                                      <p:cBhvr>
                                        <p:cTn id="7" dur="500" fill="hold"/>
                                        <p:tgtEl>
                                          <p:spTgt spid="272636"/>
                                        </p:tgtEl>
                                        <p:attrNameLst>
                                          <p:attrName>ppt_w</p:attrName>
                                        </p:attrNameLst>
                                      </p:cBhvr>
                                      <p:tavLst>
                                        <p:tav tm="0">
                                          <p:val>
                                            <p:fltVal val="0"/>
                                          </p:val>
                                        </p:tav>
                                        <p:tav tm="100000">
                                          <p:val>
                                            <p:strVal val="#ppt_w"/>
                                          </p:val>
                                        </p:tav>
                                      </p:tavLst>
                                    </p:anim>
                                    <p:anim calcmode="lin" valueType="num">
                                      <p:cBhvr>
                                        <p:cTn id="8" dur="500" fill="hold"/>
                                        <p:tgtEl>
                                          <p:spTgt spid="2726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灯片编号占位符 6"/>
          <p:cNvSpPr>
            <a:spLocks noGrp="1"/>
          </p:cNvSpPr>
          <p:nvPr>
            <p:ph type="sldNum" sz="quarter" idx="12"/>
          </p:nvPr>
        </p:nvSpPr>
        <p:spPr/>
        <p:txBody>
          <a:bodyPr/>
          <a:lstStyle/>
          <a:p>
            <a:fld id="{EB78C4C4-F827-4A08-A496-B061BB2D08D9}" type="slidenum">
              <a:rPr lang="en-US" altLang="zh-CN"/>
              <a:pPr/>
              <a:t>21</a:t>
            </a:fld>
            <a:endParaRPr lang="en-US" altLang="zh-CN"/>
          </a:p>
        </p:txBody>
      </p:sp>
      <p:sp>
        <p:nvSpPr>
          <p:cNvPr id="296962"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计算所有</a:t>
            </a:r>
            <a:r>
              <a:rPr lang="zh-CN" altLang="en-US">
                <a:solidFill>
                  <a:schemeClr val="folHlink"/>
                </a:solidFill>
                <a:latin typeface="Courier New"/>
                <a:ea typeface="楷体_GB2312" pitchFamily="49" charset="-122"/>
                <a:sym typeface="Symbol" pitchFamily="18" charset="2"/>
              </a:rPr>
              <a:t>“</a:t>
            </a:r>
            <a:r>
              <a:rPr lang="zh-CN" altLang="en-US">
                <a:solidFill>
                  <a:schemeClr val="hlink"/>
                </a:solidFill>
                <a:ea typeface="楷体_GB2312" pitchFamily="49" charset="-122"/>
                <a:sym typeface="Symbol" pitchFamily="18" charset="2"/>
              </a:rPr>
              <a:t>相等</a:t>
            </a:r>
            <a:r>
              <a:rPr lang="en-US" altLang="zh-CN">
                <a:solidFill>
                  <a:schemeClr val="hlink"/>
                </a:solidFill>
                <a:ea typeface="楷体_GB2312" pitchFamily="49" charset="-122"/>
                <a:sym typeface="Wingdings" pitchFamily="2" charset="2"/>
              </a:rPr>
              <a:t>=</a:t>
            </a:r>
            <a:r>
              <a:rPr lang="en-US" altLang="zh-CN">
                <a:solidFill>
                  <a:schemeClr val="folHlink"/>
                </a:solidFill>
                <a:ea typeface="楷体_GB2312" pitchFamily="49" charset="-122"/>
                <a:sym typeface="Wingdings" pitchFamily="2" charset="2"/>
              </a:rPr>
              <a:t>"</a:t>
            </a:r>
            <a:r>
              <a:rPr lang="zh-CN" altLang="en-US">
                <a:solidFill>
                  <a:schemeClr val="folHlink"/>
                </a:solidFill>
                <a:ea typeface="楷体_GB2312" pitchFamily="49" charset="-122"/>
                <a:sym typeface="Symbol" pitchFamily="18" charset="2"/>
              </a:rPr>
              <a:t>优先关系</a:t>
            </a:r>
          </a:p>
        </p:txBody>
      </p:sp>
      <p:sp>
        <p:nvSpPr>
          <p:cNvPr id="296963" name="Rectangle 3"/>
          <p:cNvSpPr>
            <a:spLocks noGrp="1" noChangeArrowheads="1"/>
          </p:cNvSpPr>
          <p:nvPr>
            <p:ph type="body" sz="half" idx="1"/>
          </p:nvPr>
        </p:nvSpPr>
        <p:spPr>
          <a:xfrm>
            <a:off x="323850" y="1125538"/>
            <a:ext cx="8569325" cy="5006975"/>
          </a:xfrm>
        </p:spPr>
        <p:txBody>
          <a:bodyPr/>
          <a:lstStyle/>
          <a:p>
            <a:pPr>
              <a:lnSpc>
                <a:spcPct val="80000"/>
              </a:lnSpc>
              <a:buSzPct val="80000"/>
            </a:pPr>
            <a:r>
              <a:rPr lang="zh-CN" altLang="en-US" sz="2000">
                <a:ea typeface="楷体_GB2312" pitchFamily="49" charset="-122"/>
                <a:sym typeface="Wingdings" pitchFamily="2" charset="2"/>
              </a:rPr>
              <a:t>对形如产生式</a:t>
            </a:r>
            <a:r>
              <a:rPr lang="en-US" altLang="zh-CN" sz="2000">
                <a:ea typeface="楷体_GB2312" pitchFamily="49" charset="-122"/>
                <a:sym typeface="Wingdings" pitchFamily="2" charset="2"/>
              </a:rPr>
              <a:t>A…</a:t>
            </a:r>
            <a:r>
              <a:rPr lang="en-US" altLang="zh-CN" sz="2000">
                <a:solidFill>
                  <a:srgbClr val="008000"/>
                </a:solidFill>
                <a:ea typeface="楷体_GB2312" pitchFamily="49" charset="-122"/>
                <a:sym typeface="Wingdings" pitchFamily="2" charset="2"/>
              </a:rPr>
              <a:t>a</a:t>
            </a:r>
            <a:r>
              <a:rPr lang="en-US" altLang="zh-CN" sz="2000">
                <a:solidFill>
                  <a:srgbClr val="CC00CC"/>
                </a:solidFill>
                <a:ea typeface="楷体_GB2312" pitchFamily="49" charset="-122"/>
                <a:sym typeface="Wingdings" pitchFamily="2" charset="2"/>
              </a:rPr>
              <a:t>b</a:t>
            </a:r>
            <a:r>
              <a:rPr lang="en-US" altLang="zh-CN" sz="2000">
                <a:ea typeface="楷体_GB2312" pitchFamily="49" charset="-122"/>
                <a:sym typeface="Wingdings" pitchFamily="2" charset="2"/>
              </a:rPr>
              <a:t>…</a:t>
            </a:r>
            <a:r>
              <a:rPr lang="zh-CN" altLang="en-US" sz="2000">
                <a:ea typeface="楷体_GB2312" pitchFamily="49" charset="-122"/>
                <a:sym typeface="Wingdings" pitchFamily="2" charset="2"/>
              </a:rPr>
              <a:t>或</a:t>
            </a:r>
            <a:r>
              <a:rPr lang="en-US" altLang="zh-CN" sz="2000">
                <a:ea typeface="楷体_GB2312" pitchFamily="49" charset="-122"/>
                <a:sym typeface="Wingdings" pitchFamily="2" charset="2"/>
              </a:rPr>
              <a:t>A…</a:t>
            </a:r>
            <a:r>
              <a:rPr lang="en-US" altLang="zh-CN" sz="2000">
                <a:solidFill>
                  <a:srgbClr val="008000"/>
                </a:solidFill>
                <a:ea typeface="楷体_GB2312" pitchFamily="49" charset="-122"/>
                <a:sym typeface="Wingdings" pitchFamily="2" charset="2"/>
              </a:rPr>
              <a:t>a</a:t>
            </a:r>
            <a:r>
              <a:rPr lang="en-US" altLang="zh-CN" sz="2000">
                <a:ea typeface="楷体_GB2312" pitchFamily="49" charset="-122"/>
                <a:sym typeface="Wingdings" pitchFamily="2" charset="2"/>
              </a:rPr>
              <a:t>B</a:t>
            </a:r>
            <a:r>
              <a:rPr lang="en-US" altLang="zh-CN" sz="2000">
                <a:solidFill>
                  <a:srgbClr val="CC00CC"/>
                </a:solidFill>
                <a:ea typeface="楷体_GB2312" pitchFamily="49" charset="-122"/>
                <a:sym typeface="Wingdings" pitchFamily="2" charset="2"/>
              </a:rPr>
              <a:t>b</a:t>
            </a:r>
            <a:r>
              <a:rPr lang="en-US" altLang="zh-CN" sz="2000">
                <a:ea typeface="楷体_GB2312" pitchFamily="49" charset="-122"/>
                <a:sym typeface="Wingdings" pitchFamily="2" charset="2"/>
              </a:rPr>
              <a:t>…</a:t>
            </a:r>
            <a:r>
              <a:rPr lang="zh-CN" altLang="en-US" sz="2000">
                <a:ea typeface="楷体_GB2312" pitchFamily="49" charset="-122"/>
                <a:sym typeface="Wingdings" pitchFamily="2" charset="2"/>
              </a:rPr>
              <a:t>则有</a:t>
            </a:r>
            <a:r>
              <a:rPr lang="en-US" altLang="zh-CN" sz="2000">
                <a:solidFill>
                  <a:srgbClr val="008000"/>
                </a:solidFill>
                <a:ea typeface="楷体_GB2312" pitchFamily="49" charset="-122"/>
                <a:sym typeface="Wingdings" pitchFamily="2" charset="2"/>
              </a:rPr>
              <a:t>a</a:t>
            </a:r>
            <a:r>
              <a:rPr lang="en-US" altLang="zh-CN" sz="2000">
                <a:solidFill>
                  <a:srgbClr val="FF3300"/>
                </a:solidFill>
                <a:ea typeface="楷体_GB2312" pitchFamily="49" charset="-122"/>
                <a:sym typeface="Wingdings" pitchFamily="2" charset="2"/>
              </a:rPr>
              <a:t>=</a:t>
            </a:r>
            <a:r>
              <a:rPr lang="en-US" altLang="zh-CN" sz="2000">
                <a:solidFill>
                  <a:srgbClr val="CC00CC"/>
                </a:solidFill>
                <a:ea typeface="楷体_GB2312" pitchFamily="49" charset="-122"/>
                <a:sym typeface="Wingdings" pitchFamily="2" charset="2"/>
              </a:rPr>
              <a:t>b</a:t>
            </a:r>
            <a:r>
              <a:rPr lang="zh-CN" altLang="en-US" sz="2000">
                <a:ea typeface="楷体_GB2312" pitchFamily="49" charset="-122"/>
                <a:sym typeface="Wingdings" pitchFamily="2" charset="2"/>
              </a:rPr>
              <a:t>成立。</a:t>
            </a:r>
          </a:p>
          <a:p>
            <a:pPr algn="just" eaLnBrk="0" hangingPunct="0">
              <a:spcBef>
                <a:spcPct val="0"/>
              </a:spcBef>
              <a:buSzPct val="80000"/>
            </a:pPr>
            <a:r>
              <a:rPr lang="zh-CN" altLang="en-US" sz="2000">
                <a:ea typeface="楷体_GB2312" pitchFamily="49" charset="-122"/>
                <a:sym typeface="Wingdings" pitchFamily="2" charset="2"/>
              </a:rPr>
              <a:t>计算</a:t>
            </a:r>
            <a:r>
              <a:rPr lang="en-US" altLang="zh-CN" sz="2000">
                <a:solidFill>
                  <a:srgbClr val="FF3300"/>
                </a:solidFill>
                <a:ea typeface="楷体_GB2312" pitchFamily="49" charset="-122"/>
                <a:sym typeface="Wingdings" pitchFamily="2" charset="2"/>
              </a:rPr>
              <a:t>=</a:t>
            </a:r>
            <a:r>
              <a:rPr lang="zh-CN" altLang="en-US" sz="2000">
                <a:solidFill>
                  <a:srgbClr val="FF3300"/>
                </a:solidFill>
                <a:ea typeface="楷体_GB2312" pitchFamily="49" charset="-122"/>
                <a:sym typeface="Wingdings" pitchFamily="2" charset="2"/>
              </a:rPr>
              <a:t>关系</a:t>
            </a:r>
            <a:r>
              <a:rPr lang="zh-CN" altLang="en-US" sz="2000">
                <a:ea typeface="楷体_GB2312" pitchFamily="49" charset="-122"/>
                <a:sym typeface="Wingdings" pitchFamily="2" charset="2"/>
              </a:rPr>
              <a:t>为：</a:t>
            </a:r>
          </a:p>
          <a:p>
            <a:pPr lvl="1" algn="just" eaLnBrk="0" hangingPunct="0">
              <a:spcBef>
                <a:spcPct val="0"/>
              </a:spcBef>
              <a:buClrTx/>
              <a:buSzTx/>
              <a:buFontTx/>
              <a:buNone/>
            </a:pPr>
            <a:r>
              <a:rPr lang="zh-CN" altLang="en-US" sz="2000">
                <a:ea typeface="楷体_GB2312" pitchFamily="49" charset="-122"/>
                <a:sym typeface="Wingdings" pitchFamily="2" charset="2"/>
              </a:rPr>
              <a:t>由产生式</a:t>
            </a:r>
            <a:r>
              <a:rPr lang="en-US" altLang="zh-CN" sz="2000">
                <a:ea typeface="楷体_GB2312" pitchFamily="49" charset="-122"/>
                <a:sym typeface="Wingdings" pitchFamily="2" charset="2"/>
              </a:rPr>
              <a:t>E</a:t>
            </a:r>
            <a:r>
              <a:rPr lang="en-US" altLang="zh-CN" sz="2000">
                <a:latin typeface="Courier New"/>
                <a:ea typeface="楷体_GB2312" pitchFamily="49" charset="-122"/>
                <a:sym typeface="Wingdings" pitchFamily="2" charset="2"/>
              </a:rPr>
              <a:t>’</a:t>
            </a:r>
            <a:r>
              <a:rPr lang="en-US" altLang="zh-CN" sz="2000">
                <a:ea typeface="楷体_GB2312" pitchFamily="49" charset="-122"/>
                <a:sym typeface="Wingdings" pitchFamily="2" charset="2"/>
              </a:rPr>
              <a:t></a:t>
            </a:r>
            <a:r>
              <a:rPr lang="en-US" altLang="zh-CN" sz="2000">
                <a:solidFill>
                  <a:srgbClr val="008000"/>
                </a:solidFill>
                <a:ea typeface="楷体_GB2312" pitchFamily="49" charset="-122"/>
                <a:sym typeface="Wingdings" pitchFamily="2" charset="2"/>
              </a:rPr>
              <a:t>#</a:t>
            </a:r>
            <a:r>
              <a:rPr lang="en-US" altLang="zh-CN" sz="2000">
                <a:ea typeface="楷体_GB2312" pitchFamily="49" charset="-122"/>
                <a:sym typeface="Wingdings" pitchFamily="2" charset="2"/>
              </a:rPr>
              <a:t>E</a:t>
            </a:r>
            <a:r>
              <a:rPr lang="en-US" altLang="zh-CN" sz="2000">
                <a:solidFill>
                  <a:srgbClr val="CC00CC"/>
                </a:solidFill>
                <a:ea typeface="楷体_GB2312" pitchFamily="49" charset="-122"/>
                <a:sym typeface="Wingdings" pitchFamily="2" charset="2"/>
              </a:rPr>
              <a:t>#     </a:t>
            </a:r>
            <a:r>
              <a:rPr lang="zh-CN" altLang="en-US" sz="2000">
                <a:ea typeface="楷体_GB2312" pitchFamily="49" charset="-122"/>
                <a:sym typeface="Wingdings" pitchFamily="2" charset="2"/>
              </a:rPr>
              <a:t>得</a:t>
            </a:r>
          </a:p>
          <a:p>
            <a:pPr lvl="1" algn="just" eaLnBrk="0" hangingPunct="0">
              <a:spcBef>
                <a:spcPct val="0"/>
              </a:spcBef>
              <a:buClrTx/>
              <a:buSzTx/>
              <a:buFontTx/>
              <a:buNone/>
            </a:pPr>
            <a:r>
              <a:rPr lang="zh-CN" altLang="en-US" sz="2000">
                <a:solidFill>
                  <a:srgbClr val="008000"/>
                </a:solidFill>
                <a:ea typeface="楷体_GB2312" pitchFamily="49" charset="-122"/>
                <a:sym typeface="Wingdings" pitchFamily="2" charset="2"/>
              </a:rPr>
              <a:t>     </a:t>
            </a:r>
            <a:r>
              <a:rPr lang="en-US" altLang="zh-CN" sz="2000">
                <a:solidFill>
                  <a:srgbClr val="008000"/>
                </a:solidFill>
                <a:ea typeface="楷体_GB2312" pitchFamily="49" charset="-122"/>
                <a:sym typeface="Wingdings" pitchFamily="2" charset="2"/>
              </a:rPr>
              <a:t>#</a:t>
            </a:r>
            <a:r>
              <a:rPr lang="en-US" altLang="zh-CN" sz="2000">
                <a:solidFill>
                  <a:srgbClr val="FF3300"/>
                </a:solidFill>
                <a:ea typeface="楷体_GB2312" pitchFamily="49" charset="-122"/>
                <a:sym typeface="Wingdings" pitchFamily="2" charset="2"/>
              </a:rPr>
              <a:t>=</a:t>
            </a:r>
            <a:r>
              <a:rPr lang="en-US" altLang="zh-CN" sz="2000">
                <a:solidFill>
                  <a:srgbClr val="CC00CC"/>
                </a:solidFill>
                <a:ea typeface="楷体_GB2312" pitchFamily="49" charset="-122"/>
                <a:sym typeface="Wingdings" pitchFamily="2" charset="2"/>
              </a:rPr>
              <a:t>#</a:t>
            </a:r>
          </a:p>
          <a:p>
            <a:pPr lvl="1" algn="just" eaLnBrk="0" hangingPunct="0">
              <a:spcBef>
                <a:spcPct val="0"/>
              </a:spcBef>
              <a:buClrTx/>
              <a:buSzTx/>
              <a:buFontTx/>
              <a:buNone/>
            </a:pPr>
            <a:r>
              <a:rPr lang="zh-CN" altLang="en-US" sz="2000">
                <a:ea typeface="楷体_GB2312" pitchFamily="49" charset="-122"/>
                <a:sym typeface="Wingdings" pitchFamily="2" charset="2"/>
              </a:rPr>
              <a:t>由产生式</a:t>
            </a:r>
            <a:r>
              <a:rPr lang="en-US" altLang="zh-CN" sz="2000">
                <a:ea typeface="楷体_GB2312" pitchFamily="49" charset="-122"/>
                <a:sym typeface="Wingdings" pitchFamily="2" charset="2"/>
              </a:rPr>
              <a:t>P</a:t>
            </a:r>
            <a:r>
              <a:rPr lang="en-US" altLang="zh-CN" sz="2000">
                <a:solidFill>
                  <a:srgbClr val="008000"/>
                </a:solidFill>
                <a:ea typeface="楷体_GB2312" pitchFamily="49" charset="-122"/>
                <a:sym typeface="Wingdings" pitchFamily="2" charset="2"/>
              </a:rPr>
              <a:t>(</a:t>
            </a:r>
            <a:r>
              <a:rPr lang="en-US" altLang="zh-CN" sz="2000">
                <a:ea typeface="楷体_GB2312" pitchFamily="49" charset="-122"/>
                <a:sym typeface="Wingdings" pitchFamily="2" charset="2"/>
              </a:rPr>
              <a:t>E</a:t>
            </a:r>
            <a:r>
              <a:rPr lang="en-US" altLang="zh-CN" sz="2000">
                <a:solidFill>
                  <a:srgbClr val="CC00CC"/>
                </a:solidFill>
                <a:ea typeface="楷体_GB2312" pitchFamily="49" charset="-122"/>
                <a:sym typeface="Wingdings" pitchFamily="2" charset="2"/>
              </a:rPr>
              <a:t>)         </a:t>
            </a:r>
            <a:r>
              <a:rPr lang="zh-CN" altLang="en-US" sz="2000">
                <a:ea typeface="楷体_GB2312" pitchFamily="49" charset="-122"/>
                <a:sym typeface="Wingdings" pitchFamily="2" charset="2"/>
              </a:rPr>
              <a:t>得</a:t>
            </a:r>
          </a:p>
          <a:p>
            <a:pPr lvl="1" algn="just" eaLnBrk="0" hangingPunct="0">
              <a:spcBef>
                <a:spcPct val="0"/>
              </a:spcBef>
              <a:buClrTx/>
              <a:buSzTx/>
              <a:buFontTx/>
              <a:buNone/>
            </a:pPr>
            <a:r>
              <a:rPr lang="zh-CN" altLang="en-US" sz="2000">
                <a:solidFill>
                  <a:srgbClr val="008000"/>
                </a:solidFill>
                <a:ea typeface="楷体_GB2312" pitchFamily="49" charset="-122"/>
                <a:sym typeface="Wingdings" pitchFamily="2" charset="2"/>
              </a:rPr>
              <a:t>     </a:t>
            </a:r>
            <a:r>
              <a:rPr lang="en-US" altLang="zh-CN" sz="2000">
                <a:solidFill>
                  <a:srgbClr val="008000"/>
                </a:solidFill>
                <a:ea typeface="楷体_GB2312" pitchFamily="49" charset="-122"/>
                <a:sym typeface="Wingdings" pitchFamily="2" charset="2"/>
              </a:rPr>
              <a:t>(</a:t>
            </a:r>
            <a:r>
              <a:rPr lang="en-US" altLang="zh-CN" sz="2000">
                <a:solidFill>
                  <a:srgbClr val="FF3300"/>
                </a:solidFill>
                <a:ea typeface="楷体_GB2312" pitchFamily="49" charset="-122"/>
                <a:sym typeface="Wingdings" pitchFamily="2" charset="2"/>
              </a:rPr>
              <a:t>=</a:t>
            </a:r>
            <a:r>
              <a:rPr lang="en-US" altLang="zh-CN" sz="2000">
                <a:solidFill>
                  <a:srgbClr val="CC00CC"/>
                </a:solidFill>
                <a:ea typeface="楷体_GB2312" pitchFamily="49" charset="-122"/>
                <a:sym typeface="Wingdings" pitchFamily="2" charset="2"/>
              </a:rPr>
              <a:t>)</a:t>
            </a:r>
          </a:p>
          <a:p>
            <a:pPr>
              <a:lnSpc>
                <a:spcPct val="80000"/>
              </a:lnSpc>
              <a:buSzPct val="80000"/>
            </a:pPr>
            <a:endParaRPr lang="en-US" altLang="zh-CN" sz="2000">
              <a:ea typeface="楷体_GB2312" pitchFamily="49" charset="-122"/>
              <a:sym typeface="Wingdings" pitchFamily="2" charset="2"/>
            </a:endParaRPr>
          </a:p>
          <a:p>
            <a:pPr lvl="1" algn="just" eaLnBrk="0" hangingPunct="0">
              <a:spcBef>
                <a:spcPct val="0"/>
              </a:spcBef>
              <a:buClrTx/>
              <a:buSzTx/>
              <a:buFontTx/>
              <a:buNone/>
            </a:pPr>
            <a:endParaRPr lang="en-US" altLang="zh-CN" sz="2000">
              <a:ea typeface="楷体_GB2312" pitchFamily="49" charset="-122"/>
              <a:sym typeface="Wingdings" pitchFamily="2" charset="2"/>
            </a:endParaRPr>
          </a:p>
        </p:txBody>
      </p:sp>
      <p:sp>
        <p:nvSpPr>
          <p:cNvPr id="296965" name="Text Box 5"/>
          <p:cNvSpPr txBox="1">
            <a:spLocks noChangeArrowheads="1"/>
          </p:cNvSpPr>
          <p:nvPr/>
        </p:nvSpPr>
        <p:spPr bwMode="auto">
          <a:xfrm>
            <a:off x="6300788" y="1700213"/>
            <a:ext cx="1800225" cy="370840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Pi</a:t>
            </a:r>
          </a:p>
        </p:txBody>
      </p:sp>
      <p:graphicFrame>
        <p:nvGraphicFramePr>
          <p:cNvPr id="297091" name="Group 131"/>
          <p:cNvGraphicFramePr>
            <a:graphicFrameLocks noGrp="1"/>
          </p:cNvGraphicFramePr>
          <p:nvPr>
            <p:ph sz="half" idx="2"/>
          </p:nvPr>
        </p:nvGraphicFramePr>
        <p:xfrm>
          <a:off x="2339975" y="2708275"/>
          <a:ext cx="3313113" cy="3667125"/>
        </p:xfrm>
        <a:graphic>
          <a:graphicData uri="http://schemas.openxmlformats.org/drawingml/2006/table">
            <a:tbl>
              <a:tblPr/>
              <a:tblGrid>
                <a:gridCol w="333375"/>
                <a:gridCol w="328613"/>
                <a:gridCol w="331787"/>
                <a:gridCol w="330200"/>
                <a:gridCol w="333375"/>
                <a:gridCol w="363538"/>
                <a:gridCol w="298450"/>
                <a:gridCol w="331787"/>
                <a:gridCol w="328613"/>
                <a:gridCol w="333375"/>
              </a:tblGrid>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666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66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66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6965"/>
                                        </p:tgtEl>
                                        <p:attrNameLst>
                                          <p:attrName>style.visibility</p:attrName>
                                        </p:attrNameLst>
                                      </p:cBhvr>
                                      <p:to>
                                        <p:strVal val="visible"/>
                                      </p:to>
                                    </p:set>
                                    <p:anim calcmode="lin" valueType="num">
                                      <p:cBhvr>
                                        <p:cTn id="7" dur="500" fill="hold"/>
                                        <p:tgtEl>
                                          <p:spTgt spid="296965"/>
                                        </p:tgtEl>
                                        <p:attrNameLst>
                                          <p:attrName>ppt_w</p:attrName>
                                        </p:attrNameLst>
                                      </p:cBhvr>
                                      <p:tavLst>
                                        <p:tav tm="0">
                                          <p:val>
                                            <p:fltVal val="0"/>
                                          </p:val>
                                        </p:tav>
                                        <p:tav tm="100000">
                                          <p:val>
                                            <p:strVal val="#ppt_w"/>
                                          </p:val>
                                        </p:tav>
                                      </p:tavLst>
                                    </p:anim>
                                    <p:anim calcmode="lin" valueType="num">
                                      <p:cBhvr>
                                        <p:cTn id="8" dur="500" fill="hold"/>
                                        <p:tgtEl>
                                          <p:spTgt spid="29696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6963">
                                            <p:txEl>
                                              <p:pRg st="0" end="0"/>
                                            </p:txEl>
                                          </p:spTgt>
                                        </p:tgtEl>
                                        <p:attrNameLst>
                                          <p:attrName>style.visibility</p:attrName>
                                        </p:attrNameLst>
                                      </p:cBhvr>
                                      <p:to>
                                        <p:strVal val="visible"/>
                                      </p:to>
                                    </p:set>
                                    <p:animEffect transition="in" filter="wipe(left)">
                                      <p:cBhvr>
                                        <p:cTn id="13" dur="500"/>
                                        <p:tgtEl>
                                          <p:spTgt spid="2969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6963">
                                            <p:txEl>
                                              <p:pRg st="1" end="1"/>
                                            </p:txEl>
                                          </p:spTgt>
                                        </p:tgtEl>
                                        <p:attrNameLst>
                                          <p:attrName>style.visibility</p:attrName>
                                        </p:attrNameLst>
                                      </p:cBhvr>
                                      <p:to>
                                        <p:strVal val="visible"/>
                                      </p:to>
                                    </p:set>
                                    <p:animEffect transition="in" filter="wipe(left)">
                                      <p:cBhvr>
                                        <p:cTn id="18" dur="500"/>
                                        <p:tgtEl>
                                          <p:spTgt spid="29696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6963">
                                            <p:txEl>
                                              <p:pRg st="2" end="2"/>
                                            </p:txEl>
                                          </p:spTgt>
                                        </p:tgtEl>
                                        <p:attrNameLst>
                                          <p:attrName>style.visibility</p:attrName>
                                        </p:attrNameLst>
                                      </p:cBhvr>
                                      <p:to>
                                        <p:strVal val="visible"/>
                                      </p:to>
                                    </p:set>
                                    <p:animEffect transition="in" filter="wipe(left)">
                                      <p:cBhvr>
                                        <p:cTn id="21" dur="500"/>
                                        <p:tgtEl>
                                          <p:spTgt spid="296963">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6963">
                                            <p:txEl>
                                              <p:pRg st="3" end="3"/>
                                            </p:txEl>
                                          </p:spTgt>
                                        </p:tgtEl>
                                        <p:attrNameLst>
                                          <p:attrName>style.visibility</p:attrName>
                                        </p:attrNameLst>
                                      </p:cBhvr>
                                      <p:to>
                                        <p:strVal val="visible"/>
                                      </p:to>
                                    </p:set>
                                    <p:animEffect transition="in" filter="wipe(left)">
                                      <p:cBhvr>
                                        <p:cTn id="24" dur="500"/>
                                        <p:tgtEl>
                                          <p:spTgt spid="296963">
                                            <p:txEl>
                                              <p:pRg st="3" end="3"/>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6963">
                                            <p:txEl>
                                              <p:pRg st="4" end="4"/>
                                            </p:txEl>
                                          </p:spTgt>
                                        </p:tgtEl>
                                        <p:attrNameLst>
                                          <p:attrName>style.visibility</p:attrName>
                                        </p:attrNameLst>
                                      </p:cBhvr>
                                      <p:to>
                                        <p:strVal val="visible"/>
                                      </p:to>
                                    </p:set>
                                    <p:animEffect transition="in" filter="wipe(left)">
                                      <p:cBhvr>
                                        <p:cTn id="27" dur="500"/>
                                        <p:tgtEl>
                                          <p:spTgt spid="29696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96963">
                                            <p:txEl>
                                              <p:pRg st="5" end="5"/>
                                            </p:txEl>
                                          </p:spTgt>
                                        </p:tgtEl>
                                        <p:attrNameLst>
                                          <p:attrName>style.visibility</p:attrName>
                                        </p:attrNameLst>
                                      </p:cBhvr>
                                      <p:to>
                                        <p:strVal val="visible"/>
                                      </p:to>
                                    </p:set>
                                    <p:animEffect transition="in" filter="wipe(left)">
                                      <p:cBhvr>
                                        <p:cTn id="30" dur="500"/>
                                        <p:tgtEl>
                                          <p:spTgt spid="2969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nodeType="clickEffect">
                                  <p:stCondLst>
                                    <p:cond delay="0"/>
                                  </p:stCondLst>
                                  <p:childTnLst>
                                    <p:set>
                                      <p:cBhvr>
                                        <p:cTn id="34" dur="1" fill="hold">
                                          <p:stCondLst>
                                            <p:cond delay="0"/>
                                          </p:stCondLst>
                                        </p:cTn>
                                        <p:tgtEl>
                                          <p:spTgt spid="297091"/>
                                        </p:tgtEl>
                                        <p:attrNameLst>
                                          <p:attrName>style.visibility</p:attrName>
                                        </p:attrNameLst>
                                      </p:cBhvr>
                                      <p:to>
                                        <p:strVal val="visible"/>
                                      </p:to>
                                    </p:set>
                                    <p:anim calcmode="lin" valueType="num">
                                      <p:cBhvr>
                                        <p:cTn id="35" dur="500" fill="hold"/>
                                        <p:tgtEl>
                                          <p:spTgt spid="297091"/>
                                        </p:tgtEl>
                                        <p:attrNameLst>
                                          <p:attrName>ppt_w</p:attrName>
                                        </p:attrNameLst>
                                      </p:cBhvr>
                                      <p:tavLst>
                                        <p:tav tm="0">
                                          <p:val>
                                            <p:fltVal val="0"/>
                                          </p:val>
                                        </p:tav>
                                        <p:tav tm="100000">
                                          <p:val>
                                            <p:strVal val="#ppt_w"/>
                                          </p:val>
                                        </p:tav>
                                      </p:tavLst>
                                    </p:anim>
                                    <p:anim calcmode="lin" valueType="num">
                                      <p:cBhvr>
                                        <p:cTn id="36" dur="500" fill="hold"/>
                                        <p:tgtEl>
                                          <p:spTgt spid="2970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P spid="2969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5"/>
          <p:cNvSpPr>
            <a:spLocks noGrp="1"/>
          </p:cNvSpPr>
          <p:nvPr>
            <p:ph type="sldNum" sz="quarter" idx="12"/>
          </p:nvPr>
        </p:nvSpPr>
        <p:spPr/>
        <p:txBody>
          <a:bodyPr/>
          <a:lstStyle/>
          <a:p>
            <a:fld id="{B4077C16-37AD-42ED-AB9D-D4C158F9FEEA}" type="slidenum">
              <a:rPr lang="en-US" altLang="zh-CN"/>
              <a:pPr/>
              <a:t>22</a:t>
            </a:fld>
            <a:endParaRPr lang="en-US" altLang="zh-CN"/>
          </a:p>
        </p:txBody>
      </p:sp>
      <p:sp>
        <p:nvSpPr>
          <p:cNvPr id="302082" name="Rectangle 2"/>
          <p:cNvSpPr>
            <a:spLocks noGrp="1" noChangeArrowheads="1"/>
          </p:cNvSpPr>
          <p:nvPr>
            <p:ph type="title"/>
          </p:nvPr>
        </p:nvSpPr>
        <p:spPr/>
        <p:txBody>
          <a:bodyPr/>
          <a:lstStyle/>
          <a:p>
            <a:r>
              <a:rPr lang="en-US" altLang="zh-CN">
                <a:solidFill>
                  <a:srgbClr val="0000FF"/>
                </a:solidFill>
                <a:ea typeface="楷体_GB2312" pitchFamily="49" charset="-122"/>
                <a:sym typeface="Wingdings" pitchFamily="2" charset="2"/>
              </a:rPr>
              <a:t>6.3.4   </a:t>
            </a:r>
            <a:r>
              <a:rPr lang="zh-CN" altLang="en-US">
                <a:solidFill>
                  <a:srgbClr val="0000FF"/>
                </a:solidFill>
                <a:ea typeface="楷体_GB2312" pitchFamily="49" charset="-122"/>
                <a:sym typeface="Wingdings" pitchFamily="2" charset="2"/>
              </a:rPr>
              <a:t>算符优先分析算法</a:t>
            </a:r>
          </a:p>
        </p:txBody>
      </p:sp>
      <p:sp>
        <p:nvSpPr>
          <p:cNvPr id="302084" name="Text Box 4"/>
          <p:cNvSpPr txBox="1">
            <a:spLocks noChangeArrowheads="1"/>
          </p:cNvSpPr>
          <p:nvPr/>
        </p:nvSpPr>
        <p:spPr bwMode="auto">
          <a:xfrm>
            <a:off x="1468438" y="5521325"/>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i</a:t>
            </a:r>
          </a:p>
        </p:txBody>
      </p:sp>
      <p:sp>
        <p:nvSpPr>
          <p:cNvPr id="302085" name="Text Box 5"/>
          <p:cNvSpPr txBox="1">
            <a:spLocks noChangeArrowheads="1"/>
          </p:cNvSpPr>
          <p:nvPr/>
        </p:nvSpPr>
        <p:spPr bwMode="auto">
          <a:xfrm>
            <a:off x="5507038" y="5521325"/>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j</a:t>
            </a:r>
          </a:p>
        </p:txBody>
      </p:sp>
      <p:sp>
        <p:nvSpPr>
          <p:cNvPr id="302086" name="Text Box 6"/>
          <p:cNvSpPr txBox="1">
            <a:spLocks noChangeArrowheads="1"/>
          </p:cNvSpPr>
          <p:nvPr/>
        </p:nvSpPr>
        <p:spPr bwMode="auto">
          <a:xfrm>
            <a:off x="2459038" y="5521325"/>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i+1</a:t>
            </a:r>
          </a:p>
        </p:txBody>
      </p:sp>
      <p:sp>
        <p:nvSpPr>
          <p:cNvPr id="302087" name="Text Box 7"/>
          <p:cNvSpPr txBox="1">
            <a:spLocks noChangeArrowheads="1"/>
          </p:cNvSpPr>
          <p:nvPr/>
        </p:nvSpPr>
        <p:spPr bwMode="auto">
          <a:xfrm>
            <a:off x="6726238" y="5521325"/>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j+1</a:t>
            </a:r>
          </a:p>
        </p:txBody>
      </p:sp>
      <p:sp>
        <p:nvSpPr>
          <p:cNvPr id="302088" name="Text Box 8"/>
          <p:cNvSpPr txBox="1">
            <a:spLocks noChangeArrowheads="1"/>
          </p:cNvSpPr>
          <p:nvPr/>
        </p:nvSpPr>
        <p:spPr bwMode="auto">
          <a:xfrm>
            <a:off x="2627313" y="4221163"/>
            <a:ext cx="6858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009900"/>
                </a:solidFill>
                <a:sym typeface="Wingdings" pitchFamily="2" charset="2"/>
              </a:rPr>
              <a:t>a</a:t>
            </a:r>
            <a:r>
              <a:rPr lang="en-US" altLang="zh-CN" baseline="-25000">
                <a:solidFill>
                  <a:srgbClr val="009900"/>
                </a:solidFill>
                <a:sym typeface="Wingdings" pitchFamily="2" charset="2"/>
              </a:rPr>
              <a:t>i-1</a:t>
            </a:r>
          </a:p>
        </p:txBody>
      </p:sp>
      <p:sp>
        <p:nvSpPr>
          <p:cNvPr id="302089" name="Text Box 9"/>
          <p:cNvSpPr txBox="1">
            <a:spLocks noChangeArrowheads="1"/>
          </p:cNvSpPr>
          <p:nvPr/>
        </p:nvSpPr>
        <p:spPr bwMode="auto">
          <a:xfrm>
            <a:off x="1979613" y="5518150"/>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i</a:t>
            </a:r>
          </a:p>
        </p:txBody>
      </p:sp>
      <p:sp>
        <p:nvSpPr>
          <p:cNvPr id="302090" name="Text Box 10"/>
          <p:cNvSpPr txBox="1">
            <a:spLocks noChangeArrowheads="1"/>
          </p:cNvSpPr>
          <p:nvPr/>
        </p:nvSpPr>
        <p:spPr bwMode="auto">
          <a:xfrm>
            <a:off x="3348038" y="5518150"/>
            <a:ext cx="7620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i+1</a:t>
            </a:r>
          </a:p>
        </p:txBody>
      </p:sp>
      <p:sp>
        <p:nvSpPr>
          <p:cNvPr id="302091" name="Text Box 11"/>
          <p:cNvSpPr txBox="1">
            <a:spLocks noChangeArrowheads="1"/>
          </p:cNvSpPr>
          <p:nvPr/>
        </p:nvSpPr>
        <p:spPr bwMode="auto">
          <a:xfrm>
            <a:off x="4643438" y="5518150"/>
            <a:ext cx="6858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j-1</a:t>
            </a:r>
          </a:p>
        </p:txBody>
      </p:sp>
      <p:sp>
        <p:nvSpPr>
          <p:cNvPr id="302092" name="Text Box 12"/>
          <p:cNvSpPr txBox="1">
            <a:spLocks noChangeArrowheads="1"/>
          </p:cNvSpPr>
          <p:nvPr/>
        </p:nvSpPr>
        <p:spPr bwMode="auto">
          <a:xfrm>
            <a:off x="6227763" y="5518150"/>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j</a:t>
            </a:r>
          </a:p>
        </p:txBody>
      </p:sp>
      <p:sp>
        <p:nvSpPr>
          <p:cNvPr id="302093" name="Text Box 13"/>
          <p:cNvSpPr txBox="1">
            <a:spLocks noChangeArrowheads="1"/>
          </p:cNvSpPr>
          <p:nvPr/>
        </p:nvSpPr>
        <p:spPr bwMode="auto">
          <a:xfrm>
            <a:off x="5507038" y="4221163"/>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009900"/>
                </a:solidFill>
                <a:sym typeface="Wingdings" pitchFamily="2" charset="2"/>
              </a:rPr>
              <a:t>a</a:t>
            </a:r>
            <a:r>
              <a:rPr lang="en-US" altLang="zh-CN" baseline="-25000">
                <a:solidFill>
                  <a:srgbClr val="009900"/>
                </a:solidFill>
                <a:sym typeface="Wingdings" pitchFamily="2" charset="2"/>
              </a:rPr>
              <a:t>j+1</a:t>
            </a:r>
          </a:p>
        </p:txBody>
      </p:sp>
      <p:sp>
        <p:nvSpPr>
          <p:cNvPr id="302094" name="Text Box 14"/>
          <p:cNvSpPr txBox="1">
            <a:spLocks noChangeArrowheads="1"/>
          </p:cNvSpPr>
          <p:nvPr/>
        </p:nvSpPr>
        <p:spPr bwMode="auto">
          <a:xfrm>
            <a:off x="4135438" y="4225925"/>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chemeClr val="hlink"/>
                </a:solidFill>
                <a:sym typeface="Wingdings" pitchFamily="2" charset="2"/>
              </a:rPr>
              <a:t>A</a:t>
            </a:r>
          </a:p>
        </p:txBody>
      </p:sp>
      <p:sp>
        <p:nvSpPr>
          <p:cNvPr id="302095" name="Line 15"/>
          <p:cNvSpPr>
            <a:spLocks noChangeShapeType="1"/>
          </p:cNvSpPr>
          <p:nvPr/>
        </p:nvSpPr>
        <p:spPr bwMode="auto">
          <a:xfrm flipV="1">
            <a:off x="1773238" y="4683125"/>
            <a:ext cx="2362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096" name="Line 16"/>
          <p:cNvSpPr>
            <a:spLocks noChangeShapeType="1"/>
          </p:cNvSpPr>
          <p:nvPr/>
        </p:nvSpPr>
        <p:spPr bwMode="auto">
          <a:xfrm flipV="1">
            <a:off x="2382838" y="4683125"/>
            <a:ext cx="1828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097" name="Line 17"/>
          <p:cNvSpPr>
            <a:spLocks noChangeShapeType="1"/>
          </p:cNvSpPr>
          <p:nvPr/>
        </p:nvSpPr>
        <p:spPr bwMode="auto">
          <a:xfrm flipV="1">
            <a:off x="2840038" y="4683125"/>
            <a:ext cx="1447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098" name="Line 18"/>
          <p:cNvSpPr>
            <a:spLocks noChangeShapeType="1"/>
          </p:cNvSpPr>
          <p:nvPr/>
        </p:nvSpPr>
        <p:spPr bwMode="auto">
          <a:xfrm flipV="1">
            <a:off x="3754438" y="4683125"/>
            <a:ext cx="609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099" name="Line 19"/>
          <p:cNvSpPr>
            <a:spLocks noChangeShapeType="1"/>
          </p:cNvSpPr>
          <p:nvPr/>
        </p:nvSpPr>
        <p:spPr bwMode="auto">
          <a:xfrm flipH="1" flipV="1">
            <a:off x="4440238" y="4683125"/>
            <a:ext cx="5334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00" name="Line 20"/>
          <p:cNvSpPr>
            <a:spLocks noChangeShapeType="1"/>
          </p:cNvSpPr>
          <p:nvPr/>
        </p:nvSpPr>
        <p:spPr bwMode="auto">
          <a:xfrm flipH="1" flipV="1">
            <a:off x="4516438" y="4683125"/>
            <a:ext cx="12192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01" name="Line 21"/>
          <p:cNvSpPr>
            <a:spLocks noChangeShapeType="1"/>
          </p:cNvSpPr>
          <p:nvPr/>
        </p:nvSpPr>
        <p:spPr bwMode="auto">
          <a:xfrm flipH="1" flipV="1">
            <a:off x="4592638" y="4683125"/>
            <a:ext cx="1752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02" name="Line 22"/>
          <p:cNvSpPr>
            <a:spLocks noChangeShapeType="1"/>
          </p:cNvSpPr>
          <p:nvPr/>
        </p:nvSpPr>
        <p:spPr bwMode="auto">
          <a:xfrm flipH="1" flipV="1">
            <a:off x="4668838" y="4683125"/>
            <a:ext cx="2590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05" name="Text Box 25"/>
          <p:cNvSpPr txBox="1">
            <a:spLocks noChangeArrowheads="1"/>
          </p:cNvSpPr>
          <p:nvPr/>
        </p:nvSpPr>
        <p:spPr bwMode="auto">
          <a:xfrm>
            <a:off x="3201988" y="28527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009900"/>
                </a:solidFill>
                <a:latin typeface="Times New Roman" pitchFamily="18" charset="0"/>
                <a:ea typeface="楷体_GB2312" pitchFamily="49" charset="-122"/>
              </a:rPr>
              <a:t>+</a:t>
            </a:r>
          </a:p>
        </p:txBody>
      </p:sp>
      <p:sp>
        <p:nvSpPr>
          <p:cNvPr id="302106" name="Text Box 26"/>
          <p:cNvSpPr txBox="1">
            <a:spLocks noChangeArrowheads="1"/>
          </p:cNvSpPr>
          <p:nvPr/>
        </p:nvSpPr>
        <p:spPr bwMode="auto">
          <a:xfrm>
            <a:off x="3562350" y="36449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3</a:t>
            </a:r>
          </a:p>
        </p:txBody>
      </p:sp>
      <p:sp>
        <p:nvSpPr>
          <p:cNvPr id="302107" name="Text Box 27"/>
          <p:cNvSpPr txBox="1">
            <a:spLocks noChangeArrowheads="1"/>
          </p:cNvSpPr>
          <p:nvPr/>
        </p:nvSpPr>
        <p:spPr bwMode="auto">
          <a:xfrm>
            <a:off x="3922713" y="3644900"/>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a:t>
            </a:r>
          </a:p>
        </p:txBody>
      </p:sp>
      <p:sp>
        <p:nvSpPr>
          <p:cNvPr id="302108" name="Text Box 28"/>
          <p:cNvSpPr txBox="1">
            <a:spLocks noChangeArrowheads="1"/>
          </p:cNvSpPr>
          <p:nvPr/>
        </p:nvSpPr>
        <p:spPr bwMode="auto">
          <a:xfrm>
            <a:off x="4211638" y="3644900"/>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5</a:t>
            </a:r>
          </a:p>
        </p:txBody>
      </p:sp>
      <p:sp>
        <p:nvSpPr>
          <p:cNvPr id="302109" name="Text Box 29"/>
          <p:cNvSpPr txBox="1">
            <a:spLocks noChangeArrowheads="1"/>
          </p:cNvSpPr>
          <p:nvPr/>
        </p:nvSpPr>
        <p:spPr bwMode="auto">
          <a:xfrm>
            <a:off x="4859338" y="2060575"/>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009900"/>
                </a:solidFill>
                <a:latin typeface="Times New Roman" pitchFamily="18" charset="0"/>
                <a:ea typeface="楷体_GB2312" pitchFamily="49" charset="-122"/>
              </a:rPr>
              <a:t>+</a:t>
            </a:r>
          </a:p>
        </p:txBody>
      </p:sp>
      <p:sp>
        <p:nvSpPr>
          <p:cNvPr id="302111" name="Line 31"/>
          <p:cNvSpPr>
            <a:spLocks noChangeShapeType="1"/>
          </p:cNvSpPr>
          <p:nvPr/>
        </p:nvSpPr>
        <p:spPr bwMode="auto">
          <a:xfrm flipV="1">
            <a:off x="3706813" y="3213100"/>
            <a:ext cx="2159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2" name="Line 32"/>
          <p:cNvSpPr>
            <a:spLocks noChangeShapeType="1"/>
          </p:cNvSpPr>
          <p:nvPr/>
        </p:nvSpPr>
        <p:spPr bwMode="auto">
          <a:xfrm flipV="1">
            <a:off x="4067175" y="3213100"/>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3" name="Line 33"/>
          <p:cNvSpPr>
            <a:spLocks noChangeShapeType="1"/>
          </p:cNvSpPr>
          <p:nvPr/>
        </p:nvSpPr>
        <p:spPr bwMode="auto">
          <a:xfrm flipH="1" flipV="1">
            <a:off x="4210050" y="3213100"/>
            <a:ext cx="217488"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4" name="Text Box 34"/>
          <p:cNvSpPr txBox="1">
            <a:spLocks noChangeArrowheads="1"/>
          </p:cNvSpPr>
          <p:nvPr/>
        </p:nvSpPr>
        <p:spPr bwMode="auto">
          <a:xfrm>
            <a:off x="3851275" y="28527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N</a:t>
            </a:r>
          </a:p>
        </p:txBody>
      </p:sp>
      <p:sp>
        <p:nvSpPr>
          <p:cNvPr id="302115" name="Line 35"/>
          <p:cNvSpPr>
            <a:spLocks noChangeShapeType="1"/>
          </p:cNvSpPr>
          <p:nvPr/>
        </p:nvSpPr>
        <p:spPr bwMode="auto">
          <a:xfrm flipV="1">
            <a:off x="2843213" y="2420938"/>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6" name="Line 36"/>
          <p:cNvSpPr>
            <a:spLocks noChangeShapeType="1"/>
          </p:cNvSpPr>
          <p:nvPr/>
        </p:nvSpPr>
        <p:spPr bwMode="auto">
          <a:xfrm flipV="1">
            <a:off x="3419475" y="2420938"/>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7" name="Line 37"/>
          <p:cNvSpPr>
            <a:spLocks noChangeShapeType="1"/>
          </p:cNvSpPr>
          <p:nvPr/>
        </p:nvSpPr>
        <p:spPr bwMode="auto">
          <a:xfrm flipH="1" flipV="1">
            <a:off x="3562350" y="2420938"/>
            <a:ext cx="433388"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8" name="Text Box 38"/>
          <p:cNvSpPr txBox="1">
            <a:spLocks noChangeArrowheads="1"/>
          </p:cNvSpPr>
          <p:nvPr/>
        </p:nvSpPr>
        <p:spPr bwMode="auto">
          <a:xfrm>
            <a:off x="3275013" y="20605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2119" name="Line 39"/>
          <p:cNvSpPr>
            <a:spLocks noChangeShapeType="1"/>
          </p:cNvSpPr>
          <p:nvPr/>
        </p:nvSpPr>
        <p:spPr bwMode="auto">
          <a:xfrm flipV="1">
            <a:off x="3635375" y="1628775"/>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20" name="Line 40"/>
          <p:cNvSpPr>
            <a:spLocks noChangeShapeType="1"/>
          </p:cNvSpPr>
          <p:nvPr/>
        </p:nvSpPr>
        <p:spPr bwMode="auto">
          <a:xfrm flipH="1" flipV="1">
            <a:off x="4211638" y="1628775"/>
            <a:ext cx="863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21" name="Line 41"/>
          <p:cNvSpPr>
            <a:spLocks noChangeShapeType="1"/>
          </p:cNvSpPr>
          <p:nvPr/>
        </p:nvSpPr>
        <p:spPr bwMode="auto">
          <a:xfrm flipH="1" flipV="1">
            <a:off x="4354513" y="1628775"/>
            <a:ext cx="13684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22" name="Text Box 42"/>
          <p:cNvSpPr txBox="1">
            <a:spLocks noChangeArrowheads="1"/>
          </p:cNvSpPr>
          <p:nvPr/>
        </p:nvSpPr>
        <p:spPr bwMode="auto">
          <a:xfrm>
            <a:off x="4067175" y="11969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2124" name="Text Box 44"/>
          <p:cNvSpPr txBox="1">
            <a:spLocks noChangeArrowheads="1"/>
          </p:cNvSpPr>
          <p:nvPr/>
        </p:nvSpPr>
        <p:spPr bwMode="auto">
          <a:xfrm>
            <a:off x="2627313" y="28527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2126" name="Text Box 46"/>
          <p:cNvSpPr txBox="1">
            <a:spLocks noChangeArrowheads="1"/>
          </p:cNvSpPr>
          <p:nvPr/>
        </p:nvSpPr>
        <p:spPr bwMode="auto">
          <a:xfrm>
            <a:off x="5580063" y="20605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2127" name="Text Box 47"/>
          <p:cNvSpPr txBox="1">
            <a:spLocks noChangeArrowheads="1"/>
          </p:cNvSpPr>
          <p:nvPr/>
        </p:nvSpPr>
        <p:spPr bwMode="auto">
          <a:xfrm>
            <a:off x="468313" y="1268413"/>
            <a:ext cx="2879725" cy="422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pPr>
            <a:r>
              <a:rPr lang="zh-CN" altLang="en-US">
                <a:latin typeface="Times New Roman" pitchFamily="18" charset="0"/>
                <a:ea typeface="楷体_GB2312" pitchFamily="49" charset="-122"/>
                <a:sym typeface="Wingdings" pitchFamily="2" charset="2"/>
              </a:rPr>
              <a:t>句型</a:t>
            </a:r>
            <a:r>
              <a:rPr lang="en-US" altLang="zh-CN">
                <a:latin typeface="Times New Roman" pitchFamily="18" charset="0"/>
                <a:ea typeface="楷体_GB2312" pitchFamily="49" charset="-122"/>
                <a:sym typeface="Wingdings" pitchFamily="2" charset="2"/>
              </a:rPr>
              <a:t>:N</a:t>
            </a:r>
            <a:r>
              <a:rPr lang="en-US" altLang="zh-CN">
                <a:solidFill>
                  <a:srgbClr val="009900"/>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3</a:t>
            </a:r>
            <a:r>
              <a:rPr lang="en-US" altLang="zh-CN">
                <a:solidFill>
                  <a:srgbClr val="FF33CC"/>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5+N</a:t>
            </a:r>
          </a:p>
        </p:txBody>
      </p:sp>
      <p:sp>
        <p:nvSpPr>
          <p:cNvPr id="302128" name="Text Box 48"/>
          <p:cNvSpPr txBox="1">
            <a:spLocks noChangeArrowheads="1"/>
          </p:cNvSpPr>
          <p:nvPr/>
        </p:nvSpPr>
        <p:spPr bwMode="auto">
          <a:xfrm>
            <a:off x="3059113" y="3500438"/>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&lt;</a:t>
            </a:r>
          </a:p>
        </p:txBody>
      </p:sp>
      <p:sp>
        <p:nvSpPr>
          <p:cNvPr id="302129" name="Text Box 49"/>
          <p:cNvSpPr txBox="1">
            <a:spLocks noChangeArrowheads="1"/>
          </p:cNvSpPr>
          <p:nvPr/>
        </p:nvSpPr>
        <p:spPr bwMode="auto">
          <a:xfrm>
            <a:off x="4500563" y="3500438"/>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&gt;</a:t>
            </a:r>
          </a:p>
        </p:txBody>
      </p:sp>
      <p:sp>
        <p:nvSpPr>
          <p:cNvPr id="302130" name="Text Box 50"/>
          <p:cNvSpPr txBox="1">
            <a:spLocks noChangeArrowheads="1"/>
          </p:cNvSpPr>
          <p:nvPr/>
        </p:nvSpPr>
        <p:spPr bwMode="auto">
          <a:xfrm>
            <a:off x="7308850" y="5445125"/>
            <a:ext cx="64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&gt;</a:t>
            </a:r>
          </a:p>
        </p:txBody>
      </p:sp>
      <p:sp>
        <p:nvSpPr>
          <p:cNvPr id="302131" name="Text Box 51"/>
          <p:cNvSpPr txBox="1">
            <a:spLocks noChangeArrowheads="1"/>
          </p:cNvSpPr>
          <p:nvPr/>
        </p:nvSpPr>
        <p:spPr bwMode="auto">
          <a:xfrm>
            <a:off x="755650" y="5516563"/>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02128"/>
                                        </p:tgtEl>
                                        <p:attrNameLst>
                                          <p:attrName>style.visibility</p:attrName>
                                        </p:attrNameLst>
                                      </p:cBhvr>
                                      <p:to>
                                        <p:strVal val="visible"/>
                                      </p:to>
                                    </p:set>
                                    <p:anim calcmode="lin" valueType="num">
                                      <p:cBhvr>
                                        <p:cTn id="7" dur="1000" fill="hold"/>
                                        <p:tgtEl>
                                          <p:spTgt spid="302128"/>
                                        </p:tgtEl>
                                        <p:attrNameLst>
                                          <p:attrName>ppt_w</p:attrName>
                                        </p:attrNameLst>
                                      </p:cBhvr>
                                      <p:tavLst>
                                        <p:tav tm="0">
                                          <p:val>
                                            <p:fltVal val="0"/>
                                          </p:val>
                                        </p:tav>
                                        <p:tav tm="100000">
                                          <p:val>
                                            <p:strVal val="#ppt_w"/>
                                          </p:val>
                                        </p:tav>
                                      </p:tavLst>
                                    </p:anim>
                                    <p:anim calcmode="lin" valueType="num">
                                      <p:cBhvr>
                                        <p:cTn id="8" dur="1000" fill="hold"/>
                                        <p:tgtEl>
                                          <p:spTgt spid="302128"/>
                                        </p:tgtEl>
                                        <p:attrNameLst>
                                          <p:attrName>ppt_h</p:attrName>
                                        </p:attrNameLst>
                                      </p:cBhvr>
                                      <p:tavLst>
                                        <p:tav tm="0">
                                          <p:val>
                                            <p:fltVal val="0"/>
                                          </p:val>
                                        </p:tav>
                                        <p:tav tm="100000">
                                          <p:val>
                                            <p:strVal val="#ppt_h"/>
                                          </p:val>
                                        </p:tav>
                                      </p:tavLst>
                                    </p:anim>
                                    <p:anim calcmode="lin" valueType="num">
                                      <p:cBhvr>
                                        <p:cTn id="9" dur="1000" fill="hold"/>
                                        <p:tgtEl>
                                          <p:spTgt spid="3021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2128"/>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02129"/>
                                        </p:tgtEl>
                                        <p:attrNameLst>
                                          <p:attrName>style.visibility</p:attrName>
                                        </p:attrNameLst>
                                      </p:cBhvr>
                                      <p:to>
                                        <p:strVal val="visible"/>
                                      </p:to>
                                    </p:set>
                                    <p:anim calcmode="lin" valueType="num">
                                      <p:cBhvr>
                                        <p:cTn id="13" dur="1000" fill="hold"/>
                                        <p:tgtEl>
                                          <p:spTgt spid="302129"/>
                                        </p:tgtEl>
                                        <p:attrNameLst>
                                          <p:attrName>ppt_w</p:attrName>
                                        </p:attrNameLst>
                                      </p:cBhvr>
                                      <p:tavLst>
                                        <p:tav tm="0">
                                          <p:val>
                                            <p:fltVal val="0"/>
                                          </p:val>
                                        </p:tav>
                                        <p:tav tm="100000">
                                          <p:val>
                                            <p:strVal val="#ppt_w"/>
                                          </p:val>
                                        </p:tav>
                                      </p:tavLst>
                                    </p:anim>
                                    <p:anim calcmode="lin" valueType="num">
                                      <p:cBhvr>
                                        <p:cTn id="14" dur="1000" fill="hold"/>
                                        <p:tgtEl>
                                          <p:spTgt spid="302129"/>
                                        </p:tgtEl>
                                        <p:attrNameLst>
                                          <p:attrName>ppt_h</p:attrName>
                                        </p:attrNameLst>
                                      </p:cBhvr>
                                      <p:tavLst>
                                        <p:tav tm="0">
                                          <p:val>
                                            <p:fltVal val="0"/>
                                          </p:val>
                                        </p:tav>
                                        <p:tav tm="100000">
                                          <p:val>
                                            <p:strVal val="#ppt_h"/>
                                          </p:val>
                                        </p:tav>
                                      </p:tavLst>
                                    </p:anim>
                                    <p:anim calcmode="lin" valueType="num">
                                      <p:cBhvr>
                                        <p:cTn id="15" dur="1000" fill="hold"/>
                                        <p:tgtEl>
                                          <p:spTgt spid="30212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021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2084"/>
                                        </p:tgtEl>
                                        <p:attrNameLst>
                                          <p:attrName>style.visibility</p:attrName>
                                        </p:attrNameLst>
                                      </p:cBhvr>
                                      <p:to>
                                        <p:strVal val="visible"/>
                                      </p:to>
                                    </p:set>
                                    <p:animEffect transition="in" filter="fade">
                                      <p:cBhvr>
                                        <p:cTn id="21" dur="2000"/>
                                        <p:tgtEl>
                                          <p:spTgt spid="30208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2085"/>
                                        </p:tgtEl>
                                        <p:attrNameLst>
                                          <p:attrName>style.visibility</p:attrName>
                                        </p:attrNameLst>
                                      </p:cBhvr>
                                      <p:to>
                                        <p:strVal val="visible"/>
                                      </p:to>
                                    </p:set>
                                    <p:animEffect transition="in" filter="fade">
                                      <p:cBhvr>
                                        <p:cTn id="24" dur="2000"/>
                                        <p:tgtEl>
                                          <p:spTgt spid="30208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2086"/>
                                        </p:tgtEl>
                                        <p:attrNameLst>
                                          <p:attrName>style.visibility</p:attrName>
                                        </p:attrNameLst>
                                      </p:cBhvr>
                                      <p:to>
                                        <p:strVal val="visible"/>
                                      </p:to>
                                    </p:set>
                                    <p:animEffect transition="in" filter="fade">
                                      <p:cBhvr>
                                        <p:cTn id="27" dur="2000"/>
                                        <p:tgtEl>
                                          <p:spTgt spid="30208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2087"/>
                                        </p:tgtEl>
                                        <p:attrNameLst>
                                          <p:attrName>style.visibility</p:attrName>
                                        </p:attrNameLst>
                                      </p:cBhvr>
                                      <p:to>
                                        <p:strVal val="visible"/>
                                      </p:to>
                                    </p:set>
                                    <p:animEffect transition="in" filter="fade">
                                      <p:cBhvr>
                                        <p:cTn id="30" dur="2000"/>
                                        <p:tgtEl>
                                          <p:spTgt spid="30208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2088"/>
                                        </p:tgtEl>
                                        <p:attrNameLst>
                                          <p:attrName>style.visibility</p:attrName>
                                        </p:attrNameLst>
                                      </p:cBhvr>
                                      <p:to>
                                        <p:strVal val="visible"/>
                                      </p:to>
                                    </p:set>
                                    <p:animEffect transition="in" filter="fade">
                                      <p:cBhvr>
                                        <p:cTn id="33" dur="2000"/>
                                        <p:tgtEl>
                                          <p:spTgt spid="30208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2089"/>
                                        </p:tgtEl>
                                        <p:attrNameLst>
                                          <p:attrName>style.visibility</p:attrName>
                                        </p:attrNameLst>
                                      </p:cBhvr>
                                      <p:to>
                                        <p:strVal val="visible"/>
                                      </p:to>
                                    </p:set>
                                    <p:animEffect transition="in" filter="fade">
                                      <p:cBhvr>
                                        <p:cTn id="36" dur="2000"/>
                                        <p:tgtEl>
                                          <p:spTgt spid="30208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2090"/>
                                        </p:tgtEl>
                                        <p:attrNameLst>
                                          <p:attrName>style.visibility</p:attrName>
                                        </p:attrNameLst>
                                      </p:cBhvr>
                                      <p:to>
                                        <p:strVal val="visible"/>
                                      </p:to>
                                    </p:set>
                                    <p:animEffect transition="in" filter="fade">
                                      <p:cBhvr>
                                        <p:cTn id="39" dur="2000"/>
                                        <p:tgtEl>
                                          <p:spTgt spid="3020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2091"/>
                                        </p:tgtEl>
                                        <p:attrNameLst>
                                          <p:attrName>style.visibility</p:attrName>
                                        </p:attrNameLst>
                                      </p:cBhvr>
                                      <p:to>
                                        <p:strVal val="visible"/>
                                      </p:to>
                                    </p:set>
                                    <p:animEffect transition="in" filter="fade">
                                      <p:cBhvr>
                                        <p:cTn id="42" dur="2000"/>
                                        <p:tgtEl>
                                          <p:spTgt spid="3020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2092"/>
                                        </p:tgtEl>
                                        <p:attrNameLst>
                                          <p:attrName>style.visibility</p:attrName>
                                        </p:attrNameLst>
                                      </p:cBhvr>
                                      <p:to>
                                        <p:strVal val="visible"/>
                                      </p:to>
                                    </p:set>
                                    <p:animEffect transition="in" filter="fade">
                                      <p:cBhvr>
                                        <p:cTn id="45" dur="2000"/>
                                        <p:tgtEl>
                                          <p:spTgt spid="3020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2093"/>
                                        </p:tgtEl>
                                        <p:attrNameLst>
                                          <p:attrName>style.visibility</p:attrName>
                                        </p:attrNameLst>
                                      </p:cBhvr>
                                      <p:to>
                                        <p:strVal val="visible"/>
                                      </p:to>
                                    </p:set>
                                    <p:animEffect transition="in" filter="fade">
                                      <p:cBhvr>
                                        <p:cTn id="48" dur="2000"/>
                                        <p:tgtEl>
                                          <p:spTgt spid="30209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2094"/>
                                        </p:tgtEl>
                                        <p:attrNameLst>
                                          <p:attrName>style.visibility</p:attrName>
                                        </p:attrNameLst>
                                      </p:cBhvr>
                                      <p:to>
                                        <p:strVal val="visible"/>
                                      </p:to>
                                    </p:set>
                                    <p:animEffect transition="in" filter="fade">
                                      <p:cBhvr>
                                        <p:cTn id="51" dur="2000"/>
                                        <p:tgtEl>
                                          <p:spTgt spid="30209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02095"/>
                                        </p:tgtEl>
                                        <p:attrNameLst>
                                          <p:attrName>style.visibility</p:attrName>
                                        </p:attrNameLst>
                                      </p:cBhvr>
                                      <p:to>
                                        <p:strVal val="visible"/>
                                      </p:to>
                                    </p:set>
                                    <p:animEffect transition="in" filter="fade">
                                      <p:cBhvr>
                                        <p:cTn id="54" dur="2000"/>
                                        <p:tgtEl>
                                          <p:spTgt spid="30209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02096"/>
                                        </p:tgtEl>
                                        <p:attrNameLst>
                                          <p:attrName>style.visibility</p:attrName>
                                        </p:attrNameLst>
                                      </p:cBhvr>
                                      <p:to>
                                        <p:strVal val="visible"/>
                                      </p:to>
                                    </p:set>
                                    <p:animEffect transition="in" filter="fade">
                                      <p:cBhvr>
                                        <p:cTn id="57" dur="2000"/>
                                        <p:tgtEl>
                                          <p:spTgt spid="30209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2097"/>
                                        </p:tgtEl>
                                        <p:attrNameLst>
                                          <p:attrName>style.visibility</p:attrName>
                                        </p:attrNameLst>
                                      </p:cBhvr>
                                      <p:to>
                                        <p:strVal val="visible"/>
                                      </p:to>
                                    </p:set>
                                    <p:animEffect transition="in" filter="fade">
                                      <p:cBhvr>
                                        <p:cTn id="60" dur="2000"/>
                                        <p:tgtEl>
                                          <p:spTgt spid="30209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2098"/>
                                        </p:tgtEl>
                                        <p:attrNameLst>
                                          <p:attrName>style.visibility</p:attrName>
                                        </p:attrNameLst>
                                      </p:cBhvr>
                                      <p:to>
                                        <p:strVal val="visible"/>
                                      </p:to>
                                    </p:set>
                                    <p:animEffect transition="in" filter="fade">
                                      <p:cBhvr>
                                        <p:cTn id="63" dur="2000"/>
                                        <p:tgtEl>
                                          <p:spTgt spid="30209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2099"/>
                                        </p:tgtEl>
                                        <p:attrNameLst>
                                          <p:attrName>style.visibility</p:attrName>
                                        </p:attrNameLst>
                                      </p:cBhvr>
                                      <p:to>
                                        <p:strVal val="visible"/>
                                      </p:to>
                                    </p:set>
                                    <p:animEffect transition="in" filter="fade">
                                      <p:cBhvr>
                                        <p:cTn id="66" dur="2000"/>
                                        <p:tgtEl>
                                          <p:spTgt spid="30209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2100"/>
                                        </p:tgtEl>
                                        <p:attrNameLst>
                                          <p:attrName>style.visibility</p:attrName>
                                        </p:attrNameLst>
                                      </p:cBhvr>
                                      <p:to>
                                        <p:strVal val="visible"/>
                                      </p:to>
                                    </p:set>
                                    <p:animEffect transition="in" filter="fade">
                                      <p:cBhvr>
                                        <p:cTn id="69" dur="2000"/>
                                        <p:tgtEl>
                                          <p:spTgt spid="30210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2101"/>
                                        </p:tgtEl>
                                        <p:attrNameLst>
                                          <p:attrName>style.visibility</p:attrName>
                                        </p:attrNameLst>
                                      </p:cBhvr>
                                      <p:to>
                                        <p:strVal val="visible"/>
                                      </p:to>
                                    </p:set>
                                    <p:animEffect transition="in" filter="fade">
                                      <p:cBhvr>
                                        <p:cTn id="72" dur="2000"/>
                                        <p:tgtEl>
                                          <p:spTgt spid="30210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2102"/>
                                        </p:tgtEl>
                                        <p:attrNameLst>
                                          <p:attrName>style.visibility</p:attrName>
                                        </p:attrNameLst>
                                      </p:cBhvr>
                                      <p:to>
                                        <p:strVal val="visible"/>
                                      </p:to>
                                    </p:set>
                                    <p:animEffect transition="in" filter="fade">
                                      <p:cBhvr>
                                        <p:cTn id="75" dur="2000"/>
                                        <p:tgtEl>
                                          <p:spTgt spid="30210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5" presetClass="entr" presetSubtype="0" fill="hold" grpId="0" nodeType="clickEffect">
                                  <p:stCondLst>
                                    <p:cond delay="0"/>
                                  </p:stCondLst>
                                  <p:childTnLst>
                                    <p:set>
                                      <p:cBhvr>
                                        <p:cTn id="79" dur="1" fill="hold">
                                          <p:stCondLst>
                                            <p:cond delay="0"/>
                                          </p:stCondLst>
                                        </p:cTn>
                                        <p:tgtEl>
                                          <p:spTgt spid="302131"/>
                                        </p:tgtEl>
                                        <p:attrNameLst>
                                          <p:attrName>style.visibility</p:attrName>
                                        </p:attrNameLst>
                                      </p:cBhvr>
                                      <p:to>
                                        <p:strVal val="visible"/>
                                      </p:to>
                                    </p:set>
                                    <p:anim calcmode="lin" valueType="num">
                                      <p:cBhvr>
                                        <p:cTn id="80" dur="1000" fill="hold"/>
                                        <p:tgtEl>
                                          <p:spTgt spid="302131"/>
                                        </p:tgtEl>
                                        <p:attrNameLst>
                                          <p:attrName>ppt_w</p:attrName>
                                        </p:attrNameLst>
                                      </p:cBhvr>
                                      <p:tavLst>
                                        <p:tav tm="0">
                                          <p:val>
                                            <p:fltVal val="0"/>
                                          </p:val>
                                        </p:tav>
                                        <p:tav tm="100000">
                                          <p:val>
                                            <p:strVal val="#ppt_w"/>
                                          </p:val>
                                        </p:tav>
                                      </p:tavLst>
                                    </p:anim>
                                    <p:anim calcmode="lin" valueType="num">
                                      <p:cBhvr>
                                        <p:cTn id="81" dur="1000" fill="hold"/>
                                        <p:tgtEl>
                                          <p:spTgt spid="302131"/>
                                        </p:tgtEl>
                                        <p:attrNameLst>
                                          <p:attrName>ppt_h</p:attrName>
                                        </p:attrNameLst>
                                      </p:cBhvr>
                                      <p:tavLst>
                                        <p:tav tm="0">
                                          <p:val>
                                            <p:fltVal val="0"/>
                                          </p:val>
                                        </p:tav>
                                        <p:tav tm="100000">
                                          <p:val>
                                            <p:strVal val="#ppt_h"/>
                                          </p:val>
                                        </p:tav>
                                      </p:tavLst>
                                    </p:anim>
                                    <p:anim calcmode="lin" valueType="num">
                                      <p:cBhvr>
                                        <p:cTn id="82" dur="1000" fill="hold"/>
                                        <p:tgtEl>
                                          <p:spTgt spid="302131"/>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302131"/>
                                        </p:tgtEl>
                                        <p:attrNameLst>
                                          <p:attrName>ppt_y</p:attrName>
                                        </p:attrNameLst>
                                      </p:cBhvr>
                                      <p:tavLst>
                                        <p:tav tm="0" fmla="#ppt_y+(sin(-2*pi*(1-$))*-#ppt_x+cos(-2*pi*(1-$))*(1-#ppt_y))*(1-$)">
                                          <p:val>
                                            <p:fltVal val="0"/>
                                          </p:val>
                                        </p:tav>
                                        <p:tav tm="100000">
                                          <p:val>
                                            <p:fltVal val="1"/>
                                          </p:val>
                                        </p:tav>
                                      </p:tavLst>
                                    </p:anim>
                                  </p:childTnLst>
                                </p:cTn>
                              </p:par>
                              <p:par>
                                <p:cTn id="84" presetID="15" presetClass="entr" presetSubtype="0" fill="hold" grpId="0" nodeType="withEffect">
                                  <p:stCondLst>
                                    <p:cond delay="0"/>
                                  </p:stCondLst>
                                  <p:childTnLst>
                                    <p:set>
                                      <p:cBhvr>
                                        <p:cTn id="85" dur="1" fill="hold">
                                          <p:stCondLst>
                                            <p:cond delay="0"/>
                                          </p:stCondLst>
                                        </p:cTn>
                                        <p:tgtEl>
                                          <p:spTgt spid="302130"/>
                                        </p:tgtEl>
                                        <p:attrNameLst>
                                          <p:attrName>style.visibility</p:attrName>
                                        </p:attrNameLst>
                                      </p:cBhvr>
                                      <p:to>
                                        <p:strVal val="visible"/>
                                      </p:to>
                                    </p:set>
                                    <p:anim calcmode="lin" valueType="num">
                                      <p:cBhvr>
                                        <p:cTn id="86" dur="1000" fill="hold"/>
                                        <p:tgtEl>
                                          <p:spTgt spid="302130"/>
                                        </p:tgtEl>
                                        <p:attrNameLst>
                                          <p:attrName>ppt_w</p:attrName>
                                        </p:attrNameLst>
                                      </p:cBhvr>
                                      <p:tavLst>
                                        <p:tav tm="0">
                                          <p:val>
                                            <p:fltVal val="0"/>
                                          </p:val>
                                        </p:tav>
                                        <p:tav tm="100000">
                                          <p:val>
                                            <p:strVal val="#ppt_w"/>
                                          </p:val>
                                        </p:tav>
                                      </p:tavLst>
                                    </p:anim>
                                    <p:anim calcmode="lin" valueType="num">
                                      <p:cBhvr>
                                        <p:cTn id="87" dur="1000" fill="hold"/>
                                        <p:tgtEl>
                                          <p:spTgt spid="302130"/>
                                        </p:tgtEl>
                                        <p:attrNameLst>
                                          <p:attrName>ppt_h</p:attrName>
                                        </p:attrNameLst>
                                      </p:cBhvr>
                                      <p:tavLst>
                                        <p:tav tm="0">
                                          <p:val>
                                            <p:fltVal val="0"/>
                                          </p:val>
                                        </p:tav>
                                        <p:tav tm="100000">
                                          <p:val>
                                            <p:strVal val="#ppt_h"/>
                                          </p:val>
                                        </p:tav>
                                      </p:tavLst>
                                    </p:anim>
                                    <p:anim calcmode="lin" valueType="num">
                                      <p:cBhvr>
                                        <p:cTn id="88" dur="1000" fill="hold"/>
                                        <p:tgtEl>
                                          <p:spTgt spid="302130"/>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30213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animBg="1"/>
      <p:bldP spid="302085" grpId="0" animBg="1"/>
      <p:bldP spid="302086" grpId="0" animBg="1"/>
      <p:bldP spid="302087" grpId="0" animBg="1"/>
      <p:bldP spid="302088" grpId="0" animBg="1"/>
      <p:bldP spid="302089" grpId="0" animBg="1"/>
      <p:bldP spid="302090" grpId="0" animBg="1"/>
      <p:bldP spid="302091" grpId="0" animBg="1"/>
      <p:bldP spid="302092" grpId="0" animBg="1"/>
      <p:bldP spid="302093" grpId="0" animBg="1"/>
      <p:bldP spid="302094" grpId="0" animBg="1"/>
      <p:bldP spid="302095" grpId="0" animBg="1"/>
      <p:bldP spid="302096" grpId="0" animBg="1"/>
      <p:bldP spid="302097" grpId="0" animBg="1"/>
      <p:bldP spid="302098" grpId="0" animBg="1"/>
      <p:bldP spid="302099" grpId="0" animBg="1"/>
      <p:bldP spid="302100" grpId="0" animBg="1"/>
      <p:bldP spid="302101" grpId="0" animBg="1"/>
      <p:bldP spid="302102" grpId="0" animBg="1"/>
      <p:bldP spid="302128" grpId="0"/>
      <p:bldP spid="302129" grpId="0"/>
      <p:bldP spid="302130" grpId="0"/>
      <p:bldP spid="3021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3BB65A8E-4A72-42D1-8D9E-0CA5C6BDCB44}" type="slidenum">
              <a:rPr lang="en-US" altLang="zh-CN"/>
              <a:pPr/>
              <a:t>23</a:t>
            </a:fld>
            <a:endParaRPr lang="en-US" altLang="zh-CN"/>
          </a:p>
        </p:txBody>
      </p:sp>
      <p:sp>
        <p:nvSpPr>
          <p:cNvPr id="276482" name="Rectangle 2"/>
          <p:cNvSpPr>
            <a:spLocks noGrp="1" noChangeArrowheads="1"/>
          </p:cNvSpPr>
          <p:nvPr>
            <p:ph type="title"/>
          </p:nvPr>
        </p:nvSpPr>
        <p:spPr/>
        <p:txBody>
          <a:bodyPr/>
          <a:lstStyle/>
          <a:p>
            <a:r>
              <a:rPr lang="en-US" altLang="zh-CN">
                <a:solidFill>
                  <a:srgbClr val="0000FF"/>
                </a:solidFill>
                <a:ea typeface="楷体_GB2312" pitchFamily="49" charset="-122"/>
                <a:sym typeface="Wingdings" pitchFamily="2" charset="2"/>
              </a:rPr>
              <a:t>6.3.4   </a:t>
            </a:r>
            <a:r>
              <a:rPr lang="zh-CN" altLang="en-US">
                <a:solidFill>
                  <a:srgbClr val="0000FF"/>
                </a:solidFill>
                <a:ea typeface="楷体_GB2312" pitchFamily="49" charset="-122"/>
                <a:sym typeface="Wingdings" pitchFamily="2" charset="2"/>
              </a:rPr>
              <a:t>算符优先分析算法</a:t>
            </a:r>
          </a:p>
        </p:txBody>
      </p:sp>
      <p:sp>
        <p:nvSpPr>
          <p:cNvPr id="276483" name="Rectangle 3"/>
          <p:cNvSpPr>
            <a:spLocks noGrp="1" noChangeArrowheads="1"/>
          </p:cNvSpPr>
          <p:nvPr>
            <p:ph type="body" idx="1"/>
          </p:nvPr>
        </p:nvSpPr>
        <p:spPr>
          <a:xfrm>
            <a:off x="323850" y="2924175"/>
            <a:ext cx="8569325" cy="3455988"/>
          </a:xfrm>
        </p:spPr>
        <p:txBody>
          <a:bodyPr/>
          <a:lstStyle/>
          <a:p>
            <a:pPr eaLnBrk="0" hangingPunct="0">
              <a:spcBef>
                <a:spcPct val="0"/>
              </a:spcBef>
              <a:buSzPct val="80000"/>
            </a:pPr>
            <a:r>
              <a:rPr lang="zh-CN" altLang="en-US">
                <a:ea typeface="楷体_GB2312" pitchFamily="49" charset="-122"/>
                <a:sym typeface="Wingdings" pitchFamily="2" charset="2"/>
              </a:rPr>
              <a:t>算符文法的任何一个句型应是如下形式：</a:t>
            </a:r>
          </a:p>
          <a:p>
            <a:pPr lvl="1" eaLnBrk="0" hangingPunct="0">
              <a:spcBef>
                <a:spcPct val="0"/>
              </a:spcBef>
              <a:buClrTx/>
              <a:buSzTx/>
              <a:buFontTx/>
              <a:buNone/>
            </a:pP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1</a:t>
            </a:r>
            <a:r>
              <a:rPr lang="en-US" altLang="zh-CN">
                <a:solidFill>
                  <a:srgbClr val="0000FF"/>
                </a:solidFill>
                <a:ea typeface="楷体_GB2312" pitchFamily="49" charset="-122"/>
                <a:sym typeface="Wingdings" pitchFamily="2" charset="2"/>
              </a:rPr>
              <a:t>a</a:t>
            </a:r>
            <a:r>
              <a:rPr lang="en-US" altLang="zh-CN" baseline="-25000">
                <a:solidFill>
                  <a:srgbClr val="0000FF"/>
                </a:solidFill>
                <a:ea typeface="楷体_GB2312" pitchFamily="49" charset="-122"/>
                <a:sym typeface="Wingdings" pitchFamily="2" charset="2"/>
              </a:rPr>
              <a:t>1</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2</a:t>
            </a:r>
            <a:r>
              <a:rPr lang="en-US" altLang="zh-CN">
                <a:solidFill>
                  <a:srgbClr val="0000FF"/>
                </a:solidFill>
                <a:ea typeface="楷体_GB2312" pitchFamily="49" charset="-122"/>
                <a:sym typeface="Wingdings" pitchFamily="2" charset="2"/>
              </a:rPr>
              <a:t>a</a:t>
            </a:r>
            <a:r>
              <a:rPr lang="en-US" altLang="zh-CN" baseline="-25000">
                <a:solidFill>
                  <a:srgbClr val="0000FF"/>
                </a:solidFill>
                <a:ea typeface="楷体_GB2312" pitchFamily="49" charset="-122"/>
                <a:sym typeface="Wingdings" pitchFamily="2" charset="2"/>
              </a:rPr>
              <a:t>2</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n</a:t>
            </a:r>
            <a:r>
              <a:rPr lang="en-US" altLang="zh-CN">
                <a:solidFill>
                  <a:srgbClr val="0000FF"/>
                </a:solidFill>
                <a:ea typeface="楷体_GB2312" pitchFamily="49" charset="-122"/>
                <a:sym typeface="Wingdings" pitchFamily="2" charset="2"/>
              </a:rPr>
              <a:t>a</a:t>
            </a:r>
            <a:r>
              <a:rPr lang="en-US" altLang="zh-CN" baseline="-25000">
                <a:solidFill>
                  <a:srgbClr val="0000FF"/>
                </a:solidFill>
                <a:ea typeface="楷体_GB2312" pitchFamily="49" charset="-122"/>
                <a:sym typeface="Wingdings" pitchFamily="2" charset="2"/>
              </a:rPr>
              <a:t>n</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n+1</a:t>
            </a:r>
            <a:r>
              <a:rPr lang="en-US" altLang="zh-CN">
                <a:ea typeface="楷体_GB2312" pitchFamily="49" charset="-122"/>
                <a:sym typeface="Wingdings" pitchFamily="2" charset="2"/>
              </a:rPr>
              <a:t>#</a:t>
            </a:r>
          </a:p>
          <a:p>
            <a:pPr lvl="1" eaLnBrk="0" hangingPunct="0">
              <a:spcBef>
                <a:spcPct val="0"/>
              </a:spcBef>
              <a:buClrTx/>
              <a:buSzTx/>
              <a:buFontTx/>
              <a:buNone/>
            </a:pPr>
            <a:r>
              <a:rPr lang="zh-CN" altLang="en-US">
                <a:ea typeface="楷体_GB2312" pitchFamily="49" charset="-122"/>
                <a:sym typeface="Wingdings" pitchFamily="2" charset="2"/>
              </a:rPr>
              <a:t>其中：</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i</a:t>
            </a:r>
            <a:r>
              <a:rPr lang="zh-CN" altLang="en-US">
                <a:ea typeface="楷体_GB2312" pitchFamily="49" charset="-122"/>
                <a:sym typeface="Wingdings" pitchFamily="2" charset="2"/>
              </a:rPr>
              <a:t>为非终结符或空，</a:t>
            </a:r>
            <a:r>
              <a:rPr lang="en-US" altLang="zh-CN">
                <a:solidFill>
                  <a:schemeClr val="folHlink"/>
                </a:solidFill>
                <a:ea typeface="楷体_GB2312" pitchFamily="49" charset="-122"/>
                <a:sym typeface="Wingdings" pitchFamily="2" charset="2"/>
              </a:rPr>
              <a:t>a</a:t>
            </a:r>
            <a:r>
              <a:rPr lang="en-US" altLang="zh-CN" baseline="-25000">
                <a:solidFill>
                  <a:schemeClr val="folHlink"/>
                </a:solidFill>
                <a:ea typeface="楷体_GB2312" pitchFamily="49" charset="-122"/>
                <a:sym typeface="Wingdings" pitchFamily="2" charset="2"/>
              </a:rPr>
              <a:t>i</a:t>
            </a:r>
            <a:r>
              <a:rPr lang="zh-CN" altLang="en-US">
                <a:ea typeface="楷体_GB2312" pitchFamily="49" charset="-122"/>
                <a:sym typeface="Wingdings" pitchFamily="2" charset="2"/>
              </a:rPr>
              <a:t>为终结符</a:t>
            </a:r>
          </a:p>
          <a:p>
            <a:pPr eaLnBrk="0" hangingPunct="0">
              <a:spcBef>
                <a:spcPct val="0"/>
              </a:spcBef>
              <a:buSzPct val="80000"/>
            </a:pPr>
            <a:r>
              <a:rPr lang="zh-CN" altLang="en-US">
                <a:ea typeface="楷体_GB2312" pitchFamily="49" charset="-122"/>
                <a:sym typeface="Wingdings" pitchFamily="2" charset="2"/>
              </a:rPr>
              <a:t>若有</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i</a:t>
            </a:r>
            <a:r>
              <a:rPr lang="en-US" altLang="zh-CN">
                <a:solidFill>
                  <a:srgbClr val="FF00FF"/>
                </a:solidFill>
                <a:ea typeface="楷体_GB2312" pitchFamily="49" charset="-122"/>
                <a:sym typeface="Wingdings" pitchFamily="2" charset="2"/>
              </a:rPr>
              <a:t>a</a:t>
            </a:r>
            <a:r>
              <a:rPr lang="en-US" altLang="zh-CN" baseline="-25000">
                <a:solidFill>
                  <a:srgbClr val="FF00FF"/>
                </a:solidFill>
                <a:ea typeface="楷体_GB2312" pitchFamily="49" charset="-122"/>
                <a:sym typeface="Wingdings" pitchFamily="2" charset="2"/>
              </a:rPr>
              <a:t>i</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j</a:t>
            </a:r>
            <a:r>
              <a:rPr lang="en-US" altLang="zh-CN">
                <a:solidFill>
                  <a:srgbClr val="FF00FF"/>
                </a:solidFill>
                <a:ea typeface="楷体_GB2312" pitchFamily="49" charset="-122"/>
                <a:sym typeface="Wingdings" pitchFamily="2" charset="2"/>
              </a:rPr>
              <a:t>a</a:t>
            </a:r>
            <a:r>
              <a:rPr lang="en-US" altLang="zh-CN" baseline="-25000">
                <a:solidFill>
                  <a:srgbClr val="FF00FF"/>
                </a:solidFill>
                <a:ea typeface="楷体_GB2312" pitchFamily="49" charset="-122"/>
                <a:sym typeface="Wingdings" pitchFamily="2" charset="2"/>
              </a:rPr>
              <a:t>j</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j+1</a:t>
            </a:r>
            <a:r>
              <a:rPr lang="zh-CN" altLang="en-US">
                <a:ea typeface="楷体_GB2312" pitchFamily="49" charset="-122"/>
                <a:sym typeface="Wingdings" pitchFamily="2" charset="2"/>
              </a:rPr>
              <a:t>为句柄</a:t>
            </a:r>
          </a:p>
          <a:p>
            <a:pPr lvl="1" eaLnBrk="0" hangingPunct="0">
              <a:spcBef>
                <a:spcPct val="0"/>
              </a:spcBef>
              <a:buClrTx/>
              <a:buSzTx/>
              <a:buFontTx/>
              <a:buNone/>
            </a:pPr>
            <a:r>
              <a:rPr lang="zh-CN" altLang="en-US">
                <a:ea typeface="楷体_GB2312" pitchFamily="49" charset="-122"/>
                <a:sym typeface="Wingdings" pitchFamily="2" charset="2"/>
              </a:rPr>
              <a:t>则有    </a:t>
            </a:r>
            <a:r>
              <a:rPr lang="en-US" altLang="zh-CN">
                <a:solidFill>
                  <a:srgbClr val="009900"/>
                </a:solidFill>
                <a:ea typeface="楷体_GB2312" pitchFamily="49" charset="-122"/>
                <a:sym typeface="Wingdings" pitchFamily="2" charset="2"/>
              </a:rPr>
              <a:t>a</a:t>
            </a:r>
            <a:r>
              <a:rPr lang="en-US" altLang="zh-CN" baseline="-25000">
                <a:solidFill>
                  <a:srgbClr val="009900"/>
                </a:solidFill>
                <a:ea typeface="楷体_GB2312" pitchFamily="49" charset="-122"/>
                <a:sym typeface="Wingdings" pitchFamily="2" charset="2"/>
              </a:rPr>
              <a:t>i-1</a:t>
            </a:r>
            <a:r>
              <a:rPr lang="en-US" altLang="zh-CN">
                <a:solidFill>
                  <a:srgbClr val="FF3300"/>
                </a:solidFill>
                <a:ea typeface="楷体_GB2312" pitchFamily="49" charset="-122"/>
                <a:sym typeface="Wingdings" pitchFamily="2" charset="2"/>
              </a:rPr>
              <a:t>&lt;</a:t>
            </a:r>
            <a:r>
              <a:rPr lang="en-US" altLang="zh-CN">
                <a:solidFill>
                  <a:srgbClr val="CC00FF"/>
                </a:solidFill>
                <a:ea typeface="楷体_GB2312" pitchFamily="49" charset="-122"/>
                <a:sym typeface="Wingdings" pitchFamily="2" charset="2"/>
              </a:rPr>
              <a:t>a</a:t>
            </a:r>
            <a:r>
              <a:rPr lang="en-US" altLang="zh-CN" baseline="-25000">
                <a:solidFill>
                  <a:srgbClr val="CC00FF"/>
                </a:solidFill>
                <a:ea typeface="楷体_GB2312" pitchFamily="49" charset="-122"/>
                <a:sym typeface="Wingdings" pitchFamily="2" charset="2"/>
              </a:rPr>
              <a:t>i</a:t>
            </a:r>
            <a:r>
              <a:rPr lang="en-US" altLang="zh-CN">
                <a:solidFill>
                  <a:srgbClr val="CC00FF"/>
                </a:solidFill>
                <a:ea typeface="楷体_GB2312" pitchFamily="49" charset="-122"/>
                <a:sym typeface="Wingdings" pitchFamily="2" charset="2"/>
              </a:rPr>
              <a:t>=a</a:t>
            </a:r>
            <a:r>
              <a:rPr lang="en-US" altLang="zh-CN" baseline="-25000">
                <a:solidFill>
                  <a:srgbClr val="CC00FF"/>
                </a:solidFill>
                <a:ea typeface="楷体_GB2312" pitchFamily="49" charset="-122"/>
                <a:sym typeface="Wingdings" pitchFamily="2" charset="2"/>
              </a:rPr>
              <a:t>i+1</a:t>
            </a:r>
            <a:r>
              <a:rPr lang="en-US" altLang="zh-CN">
                <a:solidFill>
                  <a:srgbClr val="CC00FF"/>
                </a:solidFill>
                <a:ea typeface="楷体_GB2312" pitchFamily="49" charset="-122"/>
                <a:sym typeface="Wingdings" pitchFamily="2" charset="2"/>
              </a:rPr>
              <a:t>=…=a</a:t>
            </a:r>
            <a:r>
              <a:rPr lang="en-US" altLang="zh-CN" baseline="-25000">
                <a:solidFill>
                  <a:srgbClr val="CC00FF"/>
                </a:solidFill>
                <a:ea typeface="楷体_GB2312" pitchFamily="49" charset="-122"/>
                <a:sym typeface="Wingdings" pitchFamily="2" charset="2"/>
              </a:rPr>
              <a:t>j-1</a:t>
            </a:r>
            <a:r>
              <a:rPr lang="en-US" altLang="zh-CN">
                <a:solidFill>
                  <a:srgbClr val="CC00FF"/>
                </a:solidFill>
                <a:ea typeface="楷体_GB2312" pitchFamily="49" charset="-122"/>
                <a:sym typeface="Wingdings" pitchFamily="2" charset="2"/>
              </a:rPr>
              <a:t>=a</a:t>
            </a:r>
            <a:r>
              <a:rPr lang="en-US" altLang="zh-CN" baseline="-25000">
                <a:solidFill>
                  <a:srgbClr val="CC00FF"/>
                </a:solidFill>
                <a:ea typeface="楷体_GB2312" pitchFamily="49" charset="-122"/>
                <a:sym typeface="Wingdings" pitchFamily="2" charset="2"/>
              </a:rPr>
              <a:t>j</a:t>
            </a:r>
            <a:r>
              <a:rPr lang="en-US" altLang="zh-CN">
                <a:solidFill>
                  <a:srgbClr val="FF3300"/>
                </a:solidFill>
                <a:ea typeface="楷体_GB2312" pitchFamily="49" charset="-122"/>
                <a:sym typeface="Wingdings" pitchFamily="2" charset="2"/>
              </a:rPr>
              <a:t>&gt;</a:t>
            </a:r>
            <a:r>
              <a:rPr lang="en-US" altLang="zh-CN">
                <a:solidFill>
                  <a:srgbClr val="009900"/>
                </a:solidFill>
                <a:ea typeface="楷体_GB2312" pitchFamily="49" charset="-122"/>
                <a:sym typeface="Wingdings" pitchFamily="2" charset="2"/>
              </a:rPr>
              <a:t>a</a:t>
            </a:r>
            <a:r>
              <a:rPr lang="en-US" altLang="zh-CN" baseline="-25000">
                <a:solidFill>
                  <a:srgbClr val="009900"/>
                </a:solidFill>
                <a:ea typeface="楷体_GB2312" pitchFamily="49" charset="-122"/>
                <a:sym typeface="Wingdings" pitchFamily="2" charset="2"/>
              </a:rPr>
              <a:t>j+1</a:t>
            </a:r>
          </a:p>
          <a:p>
            <a:pPr eaLnBrk="0" hangingPunct="0">
              <a:spcBef>
                <a:spcPct val="0"/>
              </a:spcBef>
              <a:buSzPct val="80000"/>
            </a:pPr>
            <a:r>
              <a:rPr lang="zh-CN" altLang="en-US">
                <a:ea typeface="楷体_GB2312" pitchFamily="49" charset="-122"/>
                <a:sym typeface="Wingdings" pitchFamily="2" charset="2"/>
              </a:rPr>
              <a:t>因此，当找到一对</a:t>
            </a:r>
            <a:r>
              <a:rPr lang="en-US" altLang="zh-CN">
                <a:solidFill>
                  <a:srgbClr val="FF3300"/>
                </a:solidFill>
                <a:ea typeface="楷体_GB2312" pitchFamily="49" charset="-122"/>
                <a:sym typeface="Wingdings" pitchFamily="2" charset="2"/>
              </a:rPr>
              <a:t>&lt;&gt;</a:t>
            </a:r>
            <a:r>
              <a:rPr lang="zh-CN" altLang="en-US">
                <a:ea typeface="楷体_GB2312" pitchFamily="49" charset="-122"/>
                <a:sym typeface="Wingdings" pitchFamily="2" charset="2"/>
              </a:rPr>
              <a:t>的关系符号后，就可以把</a:t>
            </a:r>
            <a:r>
              <a:rPr lang="en-US" altLang="zh-CN">
                <a:solidFill>
                  <a:srgbClr val="FF3300"/>
                </a:solidFill>
                <a:ea typeface="楷体_GB2312" pitchFamily="49" charset="-122"/>
                <a:sym typeface="Wingdings" pitchFamily="2" charset="2"/>
              </a:rPr>
              <a:t>&lt;&gt;</a:t>
            </a:r>
            <a:r>
              <a:rPr lang="zh-CN" altLang="en-US">
                <a:ea typeface="楷体_GB2312" pitchFamily="49" charset="-122"/>
                <a:sym typeface="Wingdings" pitchFamily="2" charset="2"/>
              </a:rPr>
              <a:t>关系符号中间的符号串作为句柄进行归约</a:t>
            </a:r>
          </a:p>
          <a:p>
            <a:pPr eaLnBrk="0" hangingPunct="0">
              <a:spcBef>
                <a:spcPct val="0"/>
              </a:spcBef>
              <a:buSzPct val="80000"/>
            </a:pPr>
            <a:r>
              <a:rPr lang="zh-CN" altLang="en-US">
                <a:ea typeface="楷体_GB2312" pitchFamily="49" charset="-122"/>
                <a:sym typeface="Wingdings" pitchFamily="2" charset="2"/>
              </a:rPr>
              <a:t>问题是：</a:t>
            </a:r>
            <a:r>
              <a:rPr lang="zh-CN" altLang="en-US">
                <a:solidFill>
                  <a:srgbClr val="0000FF"/>
                </a:solidFill>
                <a:ea typeface="楷体_GB2312" pitchFamily="49" charset="-122"/>
                <a:sym typeface="Wingdings" pitchFamily="2" charset="2"/>
              </a:rPr>
              <a:t>如何寻找句柄 </a:t>
            </a:r>
            <a:r>
              <a:rPr lang="en-US" altLang="zh-CN">
                <a:solidFill>
                  <a:srgbClr val="0000FF"/>
                </a:solidFill>
                <a:ea typeface="楷体_GB2312" pitchFamily="49" charset="-122"/>
                <a:sym typeface="Wingdings" pitchFamily="2" charset="2"/>
              </a:rPr>
              <a:t>?</a:t>
            </a:r>
          </a:p>
        </p:txBody>
      </p:sp>
      <p:sp>
        <p:nvSpPr>
          <p:cNvPr id="276484" name="Text Box 4"/>
          <p:cNvSpPr txBox="1">
            <a:spLocks noChangeArrowheads="1"/>
          </p:cNvSpPr>
          <p:nvPr/>
        </p:nvSpPr>
        <p:spPr bwMode="auto">
          <a:xfrm>
            <a:off x="1397000" y="2425700"/>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i</a:t>
            </a:r>
          </a:p>
        </p:txBody>
      </p:sp>
      <p:sp>
        <p:nvSpPr>
          <p:cNvPr id="276485" name="Text Box 5"/>
          <p:cNvSpPr txBox="1">
            <a:spLocks noChangeArrowheads="1"/>
          </p:cNvSpPr>
          <p:nvPr/>
        </p:nvSpPr>
        <p:spPr bwMode="auto">
          <a:xfrm>
            <a:off x="5435600" y="2425700"/>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j</a:t>
            </a:r>
          </a:p>
        </p:txBody>
      </p:sp>
      <p:sp>
        <p:nvSpPr>
          <p:cNvPr id="276486" name="Text Box 6"/>
          <p:cNvSpPr txBox="1">
            <a:spLocks noChangeArrowheads="1"/>
          </p:cNvSpPr>
          <p:nvPr/>
        </p:nvSpPr>
        <p:spPr bwMode="auto">
          <a:xfrm>
            <a:off x="2387600" y="2425700"/>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i+1</a:t>
            </a:r>
          </a:p>
        </p:txBody>
      </p:sp>
      <p:sp>
        <p:nvSpPr>
          <p:cNvPr id="276487" name="Text Box 7"/>
          <p:cNvSpPr txBox="1">
            <a:spLocks noChangeArrowheads="1"/>
          </p:cNvSpPr>
          <p:nvPr/>
        </p:nvSpPr>
        <p:spPr bwMode="auto">
          <a:xfrm>
            <a:off x="6654800" y="2425700"/>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j+1</a:t>
            </a:r>
          </a:p>
        </p:txBody>
      </p:sp>
      <p:sp>
        <p:nvSpPr>
          <p:cNvPr id="276488" name="Text Box 8"/>
          <p:cNvSpPr txBox="1">
            <a:spLocks noChangeArrowheads="1"/>
          </p:cNvSpPr>
          <p:nvPr/>
        </p:nvSpPr>
        <p:spPr bwMode="auto">
          <a:xfrm>
            <a:off x="2555875" y="1125538"/>
            <a:ext cx="6858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009900"/>
                </a:solidFill>
                <a:sym typeface="Wingdings" pitchFamily="2" charset="2"/>
              </a:rPr>
              <a:t>a</a:t>
            </a:r>
            <a:r>
              <a:rPr lang="en-US" altLang="zh-CN" baseline="-25000">
                <a:solidFill>
                  <a:srgbClr val="009900"/>
                </a:solidFill>
                <a:sym typeface="Wingdings" pitchFamily="2" charset="2"/>
              </a:rPr>
              <a:t>i-1</a:t>
            </a:r>
          </a:p>
        </p:txBody>
      </p:sp>
      <p:sp>
        <p:nvSpPr>
          <p:cNvPr id="276489" name="Text Box 9"/>
          <p:cNvSpPr txBox="1">
            <a:spLocks noChangeArrowheads="1"/>
          </p:cNvSpPr>
          <p:nvPr/>
        </p:nvSpPr>
        <p:spPr bwMode="auto">
          <a:xfrm>
            <a:off x="1908175" y="2422525"/>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i</a:t>
            </a:r>
          </a:p>
        </p:txBody>
      </p:sp>
      <p:sp>
        <p:nvSpPr>
          <p:cNvPr id="276490" name="Text Box 10"/>
          <p:cNvSpPr txBox="1">
            <a:spLocks noChangeArrowheads="1"/>
          </p:cNvSpPr>
          <p:nvPr/>
        </p:nvSpPr>
        <p:spPr bwMode="auto">
          <a:xfrm>
            <a:off x="3276600" y="2422525"/>
            <a:ext cx="7620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i+1</a:t>
            </a:r>
          </a:p>
        </p:txBody>
      </p:sp>
      <p:sp>
        <p:nvSpPr>
          <p:cNvPr id="276491" name="Text Box 11"/>
          <p:cNvSpPr txBox="1">
            <a:spLocks noChangeArrowheads="1"/>
          </p:cNvSpPr>
          <p:nvPr/>
        </p:nvSpPr>
        <p:spPr bwMode="auto">
          <a:xfrm>
            <a:off x="4572000" y="2422525"/>
            <a:ext cx="6858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j-1</a:t>
            </a:r>
          </a:p>
        </p:txBody>
      </p:sp>
      <p:sp>
        <p:nvSpPr>
          <p:cNvPr id="276492" name="Text Box 12"/>
          <p:cNvSpPr txBox="1">
            <a:spLocks noChangeArrowheads="1"/>
          </p:cNvSpPr>
          <p:nvPr/>
        </p:nvSpPr>
        <p:spPr bwMode="auto">
          <a:xfrm>
            <a:off x="6156325" y="2422525"/>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j</a:t>
            </a:r>
          </a:p>
        </p:txBody>
      </p:sp>
      <p:sp>
        <p:nvSpPr>
          <p:cNvPr id="276493" name="Text Box 13"/>
          <p:cNvSpPr txBox="1">
            <a:spLocks noChangeArrowheads="1"/>
          </p:cNvSpPr>
          <p:nvPr/>
        </p:nvSpPr>
        <p:spPr bwMode="auto">
          <a:xfrm>
            <a:off x="5435600" y="1125538"/>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009900"/>
                </a:solidFill>
                <a:sym typeface="Wingdings" pitchFamily="2" charset="2"/>
              </a:rPr>
              <a:t>a</a:t>
            </a:r>
            <a:r>
              <a:rPr lang="en-US" altLang="zh-CN" baseline="-25000">
                <a:solidFill>
                  <a:srgbClr val="009900"/>
                </a:solidFill>
                <a:sym typeface="Wingdings" pitchFamily="2" charset="2"/>
              </a:rPr>
              <a:t>j+1</a:t>
            </a:r>
          </a:p>
        </p:txBody>
      </p:sp>
      <p:sp>
        <p:nvSpPr>
          <p:cNvPr id="276494" name="Text Box 14"/>
          <p:cNvSpPr txBox="1">
            <a:spLocks noChangeArrowheads="1"/>
          </p:cNvSpPr>
          <p:nvPr/>
        </p:nvSpPr>
        <p:spPr bwMode="auto">
          <a:xfrm>
            <a:off x="4064000" y="1130300"/>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A</a:t>
            </a:r>
          </a:p>
        </p:txBody>
      </p:sp>
      <p:sp>
        <p:nvSpPr>
          <p:cNvPr id="276495" name="Line 15"/>
          <p:cNvSpPr>
            <a:spLocks noChangeShapeType="1"/>
          </p:cNvSpPr>
          <p:nvPr/>
        </p:nvSpPr>
        <p:spPr bwMode="auto">
          <a:xfrm flipV="1">
            <a:off x="1701800" y="1587500"/>
            <a:ext cx="2362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6" name="Line 16"/>
          <p:cNvSpPr>
            <a:spLocks noChangeShapeType="1"/>
          </p:cNvSpPr>
          <p:nvPr/>
        </p:nvSpPr>
        <p:spPr bwMode="auto">
          <a:xfrm flipV="1">
            <a:off x="2311400" y="1587500"/>
            <a:ext cx="1828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7" name="Line 17"/>
          <p:cNvSpPr>
            <a:spLocks noChangeShapeType="1"/>
          </p:cNvSpPr>
          <p:nvPr/>
        </p:nvSpPr>
        <p:spPr bwMode="auto">
          <a:xfrm flipV="1">
            <a:off x="2768600" y="1587500"/>
            <a:ext cx="1447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8" name="Line 18"/>
          <p:cNvSpPr>
            <a:spLocks noChangeShapeType="1"/>
          </p:cNvSpPr>
          <p:nvPr/>
        </p:nvSpPr>
        <p:spPr bwMode="auto">
          <a:xfrm flipV="1">
            <a:off x="3683000" y="1587500"/>
            <a:ext cx="609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9" name="Line 19"/>
          <p:cNvSpPr>
            <a:spLocks noChangeShapeType="1"/>
          </p:cNvSpPr>
          <p:nvPr/>
        </p:nvSpPr>
        <p:spPr bwMode="auto">
          <a:xfrm flipH="1" flipV="1">
            <a:off x="4368800" y="1587500"/>
            <a:ext cx="5334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0" name="Line 20"/>
          <p:cNvSpPr>
            <a:spLocks noChangeShapeType="1"/>
          </p:cNvSpPr>
          <p:nvPr/>
        </p:nvSpPr>
        <p:spPr bwMode="auto">
          <a:xfrm flipH="1" flipV="1">
            <a:off x="4445000" y="1587500"/>
            <a:ext cx="12192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1" name="Line 21"/>
          <p:cNvSpPr>
            <a:spLocks noChangeShapeType="1"/>
          </p:cNvSpPr>
          <p:nvPr/>
        </p:nvSpPr>
        <p:spPr bwMode="auto">
          <a:xfrm flipH="1" flipV="1">
            <a:off x="4521200" y="1587500"/>
            <a:ext cx="1752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2" name="Line 22"/>
          <p:cNvSpPr>
            <a:spLocks noChangeShapeType="1"/>
          </p:cNvSpPr>
          <p:nvPr/>
        </p:nvSpPr>
        <p:spPr bwMode="auto">
          <a:xfrm flipH="1" flipV="1">
            <a:off x="4597400" y="1587500"/>
            <a:ext cx="2590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3" name="Text Box 23"/>
          <p:cNvSpPr txBox="1">
            <a:spLocks noChangeArrowheads="1"/>
          </p:cNvSpPr>
          <p:nvPr/>
        </p:nvSpPr>
        <p:spPr bwMode="auto">
          <a:xfrm>
            <a:off x="755650" y="2349500"/>
            <a:ext cx="64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&lt;</a:t>
            </a:r>
          </a:p>
        </p:txBody>
      </p:sp>
      <p:sp>
        <p:nvSpPr>
          <p:cNvPr id="276504" name="Text Box 24"/>
          <p:cNvSpPr txBox="1">
            <a:spLocks noChangeArrowheads="1"/>
          </p:cNvSpPr>
          <p:nvPr/>
        </p:nvSpPr>
        <p:spPr bwMode="auto">
          <a:xfrm>
            <a:off x="7380288" y="2420938"/>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76503"/>
                                        </p:tgtEl>
                                        <p:attrNameLst>
                                          <p:attrName>style.visibility</p:attrName>
                                        </p:attrNameLst>
                                      </p:cBhvr>
                                      <p:to>
                                        <p:strVal val="visible"/>
                                      </p:to>
                                    </p:set>
                                    <p:animEffect transition="in" filter="fade">
                                      <p:cBhvr>
                                        <p:cTn id="7" dur="770" decel="100000"/>
                                        <p:tgtEl>
                                          <p:spTgt spid="276503"/>
                                        </p:tgtEl>
                                      </p:cBhvr>
                                    </p:animEffect>
                                    <p:animScale>
                                      <p:cBhvr>
                                        <p:cTn id="8" dur="770" decel="100000"/>
                                        <p:tgtEl>
                                          <p:spTgt spid="276503"/>
                                        </p:tgtEl>
                                      </p:cBhvr>
                                      <p:from x="10000" y="10000"/>
                                      <p:to x="200000" y="450000"/>
                                    </p:animScale>
                                    <p:animScale>
                                      <p:cBhvr>
                                        <p:cTn id="9" dur="1230" accel="100000" fill="hold">
                                          <p:stCondLst>
                                            <p:cond delay="770"/>
                                          </p:stCondLst>
                                        </p:cTn>
                                        <p:tgtEl>
                                          <p:spTgt spid="276503"/>
                                        </p:tgtEl>
                                      </p:cBhvr>
                                      <p:from x="200000" y="450000"/>
                                      <p:to x="100000" y="100000"/>
                                    </p:animScale>
                                    <p:set>
                                      <p:cBhvr>
                                        <p:cTn id="10" dur="770" fill="hold"/>
                                        <p:tgtEl>
                                          <p:spTgt spid="276503"/>
                                        </p:tgtEl>
                                        <p:attrNameLst>
                                          <p:attrName>ppt_x</p:attrName>
                                        </p:attrNameLst>
                                      </p:cBhvr>
                                      <p:to>
                                        <p:strVal val="(0.5)"/>
                                      </p:to>
                                    </p:set>
                                    <p:anim from="(0.5)" to="(#ppt_x)" calcmode="lin" valueType="num">
                                      <p:cBhvr>
                                        <p:cTn id="11" dur="1230" accel="100000" fill="hold">
                                          <p:stCondLst>
                                            <p:cond delay="770"/>
                                          </p:stCondLst>
                                        </p:cTn>
                                        <p:tgtEl>
                                          <p:spTgt spid="276503"/>
                                        </p:tgtEl>
                                        <p:attrNameLst>
                                          <p:attrName>ppt_x</p:attrName>
                                        </p:attrNameLst>
                                      </p:cBhvr>
                                    </p:anim>
                                    <p:set>
                                      <p:cBhvr>
                                        <p:cTn id="12" dur="770" fill="hold"/>
                                        <p:tgtEl>
                                          <p:spTgt spid="276503"/>
                                        </p:tgtEl>
                                        <p:attrNameLst>
                                          <p:attrName>ppt_y</p:attrName>
                                        </p:attrNameLst>
                                      </p:cBhvr>
                                      <p:to>
                                        <p:strVal val="(#ppt_y+0.4)"/>
                                      </p:to>
                                    </p:set>
                                    <p:anim from="(#ppt_y+0.4)" to="(#ppt_y)" calcmode="lin" valueType="num">
                                      <p:cBhvr>
                                        <p:cTn id="13" dur="1230" accel="100000" fill="hold">
                                          <p:stCondLst>
                                            <p:cond delay="770"/>
                                          </p:stCondLst>
                                        </p:cTn>
                                        <p:tgtEl>
                                          <p:spTgt spid="276503"/>
                                        </p:tgtEl>
                                        <p:attrNameLst>
                                          <p:attrName>ppt_y</p:attrName>
                                        </p:attrNameLst>
                                      </p:cBhvr>
                                    </p:anim>
                                  </p:childTnLst>
                                </p:cTn>
                              </p:par>
                              <p:par>
                                <p:cTn id="14" presetID="51" presetClass="entr" presetSubtype="0" fill="hold" grpId="0" nodeType="withEffect">
                                  <p:stCondLst>
                                    <p:cond delay="0"/>
                                  </p:stCondLst>
                                  <p:childTnLst>
                                    <p:set>
                                      <p:cBhvr>
                                        <p:cTn id="15" dur="1" fill="hold">
                                          <p:stCondLst>
                                            <p:cond delay="0"/>
                                          </p:stCondLst>
                                        </p:cTn>
                                        <p:tgtEl>
                                          <p:spTgt spid="276504"/>
                                        </p:tgtEl>
                                        <p:attrNameLst>
                                          <p:attrName>style.visibility</p:attrName>
                                        </p:attrNameLst>
                                      </p:cBhvr>
                                      <p:to>
                                        <p:strVal val="visible"/>
                                      </p:to>
                                    </p:set>
                                    <p:animEffect transition="in" filter="fade">
                                      <p:cBhvr>
                                        <p:cTn id="16" dur="770" decel="100000"/>
                                        <p:tgtEl>
                                          <p:spTgt spid="276504"/>
                                        </p:tgtEl>
                                      </p:cBhvr>
                                    </p:animEffect>
                                    <p:animScale>
                                      <p:cBhvr>
                                        <p:cTn id="17" dur="770" decel="100000"/>
                                        <p:tgtEl>
                                          <p:spTgt spid="276504"/>
                                        </p:tgtEl>
                                      </p:cBhvr>
                                      <p:from x="10000" y="10000"/>
                                      <p:to x="200000" y="450000"/>
                                    </p:animScale>
                                    <p:animScale>
                                      <p:cBhvr>
                                        <p:cTn id="18" dur="1230" accel="100000" fill="hold">
                                          <p:stCondLst>
                                            <p:cond delay="770"/>
                                          </p:stCondLst>
                                        </p:cTn>
                                        <p:tgtEl>
                                          <p:spTgt spid="276504"/>
                                        </p:tgtEl>
                                      </p:cBhvr>
                                      <p:from x="200000" y="450000"/>
                                      <p:to x="100000" y="100000"/>
                                    </p:animScale>
                                    <p:set>
                                      <p:cBhvr>
                                        <p:cTn id="19" dur="770" fill="hold"/>
                                        <p:tgtEl>
                                          <p:spTgt spid="276504"/>
                                        </p:tgtEl>
                                        <p:attrNameLst>
                                          <p:attrName>ppt_x</p:attrName>
                                        </p:attrNameLst>
                                      </p:cBhvr>
                                      <p:to>
                                        <p:strVal val="(0.5)"/>
                                      </p:to>
                                    </p:set>
                                    <p:anim from="(0.5)" to="(#ppt_x)" calcmode="lin" valueType="num">
                                      <p:cBhvr>
                                        <p:cTn id="20" dur="1230" accel="100000" fill="hold">
                                          <p:stCondLst>
                                            <p:cond delay="770"/>
                                          </p:stCondLst>
                                        </p:cTn>
                                        <p:tgtEl>
                                          <p:spTgt spid="276504"/>
                                        </p:tgtEl>
                                        <p:attrNameLst>
                                          <p:attrName>ppt_x</p:attrName>
                                        </p:attrNameLst>
                                      </p:cBhvr>
                                    </p:anim>
                                    <p:set>
                                      <p:cBhvr>
                                        <p:cTn id="21" dur="770" fill="hold"/>
                                        <p:tgtEl>
                                          <p:spTgt spid="276504"/>
                                        </p:tgtEl>
                                        <p:attrNameLst>
                                          <p:attrName>ppt_y</p:attrName>
                                        </p:attrNameLst>
                                      </p:cBhvr>
                                      <p:to>
                                        <p:strVal val="(#ppt_y+0.4)"/>
                                      </p:to>
                                    </p:set>
                                    <p:anim from="(#ppt_y+0.4)" to="(#ppt_y)" calcmode="lin" valueType="num">
                                      <p:cBhvr>
                                        <p:cTn id="22" dur="1230" accel="100000" fill="hold">
                                          <p:stCondLst>
                                            <p:cond delay="770"/>
                                          </p:stCondLst>
                                        </p:cTn>
                                        <p:tgtEl>
                                          <p:spTgt spid="276504"/>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483">
                                            <p:txEl>
                                              <p:pRg st="0" end="0"/>
                                            </p:txEl>
                                          </p:spTgt>
                                        </p:tgtEl>
                                        <p:attrNameLst>
                                          <p:attrName>style.visibility</p:attrName>
                                        </p:attrNameLst>
                                      </p:cBhvr>
                                      <p:to>
                                        <p:strVal val="visible"/>
                                      </p:to>
                                    </p:set>
                                    <p:animEffect transition="in" filter="wipe(left)">
                                      <p:cBhvr>
                                        <p:cTn id="27" dur="500"/>
                                        <p:tgtEl>
                                          <p:spTgt spid="276483">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6483">
                                            <p:txEl>
                                              <p:pRg st="1" end="1"/>
                                            </p:txEl>
                                          </p:spTgt>
                                        </p:tgtEl>
                                        <p:attrNameLst>
                                          <p:attrName>style.visibility</p:attrName>
                                        </p:attrNameLst>
                                      </p:cBhvr>
                                      <p:to>
                                        <p:strVal val="visible"/>
                                      </p:to>
                                    </p:set>
                                    <p:animEffect transition="in" filter="wipe(left)">
                                      <p:cBhvr>
                                        <p:cTn id="30" dur="500"/>
                                        <p:tgtEl>
                                          <p:spTgt spid="276483">
                                            <p:txEl>
                                              <p:pRg st="1" end="1"/>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76483">
                                            <p:txEl>
                                              <p:pRg st="2" end="2"/>
                                            </p:txEl>
                                          </p:spTgt>
                                        </p:tgtEl>
                                        <p:attrNameLst>
                                          <p:attrName>style.visibility</p:attrName>
                                        </p:attrNameLst>
                                      </p:cBhvr>
                                      <p:to>
                                        <p:strVal val="visible"/>
                                      </p:to>
                                    </p:set>
                                    <p:animEffect transition="in" filter="wipe(left)">
                                      <p:cBhvr>
                                        <p:cTn id="33" dur="500"/>
                                        <p:tgtEl>
                                          <p:spTgt spid="27648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6483">
                                            <p:txEl>
                                              <p:pRg st="3" end="3"/>
                                            </p:txEl>
                                          </p:spTgt>
                                        </p:tgtEl>
                                        <p:attrNameLst>
                                          <p:attrName>style.visibility</p:attrName>
                                        </p:attrNameLst>
                                      </p:cBhvr>
                                      <p:to>
                                        <p:strVal val="visible"/>
                                      </p:to>
                                    </p:set>
                                    <p:animEffect transition="in" filter="wipe(left)">
                                      <p:cBhvr>
                                        <p:cTn id="38" dur="500"/>
                                        <p:tgtEl>
                                          <p:spTgt spid="27648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76483">
                                            <p:txEl>
                                              <p:pRg st="4" end="4"/>
                                            </p:txEl>
                                          </p:spTgt>
                                        </p:tgtEl>
                                        <p:attrNameLst>
                                          <p:attrName>style.visibility</p:attrName>
                                        </p:attrNameLst>
                                      </p:cBhvr>
                                      <p:to>
                                        <p:strVal val="visible"/>
                                      </p:to>
                                    </p:set>
                                    <p:animEffect transition="in" filter="wipe(left)">
                                      <p:cBhvr>
                                        <p:cTn id="43" dur="500"/>
                                        <p:tgtEl>
                                          <p:spTgt spid="276483">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76483">
                                            <p:txEl>
                                              <p:pRg st="5" end="5"/>
                                            </p:txEl>
                                          </p:spTgt>
                                        </p:tgtEl>
                                        <p:attrNameLst>
                                          <p:attrName>style.visibility</p:attrName>
                                        </p:attrNameLst>
                                      </p:cBhvr>
                                      <p:to>
                                        <p:strVal val="visible"/>
                                      </p:to>
                                    </p:set>
                                    <p:animEffect transition="in" filter="wipe(left)">
                                      <p:cBhvr>
                                        <p:cTn id="48" dur="500"/>
                                        <p:tgtEl>
                                          <p:spTgt spid="276483">
                                            <p:txEl>
                                              <p:pRg st="5" end="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76483">
                                            <p:txEl>
                                              <p:pRg st="6" end="6"/>
                                            </p:txEl>
                                          </p:spTgt>
                                        </p:tgtEl>
                                        <p:attrNameLst>
                                          <p:attrName>style.visibility</p:attrName>
                                        </p:attrNameLst>
                                      </p:cBhvr>
                                      <p:to>
                                        <p:strVal val="visible"/>
                                      </p:to>
                                    </p:set>
                                    <p:animEffect transition="in" filter="wipe(left)">
                                      <p:cBhvr>
                                        <p:cTn id="53" dur="500"/>
                                        <p:tgtEl>
                                          <p:spTgt spid="276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uiExpand="1" build="p"/>
      <p:bldP spid="276503" grpId="0"/>
      <p:bldP spid="27650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0095981-1D04-47F4-9DCC-C90574415813}" type="slidenum">
              <a:rPr lang="en-US" altLang="zh-CN"/>
              <a:pPr/>
              <a:t>24</a:t>
            </a:fld>
            <a:endParaRPr lang="en-US" altLang="zh-CN"/>
          </a:p>
        </p:txBody>
      </p:sp>
      <p:sp>
        <p:nvSpPr>
          <p:cNvPr id="277506"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素短语和最左素短语</a:t>
            </a:r>
          </a:p>
        </p:txBody>
      </p:sp>
      <p:sp>
        <p:nvSpPr>
          <p:cNvPr id="277507" name="Rectangle 3"/>
          <p:cNvSpPr>
            <a:spLocks noGrp="1" noChangeArrowheads="1"/>
          </p:cNvSpPr>
          <p:nvPr>
            <p:ph type="body" idx="1"/>
          </p:nvPr>
        </p:nvSpPr>
        <p:spPr>
          <a:xfrm>
            <a:off x="395288" y="1268413"/>
            <a:ext cx="8353425" cy="1800225"/>
          </a:xfrm>
        </p:spPr>
        <p:txBody>
          <a:bodyPr/>
          <a:lstStyle/>
          <a:p>
            <a:pPr algn="just" eaLnBrk="0" hangingPunct="0">
              <a:spcBef>
                <a:spcPct val="0"/>
              </a:spcBef>
              <a:buSzPct val="80000"/>
            </a:pPr>
            <a:r>
              <a:rPr lang="zh-CN" altLang="en-US">
                <a:ea typeface="楷体_GB2312" pitchFamily="49" charset="-122"/>
                <a:sym typeface="Wingdings" pitchFamily="2" charset="2"/>
              </a:rPr>
              <a:t>设有文法</a:t>
            </a:r>
            <a:r>
              <a:rPr lang="en-US" altLang="zh-CN">
                <a:ea typeface="楷体_GB2312" pitchFamily="49" charset="-122"/>
                <a:sym typeface="Wingdings" pitchFamily="2" charset="2"/>
              </a:rPr>
              <a:t>G[S]</a:t>
            </a:r>
            <a:r>
              <a:rPr lang="zh-CN" altLang="en-US">
                <a:ea typeface="楷体_GB2312" pitchFamily="49" charset="-122"/>
                <a:sym typeface="Wingdings" pitchFamily="2" charset="2"/>
              </a:rPr>
              <a:t>，其句型的素短语是一个</a:t>
            </a:r>
            <a:r>
              <a:rPr lang="zh-CN" altLang="en-US">
                <a:solidFill>
                  <a:schemeClr val="hlink"/>
                </a:solidFill>
                <a:ea typeface="楷体_GB2312" pitchFamily="49" charset="-122"/>
                <a:sym typeface="Wingdings" pitchFamily="2" charset="2"/>
              </a:rPr>
              <a:t>短语</a:t>
            </a:r>
            <a:r>
              <a:rPr lang="zh-CN" altLang="en-US">
                <a:ea typeface="楷体_GB2312" pitchFamily="49" charset="-122"/>
                <a:sym typeface="Wingdings" pitchFamily="2" charset="2"/>
              </a:rPr>
              <a:t>，它</a:t>
            </a:r>
            <a:r>
              <a:rPr lang="zh-CN" altLang="en-US">
                <a:solidFill>
                  <a:schemeClr val="hlink"/>
                </a:solidFill>
                <a:ea typeface="楷体_GB2312" pitchFamily="49" charset="-122"/>
                <a:sym typeface="Wingdings" pitchFamily="2" charset="2"/>
              </a:rPr>
              <a:t>至少包含一个终结符</a:t>
            </a:r>
            <a:r>
              <a:rPr lang="zh-CN" altLang="en-US">
                <a:ea typeface="楷体_GB2312" pitchFamily="49" charset="-122"/>
                <a:sym typeface="Wingdings" pitchFamily="2" charset="2"/>
              </a:rPr>
              <a:t>，并除自身外</a:t>
            </a:r>
            <a:r>
              <a:rPr lang="zh-CN" altLang="en-US">
                <a:solidFill>
                  <a:schemeClr val="hlink"/>
                </a:solidFill>
                <a:ea typeface="楷体_GB2312" pitchFamily="49" charset="-122"/>
                <a:sym typeface="Wingdings" pitchFamily="2" charset="2"/>
              </a:rPr>
              <a:t>不包含其它素短语</a:t>
            </a:r>
          </a:p>
          <a:p>
            <a:pPr algn="just" eaLnBrk="0" hangingPunct="0">
              <a:spcBef>
                <a:spcPct val="0"/>
              </a:spcBef>
              <a:buSzPct val="80000"/>
            </a:pPr>
            <a:r>
              <a:rPr lang="zh-CN" altLang="en-US">
                <a:ea typeface="楷体_GB2312" pitchFamily="49" charset="-122"/>
                <a:sym typeface="Wingdings" pitchFamily="2" charset="2"/>
              </a:rPr>
              <a:t>最左边的素短语称</a:t>
            </a:r>
            <a:r>
              <a:rPr lang="zh-CN" altLang="en-US">
                <a:solidFill>
                  <a:srgbClr val="FF3300"/>
                </a:solidFill>
                <a:ea typeface="楷体_GB2312" pitchFamily="49" charset="-122"/>
                <a:sym typeface="Wingdings" pitchFamily="2" charset="2"/>
              </a:rPr>
              <a:t>最左素短语</a:t>
            </a:r>
            <a:r>
              <a:rPr lang="zh-CN" altLang="en-US">
                <a:ea typeface="楷体_GB2312" pitchFamily="49" charset="-122"/>
                <a:sym typeface="Wingdings" pitchFamily="2" charset="2"/>
              </a:rPr>
              <a:t> </a:t>
            </a:r>
          </a:p>
          <a:p>
            <a:pPr algn="just" eaLnBrk="0" hangingPunct="0">
              <a:spcBef>
                <a:spcPct val="0"/>
              </a:spcBef>
              <a:buSzPct val="80000"/>
            </a:pPr>
            <a:r>
              <a:rPr lang="zh-CN" altLang="en-US">
                <a:ea typeface="楷体_GB2312" pitchFamily="49" charset="-122"/>
                <a:sym typeface="Wingdings" pitchFamily="2" charset="2"/>
              </a:rPr>
              <a:t>最左素短语是</a:t>
            </a:r>
            <a:r>
              <a:rPr lang="zh-CN" altLang="en-US">
                <a:solidFill>
                  <a:srgbClr val="D60093"/>
                </a:solidFill>
                <a:ea typeface="楷体_GB2312" pitchFamily="49" charset="-122"/>
                <a:sym typeface="Wingdings" pitchFamily="2" charset="2"/>
              </a:rPr>
              <a:t>算符优先分析</a:t>
            </a:r>
            <a:r>
              <a:rPr lang="zh-CN" altLang="en-US">
                <a:ea typeface="楷体_GB2312" pitchFamily="49" charset="-122"/>
                <a:sym typeface="Wingdings" pitchFamily="2" charset="2"/>
              </a:rPr>
              <a:t>的</a:t>
            </a:r>
            <a:r>
              <a:rPr lang="zh-CN" altLang="en-US">
                <a:solidFill>
                  <a:srgbClr val="008000"/>
                </a:solidFill>
                <a:ea typeface="楷体_GB2312" pitchFamily="49" charset="-122"/>
                <a:sym typeface="Wingdings" pitchFamily="2" charset="2"/>
              </a:rPr>
              <a:t>句柄</a:t>
            </a:r>
            <a:r>
              <a:rPr lang="zh-CN" altLang="en-US">
                <a:solidFill>
                  <a:srgbClr val="FF3300"/>
                </a:solidFill>
                <a:ea typeface="楷体_GB2312" pitchFamily="49" charset="-122"/>
                <a:sym typeface="Wingdings" pitchFamily="2"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wipe(left)">
                                      <p:cBhvr>
                                        <p:cTn id="7" dur="500"/>
                                        <p:tgtEl>
                                          <p:spTgt spid="27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wipe(left)">
                                      <p:cBhvr>
                                        <p:cTn id="12" dur="500"/>
                                        <p:tgtEl>
                                          <p:spTgt spid="277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7507">
                                            <p:txEl>
                                              <p:pRg st="2" end="2"/>
                                            </p:txEl>
                                          </p:spTgt>
                                        </p:tgtEl>
                                        <p:attrNameLst>
                                          <p:attrName>style.visibility</p:attrName>
                                        </p:attrNameLst>
                                      </p:cBhvr>
                                      <p:to>
                                        <p:strVal val="visible"/>
                                      </p:to>
                                    </p:set>
                                    <p:animEffect transition="in" filter="wipe(left)">
                                      <p:cBhvr>
                                        <p:cTn id="17" dur="500"/>
                                        <p:tgtEl>
                                          <p:spTgt spid="277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12"/>
          </p:nvPr>
        </p:nvSpPr>
        <p:spPr/>
        <p:txBody>
          <a:bodyPr/>
          <a:lstStyle/>
          <a:p>
            <a:fld id="{E6B67D26-705A-4115-BA06-C4822410995C}" type="slidenum">
              <a:rPr lang="en-US" altLang="zh-CN"/>
              <a:pPr/>
              <a:t>25</a:t>
            </a:fld>
            <a:endParaRPr lang="en-US" altLang="zh-CN"/>
          </a:p>
        </p:txBody>
      </p:sp>
      <p:sp>
        <p:nvSpPr>
          <p:cNvPr id="278530"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素短语和最左素短语</a:t>
            </a:r>
          </a:p>
        </p:txBody>
      </p:sp>
      <p:sp>
        <p:nvSpPr>
          <p:cNvPr id="278531" name="Rectangle 3"/>
          <p:cNvSpPr>
            <a:spLocks noGrp="1" noChangeArrowheads="1"/>
          </p:cNvSpPr>
          <p:nvPr>
            <p:ph type="body" idx="1"/>
          </p:nvPr>
        </p:nvSpPr>
        <p:spPr>
          <a:xfrm>
            <a:off x="539750" y="1196975"/>
            <a:ext cx="7848600" cy="5256213"/>
          </a:xfrm>
        </p:spPr>
        <p:txBody>
          <a:bodyPr/>
          <a:lstStyle/>
          <a:p>
            <a:pPr algn="just" eaLnBrk="0" hangingPunct="0">
              <a:lnSpc>
                <a:spcPct val="90000"/>
              </a:lnSpc>
              <a:spcBef>
                <a:spcPct val="0"/>
              </a:spcBef>
              <a:buClrTx/>
              <a:buSzTx/>
              <a:buFontTx/>
              <a:buNone/>
            </a:pPr>
            <a:r>
              <a:rPr lang="zh-CN" altLang="en-US" sz="2000">
                <a:ea typeface="楷体_GB2312" pitchFamily="49" charset="-122"/>
                <a:sym typeface="Wingdings" pitchFamily="2" charset="2"/>
              </a:rPr>
              <a:t>若文法为：</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EE+T | T</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TT*F | F</a:t>
            </a:r>
            <a:endParaRPr lang="en-US" altLang="zh-CN" sz="2000">
              <a:sym typeface="Wingdings" pitchFamily="2" charset="2"/>
            </a:endParaRP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FP↑F | P</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P(E) | i</a:t>
            </a:r>
          </a:p>
          <a:p>
            <a:pPr algn="just" eaLnBrk="0" hangingPunct="0">
              <a:lnSpc>
                <a:spcPct val="90000"/>
              </a:lnSpc>
              <a:spcBef>
                <a:spcPct val="0"/>
              </a:spcBef>
              <a:buClrTx/>
              <a:buSzTx/>
              <a:buFontTx/>
              <a:buNone/>
            </a:pPr>
            <a:r>
              <a:rPr lang="zh-CN" altLang="en-US" sz="2000">
                <a:ea typeface="楷体_GB2312" pitchFamily="49" charset="-122"/>
                <a:sym typeface="Wingdings" pitchFamily="2" charset="2"/>
              </a:rPr>
              <a:t>现有句型  </a:t>
            </a:r>
            <a:r>
              <a:rPr lang="en-US" altLang="zh-CN" sz="2000">
                <a:solidFill>
                  <a:srgbClr val="996600"/>
                </a:solidFill>
                <a:ea typeface="楷体_GB2312" pitchFamily="49" charset="-122"/>
                <a:sym typeface="Wingdings" pitchFamily="2" charset="2"/>
              </a:rPr>
              <a:t>#</a:t>
            </a:r>
            <a:r>
              <a:rPr lang="en-US" altLang="zh-CN" sz="2000">
                <a:solidFill>
                  <a:srgbClr val="FF00FF"/>
                </a:solidFill>
                <a:ea typeface="楷体_GB2312" pitchFamily="49" charset="-122"/>
                <a:sym typeface="Wingdings" pitchFamily="2" charset="2"/>
              </a:rPr>
              <a:t>T+T*F+i</a:t>
            </a:r>
            <a:r>
              <a:rPr lang="en-US" altLang="zh-CN" sz="2000">
                <a:solidFill>
                  <a:srgbClr val="996600"/>
                </a:solidFill>
                <a:ea typeface="楷体_GB2312" pitchFamily="49" charset="-122"/>
                <a:sym typeface="Wingdings" pitchFamily="2" charset="2"/>
              </a:rPr>
              <a:t>#</a:t>
            </a:r>
          </a:p>
          <a:p>
            <a:pPr algn="just" eaLnBrk="0" hangingPunct="0">
              <a:lnSpc>
                <a:spcPct val="90000"/>
              </a:lnSpc>
              <a:spcBef>
                <a:spcPct val="0"/>
              </a:spcBef>
              <a:buClrTx/>
              <a:buSzTx/>
              <a:buFontTx/>
              <a:buNone/>
            </a:pPr>
            <a:r>
              <a:rPr lang="zh-CN" altLang="en-US" sz="2000">
                <a:solidFill>
                  <a:srgbClr val="FF6600"/>
                </a:solidFill>
                <a:ea typeface="楷体_GB2312" pitchFamily="49" charset="-122"/>
                <a:sym typeface="Wingdings" pitchFamily="2" charset="2"/>
              </a:rPr>
              <a:t>短语</a:t>
            </a:r>
            <a:r>
              <a:rPr lang="en-US" altLang="zh-CN" sz="2000">
                <a:ea typeface="楷体_GB2312" pitchFamily="49" charset="-122"/>
                <a:sym typeface="Wingdings" pitchFamily="2" charset="2"/>
              </a:rPr>
              <a:t>: </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T+T*F+i</a:t>
            </a:r>
            <a:r>
              <a:rPr lang="zh-CN" altLang="en-US" sz="2000">
                <a:ea typeface="楷体_GB2312" pitchFamily="49" charset="-122"/>
                <a:sym typeface="Wingdings" pitchFamily="2" charset="2"/>
              </a:rPr>
              <a:t>相对于</a:t>
            </a:r>
            <a:r>
              <a:rPr lang="en-US" altLang="zh-CN" sz="2000">
                <a:ea typeface="楷体_GB2312" pitchFamily="49" charset="-122"/>
                <a:sym typeface="Wingdings" pitchFamily="2" charset="2"/>
              </a:rPr>
              <a:t>E</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T+T*F</a:t>
            </a:r>
            <a:r>
              <a:rPr lang="zh-CN" altLang="en-US" sz="2000">
                <a:ea typeface="楷体_GB2312" pitchFamily="49" charset="-122"/>
                <a:sym typeface="Wingdings" pitchFamily="2" charset="2"/>
              </a:rPr>
              <a:t>相对于</a:t>
            </a:r>
            <a:r>
              <a:rPr lang="en-US" altLang="zh-CN" sz="2000">
                <a:ea typeface="楷体_GB2312" pitchFamily="49" charset="-122"/>
                <a:sym typeface="Wingdings" pitchFamily="2" charset="2"/>
              </a:rPr>
              <a:t>E </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a:t>
            </a:r>
            <a:r>
              <a:rPr lang="zh-CN" altLang="en-US" sz="2000">
                <a:ea typeface="楷体_GB2312" pitchFamily="49" charset="-122"/>
                <a:sym typeface="Wingdings" pitchFamily="2" charset="2"/>
              </a:rPr>
              <a:t>相对于</a:t>
            </a:r>
            <a:r>
              <a:rPr lang="en-US" altLang="zh-CN" sz="2000">
                <a:ea typeface="楷体_GB2312" pitchFamily="49" charset="-122"/>
                <a:sym typeface="Wingdings" pitchFamily="2" charset="2"/>
              </a:rPr>
              <a:t>E</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T*F</a:t>
            </a:r>
            <a:r>
              <a:rPr lang="zh-CN" altLang="en-US" sz="2000">
                <a:ea typeface="楷体_GB2312" pitchFamily="49" charset="-122"/>
                <a:sym typeface="Wingdings" pitchFamily="2" charset="2"/>
              </a:rPr>
              <a:t>相对于</a:t>
            </a:r>
            <a:r>
              <a:rPr lang="en-US" altLang="zh-CN" sz="2000">
                <a:ea typeface="楷体_GB2312" pitchFamily="49" charset="-122"/>
                <a:sym typeface="Wingdings" pitchFamily="2" charset="2"/>
              </a:rPr>
              <a:t>T</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i</a:t>
            </a:r>
            <a:r>
              <a:rPr lang="zh-CN" altLang="en-US" sz="2000">
                <a:ea typeface="楷体_GB2312" pitchFamily="49" charset="-122"/>
                <a:sym typeface="Wingdings" pitchFamily="2" charset="2"/>
              </a:rPr>
              <a:t>相对于</a:t>
            </a:r>
            <a:r>
              <a:rPr lang="en-US" altLang="zh-CN" sz="2000">
                <a:ea typeface="楷体_GB2312" pitchFamily="49" charset="-122"/>
                <a:sym typeface="Wingdings" pitchFamily="2" charset="2"/>
              </a:rPr>
              <a:t>P,F,T</a:t>
            </a:r>
          </a:p>
          <a:p>
            <a:pPr algn="just" eaLnBrk="0" hangingPunct="0">
              <a:lnSpc>
                <a:spcPct val="90000"/>
              </a:lnSpc>
              <a:spcBef>
                <a:spcPct val="0"/>
              </a:spcBef>
              <a:buClrTx/>
              <a:buSzTx/>
              <a:buFontTx/>
              <a:buNone/>
            </a:pPr>
            <a:r>
              <a:rPr lang="zh-CN" altLang="en-US" sz="2000">
                <a:solidFill>
                  <a:srgbClr val="FF6600"/>
                </a:solidFill>
                <a:ea typeface="楷体_GB2312" pitchFamily="49" charset="-122"/>
                <a:sym typeface="Wingdings" pitchFamily="2" charset="2"/>
              </a:rPr>
              <a:t>素短语</a:t>
            </a:r>
            <a:r>
              <a:rPr lang="en-US" altLang="zh-CN" sz="2000">
                <a:solidFill>
                  <a:srgbClr val="FF6600"/>
                </a:solidFill>
                <a:ea typeface="楷体_GB2312" pitchFamily="49" charset="-122"/>
                <a:sym typeface="Wingdings" pitchFamily="2" charset="2"/>
              </a:rPr>
              <a:t>:</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i</a:t>
            </a:r>
            <a:r>
              <a:rPr lang="zh-CN" altLang="en-US" sz="2000">
                <a:ea typeface="楷体_GB2312" pitchFamily="49" charset="-122"/>
                <a:sym typeface="Wingdings" pitchFamily="2" charset="2"/>
              </a:rPr>
              <a:t>，</a:t>
            </a:r>
            <a:r>
              <a:rPr lang="en-US" altLang="zh-CN" sz="2000">
                <a:ea typeface="楷体_GB2312" pitchFamily="49" charset="-122"/>
                <a:sym typeface="Wingdings" pitchFamily="2" charset="2"/>
              </a:rPr>
              <a:t>T*F</a:t>
            </a:r>
          </a:p>
          <a:p>
            <a:pPr algn="just" eaLnBrk="0" hangingPunct="0">
              <a:lnSpc>
                <a:spcPct val="90000"/>
              </a:lnSpc>
              <a:spcBef>
                <a:spcPct val="0"/>
              </a:spcBef>
              <a:buClrTx/>
              <a:buSzTx/>
              <a:buFontTx/>
              <a:buNone/>
            </a:pPr>
            <a:r>
              <a:rPr lang="zh-CN" altLang="en-US" sz="2000">
                <a:solidFill>
                  <a:srgbClr val="FF6600"/>
                </a:solidFill>
                <a:ea typeface="楷体_GB2312" pitchFamily="49" charset="-122"/>
                <a:sym typeface="Wingdings" pitchFamily="2" charset="2"/>
              </a:rPr>
              <a:t>最左素短语</a:t>
            </a:r>
            <a:r>
              <a:rPr lang="en-US" altLang="zh-CN" sz="2000">
                <a:solidFill>
                  <a:srgbClr val="FF6600"/>
                </a:solidFill>
                <a:ea typeface="楷体_GB2312" pitchFamily="49" charset="-122"/>
                <a:sym typeface="Wingdings" pitchFamily="2" charset="2"/>
              </a:rPr>
              <a:t>: </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T*F</a:t>
            </a:r>
          </a:p>
          <a:p>
            <a:pPr algn="just" eaLnBrk="0" hangingPunct="0">
              <a:lnSpc>
                <a:spcPct val="90000"/>
              </a:lnSpc>
              <a:spcBef>
                <a:spcPct val="0"/>
              </a:spcBef>
              <a:buSzPct val="80000"/>
            </a:pPr>
            <a:r>
              <a:rPr lang="zh-CN" altLang="en-US" sz="2000">
                <a:ea typeface="楷体_GB2312" pitchFamily="49" charset="-122"/>
                <a:sym typeface="Wingdings" pitchFamily="2" charset="2"/>
              </a:rPr>
              <a:t>在句型  </a:t>
            </a:r>
            <a:r>
              <a:rPr lang="en-US" altLang="zh-CN" sz="2000">
                <a:ea typeface="楷体_GB2312" pitchFamily="49" charset="-122"/>
                <a:sym typeface="Wingdings" pitchFamily="2" charset="2"/>
              </a:rPr>
              <a:t>#T</a:t>
            </a:r>
            <a:r>
              <a:rPr lang="en-US" altLang="zh-CN" sz="2000">
                <a:solidFill>
                  <a:srgbClr val="008000"/>
                </a:solidFill>
                <a:ea typeface="楷体_GB2312" pitchFamily="49" charset="-122"/>
                <a:sym typeface="Wingdings" pitchFamily="2" charset="2"/>
              </a:rPr>
              <a:t>+</a:t>
            </a:r>
            <a:r>
              <a:rPr lang="en-US" altLang="zh-CN" sz="2000">
                <a:solidFill>
                  <a:schemeClr val="hlink"/>
                </a:solidFill>
                <a:ea typeface="楷体_GB2312" pitchFamily="49" charset="-122"/>
                <a:sym typeface="Wingdings" pitchFamily="2" charset="2"/>
              </a:rPr>
              <a:t>T*F</a:t>
            </a:r>
            <a:r>
              <a:rPr lang="en-US" altLang="zh-CN" sz="2000">
                <a:solidFill>
                  <a:srgbClr val="008000"/>
                </a:solidFill>
                <a:ea typeface="楷体_GB2312" pitchFamily="49" charset="-122"/>
                <a:sym typeface="Wingdings" pitchFamily="2" charset="2"/>
              </a:rPr>
              <a:t>+</a:t>
            </a:r>
            <a:r>
              <a:rPr lang="en-US" altLang="zh-CN" sz="2000">
                <a:ea typeface="楷体_GB2312" pitchFamily="49" charset="-122"/>
                <a:sym typeface="Wingdings" pitchFamily="2" charset="2"/>
              </a:rPr>
              <a:t>i#</a:t>
            </a:r>
            <a:r>
              <a:rPr lang="zh-CN" altLang="en-US" sz="2000">
                <a:ea typeface="楷体_GB2312" pitchFamily="49" charset="-122"/>
                <a:sym typeface="Wingdings" pitchFamily="2" charset="2"/>
              </a:rPr>
              <a:t>中，</a:t>
            </a:r>
            <a:r>
              <a:rPr lang="en-US" altLang="zh-CN" sz="2000">
                <a:solidFill>
                  <a:schemeClr val="hlink"/>
                </a:solidFill>
                <a:ea typeface="楷体_GB2312" pitchFamily="49" charset="-122"/>
                <a:sym typeface="Wingdings" pitchFamily="2" charset="2"/>
              </a:rPr>
              <a:t>T*F</a:t>
            </a:r>
            <a:r>
              <a:rPr lang="zh-CN" altLang="en-US" sz="2000">
                <a:ea typeface="楷体_GB2312" pitchFamily="49" charset="-122"/>
                <a:sym typeface="Wingdings" pitchFamily="2" charset="2"/>
              </a:rPr>
              <a:t>是最左素短语，也就是句柄</a:t>
            </a:r>
          </a:p>
        </p:txBody>
      </p:sp>
      <p:sp>
        <p:nvSpPr>
          <p:cNvPr id="278532" name="Text Box 4"/>
          <p:cNvSpPr txBox="1">
            <a:spLocks noChangeArrowheads="1"/>
          </p:cNvSpPr>
          <p:nvPr/>
        </p:nvSpPr>
        <p:spPr bwMode="auto">
          <a:xfrm>
            <a:off x="6300788" y="1268413"/>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78533" name="Line 5"/>
          <p:cNvSpPr>
            <a:spLocks noChangeShapeType="1"/>
          </p:cNvSpPr>
          <p:nvPr/>
        </p:nvSpPr>
        <p:spPr bwMode="auto">
          <a:xfrm flipH="1">
            <a:off x="5724525" y="1628775"/>
            <a:ext cx="576263"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34" name="Line 6"/>
          <p:cNvSpPr>
            <a:spLocks noChangeShapeType="1"/>
          </p:cNvSpPr>
          <p:nvPr/>
        </p:nvSpPr>
        <p:spPr bwMode="auto">
          <a:xfrm>
            <a:off x="6443663" y="1628775"/>
            <a:ext cx="0"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35" name="Line 7"/>
          <p:cNvSpPr>
            <a:spLocks noChangeShapeType="1"/>
          </p:cNvSpPr>
          <p:nvPr/>
        </p:nvSpPr>
        <p:spPr bwMode="auto">
          <a:xfrm>
            <a:off x="6588125" y="1628775"/>
            <a:ext cx="647700"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36" name="Text Box 8"/>
          <p:cNvSpPr txBox="1">
            <a:spLocks noChangeArrowheads="1"/>
          </p:cNvSpPr>
          <p:nvPr/>
        </p:nvSpPr>
        <p:spPr bwMode="auto">
          <a:xfrm>
            <a:off x="5508625" y="1989138"/>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78537" name="Text Box 9"/>
          <p:cNvSpPr txBox="1">
            <a:spLocks noChangeArrowheads="1"/>
          </p:cNvSpPr>
          <p:nvPr/>
        </p:nvSpPr>
        <p:spPr bwMode="auto">
          <a:xfrm>
            <a:off x="6300788" y="19891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a:t>
            </a:r>
          </a:p>
        </p:txBody>
      </p:sp>
      <p:sp>
        <p:nvSpPr>
          <p:cNvPr id="278538" name="Text Box 10"/>
          <p:cNvSpPr txBox="1">
            <a:spLocks noChangeArrowheads="1"/>
          </p:cNvSpPr>
          <p:nvPr/>
        </p:nvSpPr>
        <p:spPr bwMode="auto">
          <a:xfrm>
            <a:off x="7092950" y="1989138"/>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T</a:t>
            </a:r>
          </a:p>
        </p:txBody>
      </p:sp>
      <p:sp>
        <p:nvSpPr>
          <p:cNvPr id="278539" name="Line 11"/>
          <p:cNvSpPr>
            <a:spLocks noChangeShapeType="1"/>
          </p:cNvSpPr>
          <p:nvPr/>
        </p:nvSpPr>
        <p:spPr bwMode="auto">
          <a:xfrm flipH="1">
            <a:off x="5003800" y="2347913"/>
            <a:ext cx="50482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0" name="Line 12"/>
          <p:cNvSpPr>
            <a:spLocks noChangeShapeType="1"/>
          </p:cNvSpPr>
          <p:nvPr/>
        </p:nvSpPr>
        <p:spPr bwMode="auto">
          <a:xfrm>
            <a:off x="5651500" y="2347913"/>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1" name="Line 13"/>
          <p:cNvSpPr>
            <a:spLocks noChangeShapeType="1"/>
          </p:cNvSpPr>
          <p:nvPr/>
        </p:nvSpPr>
        <p:spPr bwMode="auto">
          <a:xfrm>
            <a:off x="5795963" y="2347913"/>
            <a:ext cx="43180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2" name="Text Box 14"/>
          <p:cNvSpPr txBox="1">
            <a:spLocks noChangeArrowheads="1"/>
          </p:cNvSpPr>
          <p:nvPr/>
        </p:nvSpPr>
        <p:spPr bwMode="auto">
          <a:xfrm>
            <a:off x="4787900" y="2636838"/>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78543" name="Text Box 15"/>
          <p:cNvSpPr txBox="1">
            <a:spLocks noChangeArrowheads="1"/>
          </p:cNvSpPr>
          <p:nvPr/>
        </p:nvSpPr>
        <p:spPr bwMode="auto">
          <a:xfrm>
            <a:off x="5508625" y="2636838"/>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a:t>
            </a:r>
          </a:p>
        </p:txBody>
      </p:sp>
      <p:sp>
        <p:nvSpPr>
          <p:cNvPr id="278544" name="Text Box 16"/>
          <p:cNvSpPr txBox="1">
            <a:spLocks noChangeArrowheads="1"/>
          </p:cNvSpPr>
          <p:nvPr/>
        </p:nvSpPr>
        <p:spPr bwMode="auto">
          <a:xfrm>
            <a:off x="6084888" y="26368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T</a:t>
            </a:r>
          </a:p>
        </p:txBody>
      </p:sp>
      <p:sp>
        <p:nvSpPr>
          <p:cNvPr id="278545" name="Line 17"/>
          <p:cNvSpPr>
            <a:spLocks noChangeShapeType="1"/>
          </p:cNvSpPr>
          <p:nvPr/>
        </p:nvSpPr>
        <p:spPr bwMode="auto">
          <a:xfrm>
            <a:off x="5003800" y="3068638"/>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6" name="Text Box 18"/>
          <p:cNvSpPr txBox="1">
            <a:spLocks noChangeArrowheads="1"/>
          </p:cNvSpPr>
          <p:nvPr/>
        </p:nvSpPr>
        <p:spPr bwMode="auto">
          <a:xfrm>
            <a:off x="4787900" y="3355975"/>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T</a:t>
            </a:r>
          </a:p>
        </p:txBody>
      </p:sp>
      <p:sp>
        <p:nvSpPr>
          <p:cNvPr id="278547" name="Line 19"/>
          <p:cNvSpPr>
            <a:spLocks noChangeShapeType="1"/>
          </p:cNvSpPr>
          <p:nvPr/>
        </p:nvSpPr>
        <p:spPr bwMode="auto">
          <a:xfrm flipH="1">
            <a:off x="5651500" y="3067050"/>
            <a:ext cx="50482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8" name="Line 20"/>
          <p:cNvSpPr>
            <a:spLocks noChangeShapeType="1"/>
          </p:cNvSpPr>
          <p:nvPr/>
        </p:nvSpPr>
        <p:spPr bwMode="auto">
          <a:xfrm>
            <a:off x="6299200" y="3067050"/>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9" name="Line 21"/>
          <p:cNvSpPr>
            <a:spLocks noChangeShapeType="1"/>
          </p:cNvSpPr>
          <p:nvPr/>
        </p:nvSpPr>
        <p:spPr bwMode="auto">
          <a:xfrm>
            <a:off x="6443663" y="3067050"/>
            <a:ext cx="43180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50" name="Text Box 22"/>
          <p:cNvSpPr txBox="1">
            <a:spLocks noChangeArrowheads="1"/>
          </p:cNvSpPr>
          <p:nvPr/>
        </p:nvSpPr>
        <p:spPr bwMode="auto">
          <a:xfrm>
            <a:off x="5435600" y="3355975"/>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T</a:t>
            </a:r>
          </a:p>
        </p:txBody>
      </p:sp>
      <p:sp>
        <p:nvSpPr>
          <p:cNvPr id="278551" name="Text Box 23"/>
          <p:cNvSpPr txBox="1">
            <a:spLocks noChangeArrowheads="1"/>
          </p:cNvSpPr>
          <p:nvPr/>
        </p:nvSpPr>
        <p:spPr bwMode="auto">
          <a:xfrm>
            <a:off x="6156325" y="3355975"/>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a:t>
            </a:r>
          </a:p>
        </p:txBody>
      </p:sp>
      <p:sp>
        <p:nvSpPr>
          <p:cNvPr id="278552" name="Text Box 24"/>
          <p:cNvSpPr txBox="1">
            <a:spLocks noChangeArrowheads="1"/>
          </p:cNvSpPr>
          <p:nvPr/>
        </p:nvSpPr>
        <p:spPr bwMode="auto">
          <a:xfrm>
            <a:off x="6732588" y="3355975"/>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F</a:t>
            </a:r>
          </a:p>
        </p:txBody>
      </p:sp>
      <p:sp>
        <p:nvSpPr>
          <p:cNvPr id="278553" name="Line 25"/>
          <p:cNvSpPr>
            <a:spLocks noChangeShapeType="1"/>
          </p:cNvSpPr>
          <p:nvPr/>
        </p:nvSpPr>
        <p:spPr bwMode="auto">
          <a:xfrm>
            <a:off x="7308850" y="2349500"/>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54" name="Text Box 26"/>
          <p:cNvSpPr txBox="1">
            <a:spLocks noChangeArrowheads="1"/>
          </p:cNvSpPr>
          <p:nvPr/>
        </p:nvSpPr>
        <p:spPr bwMode="auto">
          <a:xfrm>
            <a:off x="7092950" y="2636838"/>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F</a:t>
            </a:r>
          </a:p>
        </p:txBody>
      </p:sp>
      <p:sp>
        <p:nvSpPr>
          <p:cNvPr id="278555" name="Line 27"/>
          <p:cNvSpPr>
            <a:spLocks noChangeShapeType="1"/>
          </p:cNvSpPr>
          <p:nvPr/>
        </p:nvSpPr>
        <p:spPr bwMode="auto">
          <a:xfrm>
            <a:off x="7308850" y="3068638"/>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56" name="Text Box 28"/>
          <p:cNvSpPr txBox="1">
            <a:spLocks noChangeArrowheads="1"/>
          </p:cNvSpPr>
          <p:nvPr/>
        </p:nvSpPr>
        <p:spPr bwMode="auto">
          <a:xfrm>
            <a:off x="7092950" y="3355975"/>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78557" name="Line 29"/>
          <p:cNvSpPr>
            <a:spLocks noChangeShapeType="1"/>
          </p:cNvSpPr>
          <p:nvPr/>
        </p:nvSpPr>
        <p:spPr bwMode="auto">
          <a:xfrm>
            <a:off x="7308850" y="3717925"/>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58" name="Text Box 30"/>
          <p:cNvSpPr txBox="1">
            <a:spLocks noChangeArrowheads="1"/>
          </p:cNvSpPr>
          <p:nvPr/>
        </p:nvSpPr>
        <p:spPr bwMode="auto">
          <a:xfrm>
            <a:off x="7092950" y="4005263"/>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wipe(left)">
                                      <p:cBhvr>
                                        <p:cTn id="7" dur="500"/>
                                        <p:tgtEl>
                                          <p:spTgt spid="2785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8531">
                                            <p:txEl>
                                              <p:pRg st="1" end="1"/>
                                            </p:txEl>
                                          </p:spTgt>
                                        </p:tgtEl>
                                        <p:attrNameLst>
                                          <p:attrName>style.visibility</p:attrName>
                                        </p:attrNameLst>
                                      </p:cBhvr>
                                      <p:to>
                                        <p:strVal val="visible"/>
                                      </p:to>
                                    </p:set>
                                    <p:animEffect transition="in" filter="wipe(left)">
                                      <p:cBhvr>
                                        <p:cTn id="10" dur="500"/>
                                        <p:tgtEl>
                                          <p:spTgt spid="2785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78531">
                                            <p:txEl>
                                              <p:pRg st="2" end="2"/>
                                            </p:txEl>
                                          </p:spTgt>
                                        </p:tgtEl>
                                        <p:attrNameLst>
                                          <p:attrName>style.visibility</p:attrName>
                                        </p:attrNameLst>
                                      </p:cBhvr>
                                      <p:to>
                                        <p:strVal val="visible"/>
                                      </p:to>
                                    </p:set>
                                    <p:animEffect transition="in" filter="wipe(left)">
                                      <p:cBhvr>
                                        <p:cTn id="13" dur="500"/>
                                        <p:tgtEl>
                                          <p:spTgt spid="27853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8531">
                                            <p:txEl>
                                              <p:pRg st="3" end="3"/>
                                            </p:txEl>
                                          </p:spTgt>
                                        </p:tgtEl>
                                        <p:attrNameLst>
                                          <p:attrName>style.visibility</p:attrName>
                                        </p:attrNameLst>
                                      </p:cBhvr>
                                      <p:to>
                                        <p:strVal val="visible"/>
                                      </p:to>
                                    </p:set>
                                    <p:animEffect transition="in" filter="wipe(left)">
                                      <p:cBhvr>
                                        <p:cTn id="16" dur="500"/>
                                        <p:tgtEl>
                                          <p:spTgt spid="27853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78531">
                                            <p:txEl>
                                              <p:pRg st="4" end="4"/>
                                            </p:txEl>
                                          </p:spTgt>
                                        </p:tgtEl>
                                        <p:attrNameLst>
                                          <p:attrName>style.visibility</p:attrName>
                                        </p:attrNameLst>
                                      </p:cBhvr>
                                      <p:to>
                                        <p:strVal val="visible"/>
                                      </p:to>
                                    </p:set>
                                    <p:animEffect transition="in" filter="wipe(left)">
                                      <p:cBhvr>
                                        <p:cTn id="19" dur="500"/>
                                        <p:tgtEl>
                                          <p:spTgt spid="27853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8531">
                                            <p:txEl>
                                              <p:pRg st="5" end="5"/>
                                            </p:txEl>
                                          </p:spTgt>
                                        </p:tgtEl>
                                        <p:attrNameLst>
                                          <p:attrName>style.visibility</p:attrName>
                                        </p:attrNameLst>
                                      </p:cBhvr>
                                      <p:to>
                                        <p:strVal val="visible"/>
                                      </p:to>
                                    </p:set>
                                    <p:animEffect transition="in" filter="wipe(left)">
                                      <p:cBhvr>
                                        <p:cTn id="24" dur="500"/>
                                        <p:tgtEl>
                                          <p:spTgt spid="27853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8532"/>
                                        </p:tgtEl>
                                        <p:attrNameLst>
                                          <p:attrName>style.visibility</p:attrName>
                                        </p:attrNameLst>
                                      </p:cBhvr>
                                      <p:to>
                                        <p:strVal val="visible"/>
                                      </p:to>
                                    </p:set>
                                    <p:animEffect transition="in" filter="fade">
                                      <p:cBhvr>
                                        <p:cTn id="29" dur="2000"/>
                                        <p:tgtEl>
                                          <p:spTgt spid="2785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8533"/>
                                        </p:tgtEl>
                                        <p:attrNameLst>
                                          <p:attrName>style.visibility</p:attrName>
                                        </p:attrNameLst>
                                      </p:cBhvr>
                                      <p:to>
                                        <p:strVal val="visible"/>
                                      </p:to>
                                    </p:set>
                                    <p:animEffect transition="in" filter="fade">
                                      <p:cBhvr>
                                        <p:cTn id="32" dur="2000"/>
                                        <p:tgtEl>
                                          <p:spTgt spid="2785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8534"/>
                                        </p:tgtEl>
                                        <p:attrNameLst>
                                          <p:attrName>style.visibility</p:attrName>
                                        </p:attrNameLst>
                                      </p:cBhvr>
                                      <p:to>
                                        <p:strVal val="visible"/>
                                      </p:to>
                                    </p:set>
                                    <p:animEffect transition="in" filter="fade">
                                      <p:cBhvr>
                                        <p:cTn id="35" dur="2000"/>
                                        <p:tgtEl>
                                          <p:spTgt spid="2785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8535"/>
                                        </p:tgtEl>
                                        <p:attrNameLst>
                                          <p:attrName>style.visibility</p:attrName>
                                        </p:attrNameLst>
                                      </p:cBhvr>
                                      <p:to>
                                        <p:strVal val="visible"/>
                                      </p:to>
                                    </p:set>
                                    <p:animEffect transition="in" filter="fade">
                                      <p:cBhvr>
                                        <p:cTn id="38" dur="2000"/>
                                        <p:tgtEl>
                                          <p:spTgt spid="27853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8536"/>
                                        </p:tgtEl>
                                        <p:attrNameLst>
                                          <p:attrName>style.visibility</p:attrName>
                                        </p:attrNameLst>
                                      </p:cBhvr>
                                      <p:to>
                                        <p:strVal val="visible"/>
                                      </p:to>
                                    </p:set>
                                    <p:animEffect transition="in" filter="fade">
                                      <p:cBhvr>
                                        <p:cTn id="41" dur="2000"/>
                                        <p:tgtEl>
                                          <p:spTgt spid="2785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8537"/>
                                        </p:tgtEl>
                                        <p:attrNameLst>
                                          <p:attrName>style.visibility</p:attrName>
                                        </p:attrNameLst>
                                      </p:cBhvr>
                                      <p:to>
                                        <p:strVal val="visible"/>
                                      </p:to>
                                    </p:set>
                                    <p:animEffect transition="in" filter="fade">
                                      <p:cBhvr>
                                        <p:cTn id="44" dur="2000"/>
                                        <p:tgtEl>
                                          <p:spTgt spid="2785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8538"/>
                                        </p:tgtEl>
                                        <p:attrNameLst>
                                          <p:attrName>style.visibility</p:attrName>
                                        </p:attrNameLst>
                                      </p:cBhvr>
                                      <p:to>
                                        <p:strVal val="visible"/>
                                      </p:to>
                                    </p:set>
                                    <p:animEffect transition="in" filter="fade">
                                      <p:cBhvr>
                                        <p:cTn id="47" dur="2000"/>
                                        <p:tgtEl>
                                          <p:spTgt spid="27853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8539"/>
                                        </p:tgtEl>
                                        <p:attrNameLst>
                                          <p:attrName>style.visibility</p:attrName>
                                        </p:attrNameLst>
                                      </p:cBhvr>
                                      <p:to>
                                        <p:strVal val="visible"/>
                                      </p:to>
                                    </p:set>
                                    <p:animEffect transition="in" filter="fade">
                                      <p:cBhvr>
                                        <p:cTn id="50" dur="2000"/>
                                        <p:tgtEl>
                                          <p:spTgt spid="27853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8540"/>
                                        </p:tgtEl>
                                        <p:attrNameLst>
                                          <p:attrName>style.visibility</p:attrName>
                                        </p:attrNameLst>
                                      </p:cBhvr>
                                      <p:to>
                                        <p:strVal val="visible"/>
                                      </p:to>
                                    </p:set>
                                    <p:animEffect transition="in" filter="fade">
                                      <p:cBhvr>
                                        <p:cTn id="53" dur="2000"/>
                                        <p:tgtEl>
                                          <p:spTgt spid="2785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78541"/>
                                        </p:tgtEl>
                                        <p:attrNameLst>
                                          <p:attrName>style.visibility</p:attrName>
                                        </p:attrNameLst>
                                      </p:cBhvr>
                                      <p:to>
                                        <p:strVal val="visible"/>
                                      </p:to>
                                    </p:set>
                                    <p:animEffect transition="in" filter="fade">
                                      <p:cBhvr>
                                        <p:cTn id="56" dur="2000"/>
                                        <p:tgtEl>
                                          <p:spTgt spid="2785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8542"/>
                                        </p:tgtEl>
                                        <p:attrNameLst>
                                          <p:attrName>style.visibility</p:attrName>
                                        </p:attrNameLst>
                                      </p:cBhvr>
                                      <p:to>
                                        <p:strVal val="visible"/>
                                      </p:to>
                                    </p:set>
                                    <p:animEffect transition="in" filter="fade">
                                      <p:cBhvr>
                                        <p:cTn id="59" dur="2000"/>
                                        <p:tgtEl>
                                          <p:spTgt spid="27854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78543"/>
                                        </p:tgtEl>
                                        <p:attrNameLst>
                                          <p:attrName>style.visibility</p:attrName>
                                        </p:attrNameLst>
                                      </p:cBhvr>
                                      <p:to>
                                        <p:strVal val="visible"/>
                                      </p:to>
                                    </p:set>
                                    <p:animEffect transition="in" filter="fade">
                                      <p:cBhvr>
                                        <p:cTn id="62" dur="2000"/>
                                        <p:tgtEl>
                                          <p:spTgt spid="27854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8544"/>
                                        </p:tgtEl>
                                        <p:attrNameLst>
                                          <p:attrName>style.visibility</p:attrName>
                                        </p:attrNameLst>
                                      </p:cBhvr>
                                      <p:to>
                                        <p:strVal val="visible"/>
                                      </p:to>
                                    </p:set>
                                    <p:animEffect transition="in" filter="fade">
                                      <p:cBhvr>
                                        <p:cTn id="65" dur="2000"/>
                                        <p:tgtEl>
                                          <p:spTgt spid="2785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8545"/>
                                        </p:tgtEl>
                                        <p:attrNameLst>
                                          <p:attrName>style.visibility</p:attrName>
                                        </p:attrNameLst>
                                      </p:cBhvr>
                                      <p:to>
                                        <p:strVal val="visible"/>
                                      </p:to>
                                    </p:set>
                                    <p:animEffect transition="in" filter="fade">
                                      <p:cBhvr>
                                        <p:cTn id="68" dur="2000"/>
                                        <p:tgtEl>
                                          <p:spTgt spid="27854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78546"/>
                                        </p:tgtEl>
                                        <p:attrNameLst>
                                          <p:attrName>style.visibility</p:attrName>
                                        </p:attrNameLst>
                                      </p:cBhvr>
                                      <p:to>
                                        <p:strVal val="visible"/>
                                      </p:to>
                                    </p:set>
                                    <p:animEffect transition="in" filter="fade">
                                      <p:cBhvr>
                                        <p:cTn id="71" dur="2000"/>
                                        <p:tgtEl>
                                          <p:spTgt spid="27854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8547"/>
                                        </p:tgtEl>
                                        <p:attrNameLst>
                                          <p:attrName>style.visibility</p:attrName>
                                        </p:attrNameLst>
                                      </p:cBhvr>
                                      <p:to>
                                        <p:strVal val="visible"/>
                                      </p:to>
                                    </p:set>
                                    <p:animEffect transition="in" filter="fade">
                                      <p:cBhvr>
                                        <p:cTn id="74" dur="2000"/>
                                        <p:tgtEl>
                                          <p:spTgt spid="27854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8548"/>
                                        </p:tgtEl>
                                        <p:attrNameLst>
                                          <p:attrName>style.visibility</p:attrName>
                                        </p:attrNameLst>
                                      </p:cBhvr>
                                      <p:to>
                                        <p:strVal val="visible"/>
                                      </p:to>
                                    </p:set>
                                    <p:animEffect transition="in" filter="fade">
                                      <p:cBhvr>
                                        <p:cTn id="77" dur="2000"/>
                                        <p:tgtEl>
                                          <p:spTgt spid="27854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78549"/>
                                        </p:tgtEl>
                                        <p:attrNameLst>
                                          <p:attrName>style.visibility</p:attrName>
                                        </p:attrNameLst>
                                      </p:cBhvr>
                                      <p:to>
                                        <p:strVal val="visible"/>
                                      </p:to>
                                    </p:set>
                                    <p:animEffect transition="in" filter="fade">
                                      <p:cBhvr>
                                        <p:cTn id="80" dur="2000"/>
                                        <p:tgtEl>
                                          <p:spTgt spid="27854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78550"/>
                                        </p:tgtEl>
                                        <p:attrNameLst>
                                          <p:attrName>style.visibility</p:attrName>
                                        </p:attrNameLst>
                                      </p:cBhvr>
                                      <p:to>
                                        <p:strVal val="visible"/>
                                      </p:to>
                                    </p:set>
                                    <p:animEffect transition="in" filter="fade">
                                      <p:cBhvr>
                                        <p:cTn id="83" dur="2000"/>
                                        <p:tgtEl>
                                          <p:spTgt spid="27855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78551"/>
                                        </p:tgtEl>
                                        <p:attrNameLst>
                                          <p:attrName>style.visibility</p:attrName>
                                        </p:attrNameLst>
                                      </p:cBhvr>
                                      <p:to>
                                        <p:strVal val="visible"/>
                                      </p:to>
                                    </p:set>
                                    <p:animEffect transition="in" filter="fade">
                                      <p:cBhvr>
                                        <p:cTn id="86" dur="2000"/>
                                        <p:tgtEl>
                                          <p:spTgt spid="27855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8552"/>
                                        </p:tgtEl>
                                        <p:attrNameLst>
                                          <p:attrName>style.visibility</p:attrName>
                                        </p:attrNameLst>
                                      </p:cBhvr>
                                      <p:to>
                                        <p:strVal val="visible"/>
                                      </p:to>
                                    </p:set>
                                    <p:animEffect transition="in" filter="fade">
                                      <p:cBhvr>
                                        <p:cTn id="89" dur="2000"/>
                                        <p:tgtEl>
                                          <p:spTgt spid="27855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78553"/>
                                        </p:tgtEl>
                                        <p:attrNameLst>
                                          <p:attrName>style.visibility</p:attrName>
                                        </p:attrNameLst>
                                      </p:cBhvr>
                                      <p:to>
                                        <p:strVal val="visible"/>
                                      </p:to>
                                    </p:set>
                                    <p:animEffect transition="in" filter="fade">
                                      <p:cBhvr>
                                        <p:cTn id="92" dur="2000"/>
                                        <p:tgtEl>
                                          <p:spTgt spid="27855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78554"/>
                                        </p:tgtEl>
                                        <p:attrNameLst>
                                          <p:attrName>style.visibility</p:attrName>
                                        </p:attrNameLst>
                                      </p:cBhvr>
                                      <p:to>
                                        <p:strVal val="visible"/>
                                      </p:to>
                                    </p:set>
                                    <p:animEffect transition="in" filter="fade">
                                      <p:cBhvr>
                                        <p:cTn id="95" dur="2000"/>
                                        <p:tgtEl>
                                          <p:spTgt spid="27855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8555"/>
                                        </p:tgtEl>
                                        <p:attrNameLst>
                                          <p:attrName>style.visibility</p:attrName>
                                        </p:attrNameLst>
                                      </p:cBhvr>
                                      <p:to>
                                        <p:strVal val="visible"/>
                                      </p:to>
                                    </p:set>
                                    <p:animEffect transition="in" filter="fade">
                                      <p:cBhvr>
                                        <p:cTn id="98" dur="2000"/>
                                        <p:tgtEl>
                                          <p:spTgt spid="27855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78556"/>
                                        </p:tgtEl>
                                        <p:attrNameLst>
                                          <p:attrName>style.visibility</p:attrName>
                                        </p:attrNameLst>
                                      </p:cBhvr>
                                      <p:to>
                                        <p:strVal val="visible"/>
                                      </p:to>
                                    </p:set>
                                    <p:animEffect transition="in" filter="fade">
                                      <p:cBhvr>
                                        <p:cTn id="101" dur="2000"/>
                                        <p:tgtEl>
                                          <p:spTgt spid="27855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78557"/>
                                        </p:tgtEl>
                                        <p:attrNameLst>
                                          <p:attrName>style.visibility</p:attrName>
                                        </p:attrNameLst>
                                      </p:cBhvr>
                                      <p:to>
                                        <p:strVal val="visible"/>
                                      </p:to>
                                    </p:set>
                                    <p:animEffect transition="in" filter="fade">
                                      <p:cBhvr>
                                        <p:cTn id="104" dur="2000"/>
                                        <p:tgtEl>
                                          <p:spTgt spid="27855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78558"/>
                                        </p:tgtEl>
                                        <p:attrNameLst>
                                          <p:attrName>style.visibility</p:attrName>
                                        </p:attrNameLst>
                                      </p:cBhvr>
                                      <p:to>
                                        <p:strVal val="visible"/>
                                      </p:to>
                                    </p:set>
                                    <p:animEffect transition="in" filter="fade">
                                      <p:cBhvr>
                                        <p:cTn id="107" dur="2000"/>
                                        <p:tgtEl>
                                          <p:spTgt spid="27855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78531">
                                            <p:txEl>
                                              <p:pRg st="6" end="6"/>
                                            </p:txEl>
                                          </p:spTgt>
                                        </p:tgtEl>
                                        <p:attrNameLst>
                                          <p:attrName>style.visibility</p:attrName>
                                        </p:attrNameLst>
                                      </p:cBhvr>
                                      <p:to>
                                        <p:strVal val="visible"/>
                                      </p:to>
                                    </p:set>
                                    <p:animEffect transition="in" filter="wipe(left)">
                                      <p:cBhvr>
                                        <p:cTn id="112" dur="500"/>
                                        <p:tgtEl>
                                          <p:spTgt spid="278531">
                                            <p:txEl>
                                              <p:pRg st="6" end="6"/>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78531">
                                            <p:txEl>
                                              <p:pRg st="7" end="7"/>
                                            </p:txEl>
                                          </p:spTgt>
                                        </p:tgtEl>
                                        <p:attrNameLst>
                                          <p:attrName>style.visibility</p:attrName>
                                        </p:attrNameLst>
                                      </p:cBhvr>
                                      <p:to>
                                        <p:strVal val="visible"/>
                                      </p:to>
                                    </p:set>
                                    <p:animEffect transition="in" filter="wipe(left)">
                                      <p:cBhvr>
                                        <p:cTn id="117" dur="500"/>
                                        <p:tgtEl>
                                          <p:spTgt spid="278531">
                                            <p:txEl>
                                              <p:pRg st="7" end="7"/>
                                            </p:txEl>
                                          </p:spTgt>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278531">
                                            <p:txEl>
                                              <p:pRg st="8" end="8"/>
                                            </p:txEl>
                                          </p:spTgt>
                                        </p:tgtEl>
                                        <p:attrNameLst>
                                          <p:attrName>style.visibility</p:attrName>
                                        </p:attrNameLst>
                                      </p:cBhvr>
                                      <p:to>
                                        <p:strVal val="visible"/>
                                      </p:to>
                                    </p:set>
                                    <p:animEffect transition="in" filter="wipe(left)">
                                      <p:cBhvr>
                                        <p:cTn id="120" dur="500"/>
                                        <p:tgtEl>
                                          <p:spTgt spid="278531">
                                            <p:txEl>
                                              <p:pRg st="8" end="8"/>
                                            </p:txEl>
                                          </p:spTgt>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78531">
                                            <p:txEl>
                                              <p:pRg st="9" end="9"/>
                                            </p:txEl>
                                          </p:spTgt>
                                        </p:tgtEl>
                                        <p:attrNameLst>
                                          <p:attrName>style.visibility</p:attrName>
                                        </p:attrNameLst>
                                      </p:cBhvr>
                                      <p:to>
                                        <p:strVal val="visible"/>
                                      </p:to>
                                    </p:set>
                                    <p:animEffect transition="in" filter="wipe(left)">
                                      <p:cBhvr>
                                        <p:cTn id="123" dur="500"/>
                                        <p:tgtEl>
                                          <p:spTgt spid="278531">
                                            <p:txEl>
                                              <p:pRg st="9" end="9"/>
                                            </p:txEl>
                                          </p:spTgt>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78531">
                                            <p:txEl>
                                              <p:pRg st="10" end="10"/>
                                            </p:txEl>
                                          </p:spTgt>
                                        </p:tgtEl>
                                        <p:attrNameLst>
                                          <p:attrName>style.visibility</p:attrName>
                                        </p:attrNameLst>
                                      </p:cBhvr>
                                      <p:to>
                                        <p:strVal val="visible"/>
                                      </p:to>
                                    </p:set>
                                    <p:animEffect transition="in" filter="wipe(left)">
                                      <p:cBhvr>
                                        <p:cTn id="126" dur="500"/>
                                        <p:tgtEl>
                                          <p:spTgt spid="278531">
                                            <p:txEl>
                                              <p:pRg st="10" end="10"/>
                                            </p:txEl>
                                          </p:spTgt>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278531">
                                            <p:txEl>
                                              <p:pRg st="11" end="11"/>
                                            </p:txEl>
                                          </p:spTgt>
                                        </p:tgtEl>
                                        <p:attrNameLst>
                                          <p:attrName>style.visibility</p:attrName>
                                        </p:attrNameLst>
                                      </p:cBhvr>
                                      <p:to>
                                        <p:strVal val="visible"/>
                                      </p:to>
                                    </p:set>
                                    <p:animEffect transition="in" filter="wipe(left)">
                                      <p:cBhvr>
                                        <p:cTn id="129" dur="500"/>
                                        <p:tgtEl>
                                          <p:spTgt spid="278531">
                                            <p:txEl>
                                              <p:pRg st="11" end="11"/>
                                            </p:txEl>
                                          </p:spTgt>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78531">
                                            <p:txEl>
                                              <p:pRg st="12" end="12"/>
                                            </p:txEl>
                                          </p:spTgt>
                                        </p:tgtEl>
                                        <p:attrNameLst>
                                          <p:attrName>style.visibility</p:attrName>
                                        </p:attrNameLst>
                                      </p:cBhvr>
                                      <p:to>
                                        <p:strVal val="visible"/>
                                      </p:to>
                                    </p:set>
                                    <p:animEffect transition="in" filter="wipe(left)">
                                      <p:cBhvr>
                                        <p:cTn id="134" dur="500"/>
                                        <p:tgtEl>
                                          <p:spTgt spid="278531">
                                            <p:txEl>
                                              <p:pRg st="12" end="12"/>
                                            </p:txEl>
                                          </p:spTgt>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78531">
                                            <p:txEl>
                                              <p:pRg st="13" end="13"/>
                                            </p:txEl>
                                          </p:spTgt>
                                        </p:tgtEl>
                                        <p:attrNameLst>
                                          <p:attrName>style.visibility</p:attrName>
                                        </p:attrNameLst>
                                      </p:cBhvr>
                                      <p:to>
                                        <p:strVal val="visible"/>
                                      </p:to>
                                    </p:set>
                                    <p:animEffect transition="in" filter="wipe(left)">
                                      <p:cBhvr>
                                        <p:cTn id="139" dur="500"/>
                                        <p:tgtEl>
                                          <p:spTgt spid="278531">
                                            <p:txEl>
                                              <p:pRg st="13" end="13"/>
                                            </p:txEl>
                                          </p:spTgt>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78531">
                                            <p:txEl>
                                              <p:pRg st="14" end="14"/>
                                            </p:txEl>
                                          </p:spTgt>
                                        </p:tgtEl>
                                        <p:attrNameLst>
                                          <p:attrName>style.visibility</p:attrName>
                                        </p:attrNameLst>
                                      </p:cBhvr>
                                      <p:to>
                                        <p:strVal val="visible"/>
                                      </p:to>
                                    </p:set>
                                    <p:animEffect transition="in" filter="wipe(left)">
                                      <p:cBhvr>
                                        <p:cTn id="144" dur="500"/>
                                        <p:tgtEl>
                                          <p:spTgt spid="278531">
                                            <p:txEl>
                                              <p:pRg st="14" end="14"/>
                                            </p:txEl>
                                          </p:spTgt>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78531">
                                            <p:txEl>
                                              <p:pRg st="15" end="15"/>
                                            </p:txEl>
                                          </p:spTgt>
                                        </p:tgtEl>
                                        <p:attrNameLst>
                                          <p:attrName>style.visibility</p:attrName>
                                        </p:attrNameLst>
                                      </p:cBhvr>
                                      <p:to>
                                        <p:strVal val="visible"/>
                                      </p:to>
                                    </p:set>
                                    <p:animEffect transition="in" filter="wipe(left)">
                                      <p:cBhvr>
                                        <p:cTn id="149" dur="500"/>
                                        <p:tgtEl>
                                          <p:spTgt spid="278531">
                                            <p:txEl>
                                              <p:pRg st="15" end="15"/>
                                            </p:txEl>
                                          </p:spTgt>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78531">
                                            <p:txEl>
                                              <p:pRg st="16" end="16"/>
                                            </p:txEl>
                                          </p:spTgt>
                                        </p:tgtEl>
                                        <p:attrNameLst>
                                          <p:attrName>style.visibility</p:attrName>
                                        </p:attrNameLst>
                                      </p:cBhvr>
                                      <p:to>
                                        <p:strVal val="visible"/>
                                      </p:to>
                                    </p:set>
                                    <p:animEffect transition="in" filter="wipe(left)">
                                      <p:cBhvr>
                                        <p:cTn id="154" dur="500"/>
                                        <p:tgtEl>
                                          <p:spTgt spid="27853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uiExpand="1" build="p"/>
      <p:bldP spid="278532" grpId="0"/>
      <p:bldP spid="278533" grpId="0" animBg="1"/>
      <p:bldP spid="278534" grpId="0" animBg="1"/>
      <p:bldP spid="278535" grpId="0" animBg="1"/>
      <p:bldP spid="278536" grpId="0"/>
      <p:bldP spid="278537" grpId="0"/>
      <p:bldP spid="278538" grpId="0"/>
      <p:bldP spid="278539" grpId="0" animBg="1"/>
      <p:bldP spid="278540" grpId="0" animBg="1"/>
      <p:bldP spid="278541" grpId="0" animBg="1"/>
      <p:bldP spid="278542" grpId="0"/>
      <p:bldP spid="278543" grpId="0"/>
      <p:bldP spid="278544" grpId="0"/>
      <p:bldP spid="278545" grpId="0" animBg="1"/>
      <p:bldP spid="278546" grpId="0"/>
      <p:bldP spid="278547" grpId="0" animBg="1"/>
      <p:bldP spid="278548" grpId="0" animBg="1"/>
      <p:bldP spid="278549" grpId="0" animBg="1"/>
      <p:bldP spid="278550" grpId="0"/>
      <p:bldP spid="278551" grpId="0"/>
      <p:bldP spid="278552" grpId="0"/>
      <p:bldP spid="278553" grpId="0" animBg="1"/>
      <p:bldP spid="278554" grpId="0"/>
      <p:bldP spid="278555" grpId="0" animBg="1"/>
      <p:bldP spid="278556" grpId="0"/>
      <p:bldP spid="278557" grpId="0" animBg="1"/>
      <p:bldP spid="2785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7D3307F4-4F35-45FD-8807-445B3186AD93}" type="slidenum">
              <a:rPr lang="en-US" altLang="zh-CN"/>
              <a:pPr/>
              <a:t>26</a:t>
            </a:fld>
            <a:endParaRPr lang="en-US" altLang="zh-CN"/>
          </a:p>
        </p:txBody>
      </p:sp>
      <p:sp>
        <p:nvSpPr>
          <p:cNvPr id="279554" name="Rectangle 2"/>
          <p:cNvSpPr>
            <a:spLocks noGrp="1" noChangeArrowheads="1"/>
          </p:cNvSpPr>
          <p:nvPr>
            <p:ph type="title"/>
          </p:nvPr>
        </p:nvSpPr>
        <p:spPr/>
        <p:txBody>
          <a:bodyPr/>
          <a:lstStyle/>
          <a:p>
            <a:r>
              <a:rPr lang="zh-CN" altLang="en-US" sz="4000">
                <a:ea typeface="楷体_GB2312" pitchFamily="49" charset="-122"/>
                <a:sym typeface="Wingdings" pitchFamily="2" charset="2"/>
              </a:rPr>
              <a:t>非终结符的换名</a:t>
            </a:r>
          </a:p>
        </p:txBody>
      </p:sp>
      <p:sp>
        <p:nvSpPr>
          <p:cNvPr id="279555" name="Rectangle 3"/>
          <p:cNvSpPr>
            <a:spLocks noGrp="1" noChangeArrowheads="1"/>
          </p:cNvSpPr>
          <p:nvPr>
            <p:ph type="body" idx="1"/>
          </p:nvPr>
        </p:nvSpPr>
        <p:spPr>
          <a:xfrm>
            <a:off x="323850" y="1125538"/>
            <a:ext cx="8496300" cy="1511300"/>
          </a:xfrm>
        </p:spPr>
        <p:txBody>
          <a:bodyPr/>
          <a:lstStyle/>
          <a:p>
            <a:pPr algn="just" eaLnBrk="0" hangingPunct="0">
              <a:lnSpc>
                <a:spcPct val="90000"/>
              </a:lnSpc>
              <a:spcBef>
                <a:spcPct val="0"/>
              </a:spcBef>
              <a:buSzPct val="80000"/>
            </a:pPr>
            <a:r>
              <a:rPr lang="zh-CN" altLang="en-US">
                <a:ea typeface="楷体_GB2312" pitchFamily="49" charset="-122"/>
                <a:sym typeface="Wingdings" pitchFamily="2" charset="2"/>
              </a:rPr>
              <a:t>由于算符优先文法在归约过程中只考虑终结符之间的优先关系来确定句柄，而与非终结符名字无关。因此不必知道该非终结符的名字是什么，可把所有非终结符看作同一个非终结符。</a:t>
            </a:r>
          </a:p>
        </p:txBody>
      </p:sp>
      <p:sp>
        <p:nvSpPr>
          <p:cNvPr id="279556" name="Text Box 4"/>
          <p:cNvSpPr txBox="1">
            <a:spLocks noChangeArrowheads="1"/>
          </p:cNvSpPr>
          <p:nvPr/>
        </p:nvSpPr>
        <p:spPr bwMode="auto">
          <a:xfrm>
            <a:off x="2700338" y="2636838"/>
            <a:ext cx="1800225" cy="3343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Ni</a:t>
            </a:r>
          </a:p>
        </p:txBody>
      </p:sp>
      <p:sp>
        <p:nvSpPr>
          <p:cNvPr id="279557" name="Text Box 5"/>
          <p:cNvSpPr txBox="1">
            <a:spLocks noChangeArrowheads="1"/>
          </p:cNvSpPr>
          <p:nvPr/>
        </p:nvSpPr>
        <p:spPr bwMode="auto">
          <a:xfrm>
            <a:off x="611188" y="2636838"/>
            <a:ext cx="1800225" cy="3343275"/>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P(E)</a:t>
            </a:r>
          </a:p>
          <a:p>
            <a:pPr>
              <a:spcBef>
                <a:spcPct val="20000"/>
              </a:spcBef>
            </a:pPr>
            <a:r>
              <a:rPr lang="en-US" altLang="zh-CN">
                <a:latin typeface="Times New Roman" pitchFamily="18" charset="0"/>
                <a:ea typeface="楷体_GB2312" pitchFamily="49" charset="-122"/>
                <a:sym typeface="Wingdings" pitchFamily="2" charset="2"/>
              </a:rPr>
              <a:t>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left)">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79557"/>
                                        </p:tgtEl>
                                        <p:attrNameLst>
                                          <p:attrName>style.visibility</p:attrName>
                                        </p:attrNameLst>
                                      </p:cBhvr>
                                      <p:to>
                                        <p:strVal val="visible"/>
                                      </p:to>
                                    </p:set>
                                    <p:anim calcmode="lin" valueType="num">
                                      <p:cBhvr>
                                        <p:cTn id="12" dur="500" fill="hold"/>
                                        <p:tgtEl>
                                          <p:spTgt spid="279557"/>
                                        </p:tgtEl>
                                        <p:attrNameLst>
                                          <p:attrName>ppt_w</p:attrName>
                                        </p:attrNameLst>
                                      </p:cBhvr>
                                      <p:tavLst>
                                        <p:tav tm="0">
                                          <p:val>
                                            <p:fltVal val="0"/>
                                          </p:val>
                                        </p:tav>
                                        <p:tav tm="100000">
                                          <p:val>
                                            <p:strVal val="#ppt_w"/>
                                          </p:val>
                                        </p:tav>
                                      </p:tavLst>
                                    </p:anim>
                                    <p:anim calcmode="lin" valueType="num">
                                      <p:cBhvr>
                                        <p:cTn id="13" dur="500" fill="hold"/>
                                        <p:tgtEl>
                                          <p:spTgt spid="27955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79556"/>
                                        </p:tgtEl>
                                        <p:attrNameLst>
                                          <p:attrName>style.visibility</p:attrName>
                                        </p:attrNameLst>
                                      </p:cBhvr>
                                      <p:to>
                                        <p:strVal val="visible"/>
                                      </p:to>
                                    </p:set>
                                    <p:anim calcmode="lin" valueType="num">
                                      <p:cBhvr>
                                        <p:cTn id="18" dur="500" fill="hold"/>
                                        <p:tgtEl>
                                          <p:spTgt spid="279556"/>
                                        </p:tgtEl>
                                        <p:attrNameLst>
                                          <p:attrName>ppt_w</p:attrName>
                                        </p:attrNameLst>
                                      </p:cBhvr>
                                      <p:tavLst>
                                        <p:tav tm="0">
                                          <p:val>
                                            <p:fltVal val="0"/>
                                          </p:val>
                                        </p:tav>
                                        <p:tav tm="100000">
                                          <p:val>
                                            <p:strVal val="#ppt_w"/>
                                          </p:val>
                                        </p:tav>
                                      </p:tavLst>
                                    </p:anim>
                                    <p:anim calcmode="lin" valueType="num">
                                      <p:cBhvr>
                                        <p:cTn id="19" dur="500" fill="hold"/>
                                        <p:tgtEl>
                                          <p:spTgt spid="2795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uiExpand="1" build="p"/>
      <p:bldP spid="279556" grpId="0" animBg="1"/>
      <p:bldP spid="27955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B1C2CF7C-5926-4540-94A4-49AA03096A98}" type="slidenum">
              <a:rPr lang="en-US" altLang="zh-CN"/>
              <a:pPr/>
              <a:t>27</a:t>
            </a:fld>
            <a:endParaRPr lang="en-US" altLang="zh-CN"/>
          </a:p>
        </p:txBody>
      </p:sp>
      <p:sp>
        <p:nvSpPr>
          <p:cNvPr id="280578" name="Rectangle 2"/>
          <p:cNvSpPr>
            <a:spLocks noGrp="1" noChangeArrowheads="1"/>
          </p:cNvSpPr>
          <p:nvPr>
            <p:ph type="title"/>
          </p:nvPr>
        </p:nvSpPr>
        <p:spPr/>
        <p:txBody>
          <a:bodyPr/>
          <a:lstStyle/>
          <a:p>
            <a:r>
              <a:rPr lang="zh-CN" altLang="en-US">
                <a:ea typeface="楷体_GB2312" pitchFamily="49" charset="-122"/>
                <a:sym typeface="Wingdings" pitchFamily="2" charset="2"/>
              </a:rPr>
              <a:t>去除单个非终结符产生式</a:t>
            </a:r>
          </a:p>
        </p:txBody>
      </p:sp>
      <p:sp>
        <p:nvSpPr>
          <p:cNvPr id="280579" name="Rectangle 3"/>
          <p:cNvSpPr>
            <a:spLocks noGrp="1" noChangeArrowheads="1"/>
          </p:cNvSpPr>
          <p:nvPr>
            <p:ph type="body" idx="1"/>
          </p:nvPr>
        </p:nvSpPr>
        <p:spPr>
          <a:xfrm>
            <a:off x="323850" y="1125538"/>
            <a:ext cx="8496300" cy="935037"/>
          </a:xfrm>
        </p:spPr>
        <p:txBody>
          <a:bodyPr/>
          <a:lstStyle/>
          <a:p>
            <a:pPr algn="just" eaLnBrk="0" hangingPunct="0">
              <a:spcBef>
                <a:spcPct val="0"/>
              </a:spcBef>
              <a:buSzPct val="80000"/>
            </a:pPr>
            <a:r>
              <a:rPr lang="zh-CN" altLang="en-US">
                <a:ea typeface="楷体_GB2312" pitchFamily="49" charset="-122"/>
                <a:sym typeface="Wingdings" pitchFamily="2" charset="2"/>
              </a:rPr>
              <a:t>由于单个非终结符的产生式没有左右终结符作为算符确定优先关系，因此可去掉了单个非终结符的归约</a:t>
            </a:r>
          </a:p>
        </p:txBody>
      </p:sp>
      <p:sp>
        <p:nvSpPr>
          <p:cNvPr id="280581" name="Text Box 5"/>
          <p:cNvSpPr txBox="1">
            <a:spLocks noChangeArrowheads="1"/>
          </p:cNvSpPr>
          <p:nvPr/>
        </p:nvSpPr>
        <p:spPr bwMode="auto">
          <a:xfrm>
            <a:off x="5076825" y="2205038"/>
            <a:ext cx="1944688" cy="224790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NN+N </a:t>
            </a:r>
          </a:p>
          <a:p>
            <a:pPr>
              <a:spcBef>
                <a:spcPct val="20000"/>
              </a:spcBef>
            </a:pPr>
            <a:r>
              <a:rPr lang="en-US" altLang="zh-CN">
                <a:latin typeface="Times New Roman" pitchFamily="18" charset="0"/>
                <a:ea typeface="楷体_GB2312" pitchFamily="49" charset="-122"/>
                <a:sym typeface="Wingdings" pitchFamily="2" charset="2"/>
              </a:rPr>
              <a:t>NN*N </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Ni</a:t>
            </a:r>
          </a:p>
        </p:txBody>
      </p:sp>
      <p:sp>
        <p:nvSpPr>
          <p:cNvPr id="280583" name="Text Box 7"/>
          <p:cNvSpPr txBox="1">
            <a:spLocks noChangeArrowheads="1"/>
          </p:cNvSpPr>
          <p:nvPr/>
        </p:nvSpPr>
        <p:spPr bwMode="auto">
          <a:xfrm>
            <a:off x="2916238" y="2205038"/>
            <a:ext cx="1800225" cy="3343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solidFill>
                  <a:schemeClr val="hlink"/>
                </a:solidFill>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solidFill>
                  <a:schemeClr val="hlink"/>
                </a:solidFill>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solidFill>
                  <a:schemeClr val="hlink"/>
                </a:solidFill>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Ni</a:t>
            </a:r>
          </a:p>
        </p:txBody>
      </p:sp>
      <p:sp>
        <p:nvSpPr>
          <p:cNvPr id="280584" name="Text Box 8"/>
          <p:cNvSpPr txBox="1">
            <a:spLocks noChangeArrowheads="1"/>
          </p:cNvSpPr>
          <p:nvPr/>
        </p:nvSpPr>
        <p:spPr bwMode="auto">
          <a:xfrm>
            <a:off x="827088" y="2205038"/>
            <a:ext cx="1800225" cy="3343275"/>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P(E)</a:t>
            </a:r>
          </a:p>
          <a:p>
            <a:pPr>
              <a:spcBef>
                <a:spcPct val="20000"/>
              </a:spcBef>
            </a:pPr>
            <a:r>
              <a:rPr lang="en-US" altLang="zh-CN">
                <a:latin typeface="Times New Roman" pitchFamily="18" charset="0"/>
                <a:ea typeface="楷体_GB2312" pitchFamily="49" charset="-122"/>
                <a:sym typeface="Wingdings" pitchFamily="2" charset="2"/>
              </a:rPr>
              <a:t>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left)">
                                      <p:cBhvr>
                                        <p:cTn id="7" dur="500"/>
                                        <p:tgtEl>
                                          <p:spTgt spid="280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0584"/>
                                        </p:tgtEl>
                                        <p:attrNameLst>
                                          <p:attrName>style.visibility</p:attrName>
                                        </p:attrNameLst>
                                      </p:cBhvr>
                                      <p:to>
                                        <p:strVal val="visible"/>
                                      </p:to>
                                    </p:set>
                                    <p:animEffect transition="in" filter="wipe(up)">
                                      <p:cBhvr>
                                        <p:cTn id="12" dur="500"/>
                                        <p:tgtEl>
                                          <p:spTgt spid="28058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80583"/>
                                        </p:tgtEl>
                                        <p:attrNameLst>
                                          <p:attrName>style.visibility</p:attrName>
                                        </p:attrNameLst>
                                      </p:cBhvr>
                                      <p:to>
                                        <p:strVal val="visible"/>
                                      </p:to>
                                    </p:set>
                                    <p:animEffect transition="in" filter="wipe(up)">
                                      <p:cBhvr>
                                        <p:cTn id="15" dur="500"/>
                                        <p:tgtEl>
                                          <p:spTgt spid="2805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0581"/>
                                        </p:tgtEl>
                                        <p:attrNameLst>
                                          <p:attrName>style.visibility</p:attrName>
                                        </p:attrNameLst>
                                      </p:cBhvr>
                                      <p:to>
                                        <p:strVal val="visible"/>
                                      </p:to>
                                    </p:set>
                                    <p:animEffect transition="in" filter="wipe(left)">
                                      <p:cBhvr>
                                        <p:cTn id="20" dur="500"/>
                                        <p:tgtEl>
                                          <p:spTgt spid="28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P spid="280581" grpId="0" animBg="1"/>
      <p:bldP spid="280583" grpId="0" animBg="1"/>
      <p:bldP spid="28058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 name="灯片编号占位符 6"/>
          <p:cNvSpPr>
            <a:spLocks noGrp="1"/>
          </p:cNvSpPr>
          <p:nvPr>
            <p:ph type="sldNum" sz="quarter" idx="12"/>
          </p:nvPr>
        </p:nvSpPr>
        <p:spPr/>
        <p:txBody>
          <a:bodyPr/>
          <a:lstStyle/>
          <a:p>
            <a:fld id="{2F655C63-E86F-4813-BD06-73A64E48E520}" type="slidenum">
              <a:rPr lang="en-US" altLang="zh-CN"/>
              <a:pPr/>
              <a:t>28</a:t>
            </a:fld>
            <a:endParaRPr lang="en-US" altLang="zh-CN"/>
          </a:p>
        </p:txBody>
      </p:sp>
      <p:sp>
        <p:nvSpPr>
          <p:cNvPr id="281602"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1842" name="Group 242"/>
          <p:cNvGraphicFramePr>
            <a:graphicFrameLocks noGrp="1"/>
          </p:cNvGraphicFramePr>
          <p:nvPr>
            <p:ph sz="half" idx="1"/>
          </p:nvPr>
        </p:nvGraphicFramePr>
        <p:xfrm>
          <a:off x="395288" y="1052513"/>
          <a:ext cx="8496300" cy="1976437"/>
        </p:xfrm>
        <a:graphic>
          <a:graphicData uri="http://schemas.openxmlformats.org/drawingml/2006/table">
            <a:tbl>
              <a:tblPr/>
              <a:tblGrid>
                <a:gridCol w="701675"/>
                <a:gridCol w="1466850"/>
                <a:gridCol w="1463675"/>
                <a:gridCol w="1235075"/>
                <a:gridCol w="1852612"/>
                <a:gridCol w="1776413"/>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rgbClr val="FF33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
        <p:nvSpPr>
          <p:cNvPr id="281838" name="Rectangle 238"/>
          <p:cNvSpPr>
            <a:spLocks noChangeArrowheads="1"/>
          </p:cNvSpPr>
          <p:nvPr/>
        </p:nvSpPr>
        <p:spPr bwMode="auto">
          <a:xfrm>
            <a:off x="106363" y="6021388"/>
            <a:ext cx="5473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buSzPct val="80000"/>
              <a:buFont typeface="Wingdings" pitchFamily="2" charset="2"/>
              <a:buChar char="l"/>
            </a:pPr>
            <a:r>
              <a:rPr kumimoji="1" lang="zh-CN" altLang="en-US">
                <a:solidFill>
                  <a:srgbClr val="0000FF"/>
                </a:solidFill>
                <a:latin typeface="Times New Roman" pitchFamily="18" charset="0"/>
                <a:ea typeface="楷体_GB2312" pitchFamily="49" charset="-122"/>
                <a:sym typeface="Symbol" pitchFamily="18" charset="2"/>
              </a:rPr>
              <a:t>给出输入串</a:t>
            </a:r>
            <a:r>
              <a:rPr kumimoji="1" lang="en-US" altLang="zh-CN">
                <a:solidFill>
                  <a:srgbClr val="FF3300"/>
                </a:solidFill>
                <a:latin typeface="Times New Roman" pitchFamily="18" charset="0"/>
                <a:ea typeface="楷体_GB2312" pitchFamily="49" charset="-122"/>
                <a:sym typeface="Symbol" pitchFamily="18" charset="2"/>
              </a:rPr>
              <a:t>i+i</a:t>
            </a:r>
            <a:r>
              <a:rPr kumimoji="1" lang="zh-CN" altLang="en-US">
                <a:solidFill>
                  <a:srgbClr val="0000FF"/>
                </a:solidFill>
                <a:latin typeface="Times New Roman" pitchFamily="18" charset="0"/>
                <a:ea typeface="楷体_GB2312" pitchFamily="49" charset="-122"/>
                <a:sym typeface="Symbol" pitchFamily="18" charset="2"/>
              </a:rPr>
              <a:t>的算符优先分析过程</a:t>
            </a:r>
          </a:p>
        </p:txBody>
      </p:sp>
      <p:graphicFrame>
        <p:nvGraphicFramePr>
          <p:cNvPr id="281968" name="Group 368"/>
          <p:cNvGraphicFramePr>
            <a:graphicFrameLocks noGrp="1"/>
          </p:cNvGraphicFramePr>
          <p:nvPr>
            <p:ph sz="half" idx="2"/>
          </p:nvPr>
        </p:nvGraphicFramePr>
        <p:xfrm>
          <a:off x="5365750" y="3068638"/>
          <a:ext cx="3527425" cy="3667125"/>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1969" name="Text Box 369"/>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1970" name="Text Box 370"/>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1838"/>
                                        </p:tgtEl>
                                        <p:attrNameLst>
                                          <p:attrName>style.visibility</p:attrName>
                                        </p:attrNameLst>
                                      </p:cBhvr>
                                      <p:to>
                                        <p:strVal val="visible"/>
                                      </p:to>
                                    </p:set>
                                    <p:animEffect transition="in" filter="wipe(left)">
                                      <p:cBhvr>
                                        <p:cTn id="7" dur="500"/>
                                        <p:tgtEl>
                                          <p:spTgt spid="281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1842"/>
                                        </p:tgtEl>
                                        <p:attrNameLst>
                                          <p:attrName>style.visibility</p:attrName>
                                        </p:attrNameLst>
                                      </p:cBhvr>
                                      <p:to>
                                        <p:strVal val="visible"/>
                                      </p:to>
                                    </p:set>
                                    <p:animEffect transition="in" filter="wipe(up)">
                                      <p:cBhvr>
                                        <p:cTn id="12" dur="500"/>
                                        <p:tgtEl>
                                          <p:spTgt spid="281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83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88AFE6FF-7ACA-467D-B6C7-949BC3035AD1}" type="slidenum">
              <a:rPr lang="en-US" altLang="zh-CN"/>
              <a:pPr/>
              <a:t>29</a:t>
            </a:fld>
            <a:endParaRPr lang="en-US" altLang="zh-CN"/>
          </a:p>
        </p:txBody>
      </p:sp>
      <p:sp>
        <p:nvSpPr>
          <p:cNvPr id="284674"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4800" name="Group 128"/>
          <p:cNvGraphicFramePr>
            <a:graphicFrameLocks noGrp="1"/>
          </p:cNvGraphicFramePr>
          <p:nvPr>
            <p:ph sz="half" idx="1"/>
          </p:nvPr>
        </p:nvGraphicFramePr>
        <p:xfrm>
          <a:off x="395288" y="1052513"/>
          <a:ext cx="8496300" cy="1976437"/>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rgbClr val="FF33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4845" name="Group 173"/>
          <p:cNvGraphicFramePr>
            <a:graphicFrameLocks noGrp="1"/>
          </p:cNvGraphicFramePr>
          <p:nvPr>
            <p:ph sz="half" idx="2"/>
          </p:nvPr>
        </p:nvGraphicFramePr>
        <p:xfrm>
          <a:off x="5365750" y="3068638"/>
          <a:ext cx="3527425" cy="3667125"/>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4968" name="Text Box 296"/>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4969" name="Text Box 297"/>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FDF20F5-01D9-4F6F-91A9-17AF892BD61D}" type="slidenum">
              <a:rPr lang="en-US" altLang="zh-CN"/>
              <a:pPr/>
              <a:t>3</a:t>
            </a:fld>
            <a:endParaRPr lang="en-US" altLang="zh-CN"/>
          </a:p>
        </p:txBody>
      </p:sp>
      <p:sp>
        <p:nvSpPr>
          <p:cNvPr id="262146" name="Rectangle 2"/>
          <p:cNvSpPr>
            <a:spLocks noGrp="1" noChangeArrowheads="1"/>
          </p:cNvSpPr>
          <p:nvPr>
            <p:ph type="title"/>
          </p:nvPr>
        </p:nvSpPr>
        <p:spPr/>
        <p:txBody>
          <a:bodyPr/>
          <a:lstStyle/>
          <a:p>
            <a:r>
              <a:rPr lang="zh-CN" altLang="en-US">
                <a:solidFill>
                  <a:schemeClr val="folHlink"/>
                </a:solidFill>
                <a:ea typeface="楷体_GB2312" pitchFamily="49" charset="-122"/>
                <a:sym typeface="Wingdings" pitchFamily="2" charset="2"/>
              </a:rPr>
              <a:t>算符文法</a:t>
            </a:r>
          </a:p>
        </p:txBody>
      </p:sp>
      <p:sp>
        <p:nvSpPr>
          <p:cNvPr id="262147" name="Rectangle 3"/>
          <p:cNvSpPr>
            <a:spLocks noGrp="1" noChangeArrowheads="1"/>
          </p:cNvSpPr>
          <p:nvPr>
            <p:ph type="body" idx="1"/>
          </p:nvPr>
        </p:nvSpPr>
        <p:spPr/>
        <p:txBody>
          <a:bodyPr/>
          <a:lstStyle/>
          <a:p>
            <a:pPr algn="just" eaLnBrk="0" hangingPunct="0">
              <a:spcBef>
                <a:spcPct val="0"/>
              </a:spcBef>
              <a:buSzPct val="80000"/>
            </a:pPr>
            <a:r>
              <a:rPr lang="zh-CN" altLang="en-US">
                <a:ea typeface="楷体_GB2312" pitchFamily="49" charset="-122"/>
                <a:sym typeface="Wingdings" pitchFamily="2" charset="2"/>
              </a:rPr>
              <a:t>设有一文法</a:t>
            </a:r>
            <a:r>
              <a:rPr lang="en-US" altLang="zh-CN">
                <a:ea typeface="楷体_GB2312" pitchFamily="49" charset="-122"/>
                <a:sym typeface="Wingdings" pitchFamily="2" charset="2"/>
              </a:rPr>
              <a:t>G</a:t>
            </a:r>
            <a:r>
              <a:rPr lang="zh-CN" altLang="en-US">
                <a:ea typeface="楷体_GB2312" pitchFamily="49" charset="-122"/>
                <a:sym typeface="Wingdings" pitchFamily="2" charset="2"/>
              </a:rPr>
              <a:t>，如果</a:t>
            </a:r>
            <a:r>
              <a:rPr lang="en-US" altLang="zh-CN">
                <a:ea typeface="楷体_GB2312" pitchFamily="49" charset="-122"/>
                <a:sym typeface="Wingdings" pitchFamily="2" charset="2"/>
              </a:rPr>
              <a:t>G</a:t>
            </a:r>
            <a:r>
              <a:rPr lang="zh-CN" altLang="en-US">
                <a:ea typeface="楷体_GB2312" pitchFamily="49" charset="-122"/>
                <a:sym typeface="Wingdings" pitchFamily="2" charset="2"/>
              </a:rPr>
              <a:t>中</a:t>
            </a:r>
            <a:r>
              <a:rPr lang="zh-CN" altLang="en-US">
                <a:solidFill>
                  <a:srgbClr val="FF3300"/>
                </a:solidFill>
                <a:ea typeface="楷体_GB2312" pitchFamily="49" charset="-122"/>
                <a:sym typeface="Wingdings" pitchFamily="2" charset="2"/>
              </a:rPr>
              <a:t>没有</a:t>
            </a:r>
            <a:r>
              <a:rPr lang="zh-CN" altLang="en-US">
                <a:ea typeface="楷体_GB2312" pitchFamily="49" charset="-122"/>
                <a:sym typeface="Wingdings" pitchFamily="2" charset="2"/>
              </a:rPr>
              <a:t>形如</a:t>
            </a:r>
            <a:r>
              <a:rPr lang="en-US" altLang="zh-CN">
                <a:ea typeface="楷体_GB2312" pitchFamily="49" charset="-122"/>
                <a:sym typeface="Wingdings" pitchFamily="2" charset="2"/>
              </a:rPr>
              <a:t>A</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BC</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的产生式，其中</a:t>
            </a:r>
            <a:r>
              <a:rPr lang="en-US" altLang="zh-CN">
                <a:ea typeface="楷体_GB2312" pitchFamily="49" charset="-122"/>
                <a:sym typeface="Wingdings" pitchFamily="2" charset="2"/>
              </a:rPr>
              <a:t>B</a:t>
            </a:r>
            <a:r>
              <a:rPr lang="zh-CN" altLang="en-US">
                <a:ea typeface="楷体_GB2312" pitchFamily="49" charset="-122"/>
                <a:sym typeface="Wingdings" pitchFamily="2" charset="2"/>
              </a:rPr>
              <a:t>和</a:t>
            </a:r>
            <a:r>
              <a:rPr lang="en-US" altLang="zh-CN">
                <a:ea typeface="楷体_GB2312" pitchFamily="49" charset="-122"/>
                <a:sym typeface="Wingdings" pitchFamily="2" charset="2"/>
              </a:rPr>
              <a:t>C</a:t>
            </a:r>
            <a:r>
              <a:rPr lang="zh-CN" altLang="en-US">
                <a:ea typeface="楷体_GB2312" pitchFamily="49" charset="-122"/>
                <a:sym typeface="Wingdings" pitchFamily="2" charset="2"/>
              </a:rPr>
              <a:t>为</a:t>
            </a:r>
            <a:r>
              <a:rPr lang="zh-CN" altLang="en-US">
                <a:solidFill>
                  <a:srgbClr val="CC00FF"/>
                </a:solidFill>
                <a:ea typeface="楷体_GB2312" pitchFamily="49" charset="-122"/>
                <a:sym typeface="Wingdings" pitchFamily="2" charset="2"/>
              </a:rPr>
              <a:t>非终结符</a:t>
            </a:r>
            <a:r>
              <a:rPr lang="zh-CN" altLang="en-US">
                <a:ea typeface="楷体_GB2312" pitchFamily="49" charset="-122"/>
                <a:sym typeface="Wingdings" pitchFamily="2" charset="2"/>
              </a:rPr>
              <a:t>，则称</a:t>
            </a:r>
            <a:r>
              <a:rPr lang="en-US" altLang="zh-CN">
                <a:ea typeface="楷体_GB2312" pitchFamily="49" charset="-122"/>
                <a:sym typeface="Wingdings" pitchFamily="2" charset="2"/>
              </a:rPr>
              <a:t>G</a:t>
            </a:r>
            <a:r>
              <a:rPr lang="zh-CN" altLang="en-US">
                <a:ea typeface="楷体_GB2312" pitchFamily="49" charset="-122"/>
                <a:sym typeface="Wingdings" pitchFamily="2" charset="2"/>
              </a:rPr>
              <a:t>为算符文法（</a:t>
            </a:r>
            <a:r>
              <a:rPr lang="en-US" altLang="zh-CN">
                <a:ea typeface="楷体_GB2312" pitchFamily="49" charset="-122"/>
                <a:sym typeface="Wingdings" pitchFamily="2" charset="2"/>
              </a:rPr>
              <a:t>Operater Grammar</a:t>
            </a:r>
            <a:r>
              <a:rPr lang="zh-CN" altLang="en-US">
                <a:ea typeface="楷体_GB2312" pitchFamily="49" charset="-122"/>
                <a:sym typeface="Wingdings" pitchFamily="2" charset="2"/>
              </a:rPr>
              <a:t>）也称</a:t>
            </a:r>
            <a:r>
              <a:rPr lang="en-US" altLang="zh-CN">
                <a:solidFill>
                  <a:schemeClr val="hlink"/>
                </a:solidFill>
                <a:ea typeface="楷体_GB2312" pitchFamily="49" charset="-122"/>
                <a:sym typeface="Wingdings" pitchFamily="2" charset="2"/>
              </a:rPr>
              <a:t>OG</a:t>
            </a:r>
            <a:r>
              <a:rPr lang="zh-CN" altLang="en-US">
                <a:ea typeface="楷体_GB2312" pitchFamily="49" charset="-122"/>
                <a:sym typeface="Wingdings" pitchFamily="2" charset="2"/>
              </a:rPr>
              <a:t>文法。</a:t>
            </a:r>
          </a:p>
          <a:p>
            <a:pPr algn="just" eaLnBrk="0" hangingPunct="0">
              <a:spcBef>
                <a:spcPct val="0"/>
              </a:spcBef>
              <a:buSzPct val="80000"/>
            </a:pPr>
            <a:r>
              <a:rPr lang="zh-CN" altLang="en-US">
                <a:ea typeface="楷体_GB2312" pitchFamily="49" charset="-122"/>
                <a:sym typeface="Wingdings" pitchFamily="2" charset="2"/>
              </a:rPr>
              <a:t>例如：</a:t>
            </a:r>
          </a:p>
          <a:p>
            <a:pPr algn="just" eaLnBrk="0" hangingPunct="0">
              <a:spcBef>
                <a:spcPct val="0"/>
              </a:spcBef>
              <a:buSzPct val="80000"/>
            </a:pPr>
            <a:endParaRPr lang="zh-CN" altLang="en-US">
              <a:ea typeface="楷体_GB2312" pitchFamily="49" charset="-122"/>
              <a:sym typeface="Wingdings" pitchFamily="2" charset="2"/>
            </a:endParaRPr>
          </a:p>
          <a:p>
            <a:pPr algn="just" eaLnBrk="0" hangingPunct="0">
              <a:spcBef>
                <a:spcPct val="0"/>
              </a:spcBef>
              <a:buSzPct val="80000"/>
            </a:pPr>
            <a:endParaRPr lang="zh-CN" altLang="en-US">
              <a:ea typeface="楷体_GB2312" pitchFamily="49" charset="-122"/>
              <a:sym typeface="Wingdings" pitchFamily="2" charset="2"/>
            </a:endParaRPr>
          </a:p>
          <a:p>
            <a:pPr algn="just" eaLnBrk="0" hangingPunct="0">
              <a:spcBef>
                <a:spcPct val="0"/>
              </a:spcBef>
              <a:buSzPct val="80000"/>
            </a:pPr>
            <a:endParaRPr lang="zh-CN" altLang="en-US">
              <a:sym typeface="Wingdings" pitchFamily="2" charset="2"/>
            </a:endParaRPr>
          </a:p>
          <a:p>
            <a:pPr algn="just" eaLnBrk="0" hangingPunct="0">
              <a:spcBef>
                <a:spcPct val="0"/>
              </a:spcBef>
              <a:buSzPct val="80000"/>
            </a:pPr>
            <a:endParaRPr lang="zh-CN" altLang="en-US">
              <a:sym typeface="Wingdings" pitchFamily="2" charset="2"/>
            </a:endParaRPr>
          </a:p>
          <a:p>
            <a:pPr algn="just" eaLnBrk="0" hangingPunct="0">
              <a:spcBef>
                <a:spcPct val="0"/>
              </a:spcBef>
              <a:buSzPct val="80000"/>
            </a:pPr>
            <a:r>
              <a:rPr lang="zh-CN" altLang="en-US">
                <a:ea typeface="楷体_GB2312" pitchFamily="49" charset="-122"/>
                <a:sym typeface="Wingdings" pitchFamily="2" charset="2"/>
              </a:rPr>
              <a:t>其中任何一个产生式中都</a:t>
            </a:r>
            <a:r>
              <a:rPr lang="zh-CN" altLang="en-US">
                <a:solidFill>
                  <a:srgbClr val="FF3300"/>
                </a:solidFill>
                <a:ea typeface="楷体_GB2312" pitchFamily="49" charset="-122"/>
                <a:sym typeface="Wingdings" pitchFamily="2" charset="2"/>
              </a:rPr>
              <a:t>不</a:t>
            </a:r>
            <a:r>
              <a:rPr lang="zh-CN" altLang="en-US">
                <a:ea typeface="楷体_GB2312" pitchFamily="49" charset="-122"/>
                <a:sym typeface="Wingdings" pitchFamily="2" charset="2"/>
              </a:rPr>
              <a:t>包含两个</a:t>
            </a:r>
            <a:r>
              <a:rPr lang="zh-CN" altLang="en-US">
                <a:solidFill>
                  <a:srgbClr val="CC00FF"/>
                </a:solidFill>
                <a:ea typeface="楷体_GB2312" pitchFamily="49" charset="-122"/>
                <a:sym typeface="Wingdings" pitchFamily="2" charset="2"/>
              </a:rPr>
              <a:t>非终结符</a:t>
            </a:r>
            <a:r>
              <a:rPr lang="zh-CN" altLang="en-US">
                <a:solidFill>
                  <a:srgbClr val="FF3300"/>
                </a:solidFill>
                <a:ea typeface="楷体_GB2312" pitchFamily="49" charset="-122"/>
                <a:sym typeface="Wingdings" pitchFamily="2" charset="2"/>
              </a:rPr>
              <a:t>相邻</a:t>
            </a:r>
            <a:r>
              <a:rPr lang="zh-CN" altLang="en-US">
                <a:ea typeface="楷体_GB2312" pitchFamily="49" charset="-122"/>
                <a:sym typeface="Wingdings" pitchFamily="2" charset="2"/>
              </a:rPr>
              <a:t>的情况，因此该文法是算符文法 </a:t>
            </a:r>
          </a:p>
        </p:txBody>
      </p:sp>
      <p:sp>
        <p:nvSpPr>
          <p:cNvPr id="262148" name="Rectangle 4"/>
          <p:cNvSpPr>
            <a:spLocks noChangeArrowheads="1"/>
          </p:cNvSpPr>
          <p:nvPr/>
        </p:nvSpPr>
        <p:spPr bwMode="auto">
          <a:xfrm>
            <a:off x="1619250" y="2349500"/>
            <a:ext cx="2592388" cy="151765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zh-CN" altLang="en-US">
                <a:latin typeface="Times New Roman" pitchFamily="18" charset="0"/>
                <a:ea typeface="楷体_GB2312" pitchFamily="49" charset="-122"/>
                <a:sym typeface="Wingdings" pitchFamily="2" charset="2"/>
              </a:rPr>
              <a:t>表达式文法</a:t>
            </a: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EE+E</a:t>
            </a:r>
          </a:p>
          <a:p>
            <a:pPr>
              <a:spcBef>
                <a:spcPct val="20000"/>
              </a:spcBef>
            </a:pPr>
            <a:r>
              <a:rPr lang="en-US" altLang="zh-CN">
                <a:latin typeface="Times New Roman" pitchFamily="18" charset="0"/>
                <a:ea typeface="楷体_GB2312" pitchFamily="49" charset="-122"/>
                <a:sym typeface="Wingdings" pitchFamily="2" charset="2"/>
              </a:rPr>
              <a:t>EE*E</a:t>
            </a:r>
          </a:p>
          <a:p>
            <a:pPr>
              <a:spcBef>
                <a:spcPct val="20000"/>
              </a:spcBef>
            </a:pPr>
            <a:r>
              <a:rPr lang="en-US" altLang="zh-CN">
                <a:latin typeface="Times New Roman" pitchFamily="18" charset="0"/>
                <a:ea typeface="楷体_GB2312" pitchFamily="49" charset="-122"/>
                <a:sym typeface="Wingdings" pitchFamily="2" charset="2"/>
              </a:rPr>
              <a:t>Ei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left)">
                                      <p:cBhvr>
                                        <p:cTn id="7" dur="500"/>
                                        <p:tgtEl>
                                          <p:spTgt spid="262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7">
                                            <p:txEl>
                                              <p:pRg st="1" end="1"/>
                                            </p:txEl>
                                          </p:spTgt>
                                        </p:tgtEl>
                                        <p:attrNameLst>
                                          <p:attrName>style.visibility</p:attrName>
                                        </p:attrNameLst>
                                      </p:cBhvr>
                                      <p:to>
                                        <p:strVal val="visible"/>
                                      </p:to>
                                    </p:set>
                                    <p:animEffect transition="in" filter="wipe(left)">
                                      <p:cBhvr>
                                        <p:cTn id="12" dur="500"/>
                                        <p:tgtEl>
                                          <p:spTgt spid="262147">
                                            <p:txEl>
                                              <p:pRg st="1" end="1"/>
                                            </p:txEl>
                                          </p:spTgt>
                                        </p:tgtEl>
                                      </p:cBhvr>
                                    </p:animEffect>
                                  </p:childTnLst>
                                </p:cTn>
                              </p:par>
                            </p:childTnLst>
                          </p:cTn>
                        </p:par>
                        <p:par>
                          <p:cTn id="13" fill="hold" nodeType="afterGroup">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262148"/>
                                        </p:tgtEl>
                                        <p:attrNameLst>
                                          <p:attrName>style.visibility</p:attrName>
                                        </p:attrNameLst>
                                      </p:cBhvr>
                                      <p:to>
                                        <p:strVal val="visible"/>
                                      </p:to>
                                    </p:set>
                                    <p:anim calcmode="lin" valueType="num">
                                      <p:cBhvr>
                                        <p:cTn id="16" dur="500" fill="hold"/>
                                        <p:tgtEl>
                                          <p:spTgt spid="262148"/>
                                        </p:tgtEl>
                                        <p:attrNameLst>
                                          <p:attrName>ppt_w</p:attrName>
                                        </p:attrNameLst>
                                      </p:cBhvr>
                                      <p:tavLst>
                                        <p:tav tm="0">
                                          <p:val>
                                            <p:fltVal val="0"/>
                                          </p:val>
                                        </p:tav>
                                        <p:tav tm="100000">
                                          <p:val>
                                            <p:strVal val="#ppt_w"/>
                                          </p:val>
                                        </p:tav>
                                      </p:tavLst>
                                    </p:anim>
                                    <p:anim calcmode="lin" valueType="num">
                                      <p:cBhvr>
                                        <p:cTn id="17" dur="500" fill="hold"/>
                                        <p:tgtEl>
                                          <p:spTgt spid="262148"/>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147">
                                            <p:txEl>
                                              <p:pRg st="6" end="6"/>
                                            </p:txEl>
                                          </p:spTgt>
                                        </p:tgtEl>
                                        <p:attrNameLst>
                                          <p:attrName>style.visibility</p:attrName>
                                        </p:attrNameLst>
                                      </p:cBhvr>
                                      <p:to>
                                        <p:strVal val="visible"/>
                                      </p:to>
                                    </p:set>
                                    <p:animEffect transition="in" filter="wipe(left)">
                                      <p:cBhvr>
                                        <p:cTn id="22" dur="500"/>
                                        <p:tgtEl>
                                          <p:spTgt spid="262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uiExpand="1" build="p"/>
      <p:bldP spid="2621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E87B58CA-6F3D-4AB9-812B-D00E573B4A95}" type="slidenum">
              <a:rPr lang="en-US" altLang="zh-CN"/>
              <a:pPr/>
              <a:t>30</a:t>
            </a:fld>
            <a:endParaRPr lang="en-US" altLang="zh-CN"/>
          </a:p>
        </p:txBody>
      </p:sp>
      <p:sp>
        <p:nvSpPr>
          <p:cNvPr id="285698"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5824" name="Group 128"/>
          <p:cNvGraphicFramePr>
            <a:graphicFrameLocks noGrp="1"/>
          </p:cNvGraphicFramePr>
          <p:nvPr>
            <p:ph sz="half" idx="1"/>
          </p:nvPr>
        </p:nvGraphicFramePr>
        <p:xfrm>
          <a:off x="395288" y="1052513"/>
          <a:ext cx="8496300" cy="1976437"/>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5869" name="Group 173"/>
          <p:cNvGraphicFramePr>
            <a:graphicFrameLocks noGrp="1"/>
          </p:cNvGraphicFramePr>
          <p:nvPr>
            <p:ph sz="half" idx="2"/>
          </p:nvPr>
        </p:nvGraphicFramePr>
        <p:xfrm>
          <a:off x="5365750" y="3068638"/>
          <a:ext cx="3527425" cy="3667125"/>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5992" name="Text Box 296"/>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5993" name="Text Box 297"/>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028E2242-59DC-40BD-A645-4007D205142C}" type="slidenum">
              <a:rPr lang="en-US" altLang="zh-CN"/>
              <a:pPr/>
              <a:t>31</a:t>
            </a:fld>
            <a:endParaRPr lang="en-US" altLang="zh-CN"/>
          </a:p>
        </p:txBody>
      </p:sp>
      <p:sp>
        <p:nvSpPr>
          <p:cNvPr id="286722"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6848" name="Group 128"/>
          <p:cNvGraphicFramePr>
            <a:graphicFrameLocks noGrp="1"/>
          </p:cNvGraphicFramePr>
          <p:nvPr>
            <p:ph sz="half" idx="1"/>
          </p:nvPr>
        </p:nvGraphicFramePr>
        <p:xfrm>
          <a:off x="395288" y="1052513"/>
          <a:ext cx="8496300" cy="1976437"/>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6893" name="Group 173"/>
          <p:cNvGraphicFramePr>
            <a:graphicFrameLocks noGrp="1"/>
          </p:cNvGraphicFramePr>
          <p:nvPr>
            <p:ph sz="half" idx="2"/>
          </p:nvPr>
        </p:nvGraphicFramePr>
        <p:xfrm>
          <a:off x="5365750" y="3068638"/>
          <a:ext cx="3527425" cy="3667125"/>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7016" name="Text Box 296"/>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7017" name="Text Box 297"/>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4EFF50FA-A64C-4966-ABB3-8C2986BF7D56}" type="slidenum">
              <a:rPr lang="en-US" altLang="zh-CN"/>
              <a:pPr/>
              <a:t>32</a:t>
            </a:fld>
            <a:endParaRPr lang="en-US" altLang="zh-CN"/>
          </a:p>
        </p:txBody>
      </p:sp>
      <p:sp>
        <p:nvSpPr>
          <p:cNvPr id="287746"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7872" name="Group 128"/>
          <p:cNvGraphicFramePr>
            <a:graphicFrameLocks noGrp="1"/>
          </p:cNvGraphicFramePr>
          <p:nvPr>
            <p:ph sz="half" idx="1"/>
          </p:nvPr>
        </p:nvGraphicFramePr>
        <p:xfrm>
          <a:off x="395288" y="1052513"/>
          <a:ext cx="8496300" cy="1976437"/>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rgbClr val="FF33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7918" name="Group 174"/>
          <p:cNvGraphicFramePr>
            <a:graphicFrameLocks noGrp="1"/>
          </p:cNvGraphicFramePr>
          <p:nvPr>
            <p:ph sz="half" idx="2"/>
          </p:nvPr>
        </p:nvGraphicFramePr>
        <p:xfrm>
          <a:off x="5365750" y="3068638"/>
          <a:ext cx="3527425" cy="3667125"/>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8041" name="Text Box 297"/>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8042" name="Text Box 298"/>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AA3048B9-E17A-48BC-863E-0D44D559E758}" type="slidenum">
              <a:rPr lang="en-US" altLang="zh-CN"/>
              <a:pPr/>
              <a:t>33</a:t>
            </a:fld>
            <a:endParaRPr lang="en-US" altLang="zh-CN"/>
          </a:p>
        </p:txBody>
      </p:sp>
      <p:sp>
        <p:nvSpPr>
          <p:cNvPr id="288770"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8896" name="Group 128"/>
          <p:cNvGraphicFramePr>
            <a:graphicFrameLocks noGrp="1"/>
          </p:cNvGraphicFramePr>
          <p:nvPr>
            <p:ph sz="half" idx="1"/>
          </p:nvPr>
        </p:nvGraphicFramePr>
        <p:xfrm>
          <a:off x="395288" y="1052513"/>
          <a:ext cx="8496300" cy="1981200"/>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8941" name="Group 173"/>
          <p:cNvGraphicFramePr>
            <a:graphicFrameLocks noGrp="1"/>
          </p:cNvGraphicFramePr>
          <p:nvPr>
            <p:ph sz="half" idx="2"/>
          </p:nvPr>
        </p:nvGraphicFramePr>
        <p:xfrm>
          <a:off x="5365750" y="3068638"/>
          <a:ext cx="3527425" cy="3679200"/>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9064" name="Text Box 296"/>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9065" name="Text Box 297"/>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39B5C6FB-6CFA-4C0C-98D1-37623A26C57B}" type="slidenum">
              <a:rPr lang="en-US" altLang="zh-CN"/>
              <a:pPr/>
              <a:t>34</a:t>
            </a:fld>
            <a:endParaRPr lang="en-US" altLang="zh-CN"/>
          </a:p>
        </p:txBody>
      </p:sp>
      <p:sp>
        <p:nvSpPr>
          <p:cNvPr id="289794"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9965" name="Group 173"/>
          <p:cNvGraphicFramePr>
            <a:graphicFrameLocks noGrp="1"/>
          </p:cNvGraphicFramePr>
          <p:nvPr>
            <p:ph sz="half" idx="1"/>
          </p:nvPr>
        </p:nvGraphicFramePr>
        <p:xfrm>
          <a:off x="395288" y="1052513"/>
          <a:ext cx="8496300" cy="1981200"/>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9967" name="Group 175"/>
          <p:cNvGraphicFramePr>
            <a:graphicFrameLocks noGrp="1"/>
          </p:cNvGraphicFramePr>
          <p:nvPr>
            <p:ph sz="half" idx="2"/>
          </p:nvPr>
        </p:nvGraphicFramePr>
        <p:xfrm>
          <a:off x="5365750" y="3068638"/>
          <a:ext cx="3527425" cy="3679200"/>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90090" name="Text Box 298"/>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90091" name="Text Box 299"/>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EA4408A0-D1A3-4133-9CE4-1B3485C7213D}" type="slidenum">
              <a:rPr lang="en-US" altLang="zh-CN"/>
              <a:pPr/>
              <a:t>35</a:t>
            </a:fld>
            <a:endParaRPr lang="en-US" altLang="zh-CN"/>
          </a:p>
        </p:txBody>
      </p:sp>
      <p:sp>
        <p:nvSpPr>
          <p:cNvPr id="290818"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90944" name="Group 128"/>
          <p:cNvGraphicFramePr>
            <a:graphicFrameLocks noGrp="1"/>
          </p:cNvGraphicFramePr>
          <p:nvPr>
            <p:ph sz="half" idx="1"/>
          </p:nvPr>
        </p:nvGraphicFramePr>
        <p:xfrm>
          <a:off x="395288" y="1052513"/>
          <a:ext cx="8496300" cy="1981200"/>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楷体_GB2312" pitchFamily="49" charset="-122"/>
                        </a:rPr>
                        <a:t>接受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90989" name="Group 173"/>
          <p:cNvGraphicFramePr>
            <a:graphicFrameLocks noGrp="1"/>
          </p:cNvGraphicFramePr>
          <p:nvPr>
            <p:ph sz="half" idx="2"/>
          </p:nvPr>
        </p:nvGraphicFramePr>
        <p:xfrm>
          <a:off x="5365750" y="3068638"/>
          <a:ext cx="3527425" cy="3679200"/>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91112" name="Text Box 296"/>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91113" name="Text Box 297"/>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85EB766-8C1D-430C-B6AD-AE12EDB86A45}" type="slidenum">
              <a:rPr lang="en-US" altLang="zh-CN"/>
              <a:pPr/>
              <a:t>36</a:t>
            </a:fld>
            <a:endParaRPr lang="en-US" altLang="zh-CN"/>
          </a:p>
        </p:txBody>
      </p:sp>
      <p:sp>
        <p:nvSpPr>
          <p:cNvPr id="260098" name="Rectangle 2"/>
          <p:cNvSpPr>
            <a:spLocks noGrp="1" noChangeArrowheads="1"/>
          </p:cNvSpPr>
          <p:nvPr>
            <p:ph type="title"/>
          </p:nvPr>
        </p:nvSpPr>
        <p:spPr/>
        <p:txBody>
          <a:bodyPr/>
          <a:lstStyle/>
          <a:p>
            <a:r>
              <a:rPr lang="zh-CN" altLang="en-US" sz="2400" dirty="0"/>
              <a:t>习题（习题编号对应教材</a:t>
            </a:r>
            <a:r>
              <a:rPr lang="zh-CN" altLang="en-US" sz="2400" dirty="0" smtClean="0"/>
              <a:t>第</a:t>
            </a:r>
            <a:r>
              <a:rPr lang="en-US" altLang="zh-CN" sz="2400" dirty="0" smtClean="0"/>
              <a:t>5</a:t>
            </a:r>
            <a:r>
              <a:rPr lang="zh-CN" altLang="en-US" sz="2400" dirty="0" smtClean="0"/>
              <a:t>章</a:t>
            </a:r>
            <a:r>
              <a:rPr lang="zh-CN" altLang="en-US" sz="2400" dirty="0"/>
              <a:t>练习，</a:t>
            </a:r>
            <a:r>
              <a:rPr lang="en-US" altLang="zh-CN" sz="2400" dirty="0" smtClean="0"/>
              <a:t>P.121-122</a:t>
            </a:r>
            <a:r>
              <a:rPr lang="zh-CN" altLang="en-US" sz="2400" dirty="0"/>
              <a:t>）</a:t>
            </a:r>
          </a:p>
        </p:txBody>
      </p:sp>
      <p:sp>
        <p:nvSpPr>
          <p:cNvPr id="260099" name="Rectangle 3"/>
          <p:cNvSpPr>
            <a:spLocks noGrp="1" noChangeArrowheads="1"/>
          </p:cNvSpPr>
          <p:nvPr>
            <p:ph type="body" idx="1"/>
          </p:nvPr>
        </p:nvSpPr>
        <p:spPr/>
        <p:txBody>
          <a:bodyPr/>
          <a:lstStyle/>
          <a:p>
            <a:r>
              <a:rPr lang="en-US" altLang="zh-CN" dirty="0" smtClean="0">
                <a:ea typeface="楷体_GB2312" pitchFamily="49" charset="-122"/>
                <a:sym typeface="Symbol" pitchFamily="18" charset="2"/>
              </a:rPr>
              <a:t>1. </a:t>
            </a:r>
            <a:r>
              <a:rPr lang="zh-CN" altLang="en-US" dirty="0" smtClean="0">
                <a:ea typeface="楷体_GB2312" pitchFamily="49" charset="-122"/>
                <a:sym typeface="Symbol" pitchFamily="18" charset="2"/>
              </a:rPr>
              <a:t>习题</a:t>
            </a:r>
            <a:r>
              <a:rPr lang="en-US" altLang="zh-CN" dirty="0">
                <a:ea typeface="楷体_GB2312" pitchFamily="49" charset="-122"/>
                <a:sym typeface="Symbol" pitchFamily="18" charset="2"/>
              </a:rPr>
              <a:t>1  </a:t>
            </a:r>
          </a:p>
          <a:p>
            <a:pPr lvl="1"/>
            <a:r>
              <a:rPr lang="en-US" altLang="zh-CN" sz="1800" dirty="0">
                <a:ea typeface="楷体_GB2312" pitchFamily="49" charset="-122"/>
                <a:sym typeface="Symbol" pitchFamily="18" charset="2"/>
              </a:rPr>
              <a:t>(1</a:t>
            </a:r>
            <a:r>
              <a:rPr lang="en-US" altLang="zh-CN" sz="1800" dirty="0" smtClean="0">
                <a:ea typeface="楷体_GB2312" pitchFamily="49" charset="-122"/>
                <a:sym typeface="Symbol" pitchFamily="18" charset="2"/>
              </a:rPr>
              <a:t>) </a:t>
            </a:r>
            <a:r>
              <a:rPr lang="zh-CN" altLang="en-US" sz="1000" dirty="0" smtClean="0">
                <a:ea typeface="楷体_GB2312" pitchFamily="49" charset="-122"/>
                <a:sym typeface="Symbol" pitchFamily="18" charset="2"/>
              </a:rPr>
              <a:t>计算 </a:t>
            </a:r>
            <a:r>
              <a:rPr lang="en-US" altLang="zh-CN" sz="1000" dirty="0">
                <a:ea typeface="楷体_GB2312" pitchFamily="49" charset="-122"/>
                <a:sym typeface="Symbol" pitchFamily="18" charset="2"/>
              </a:rPr>
              <a:t>G[S]</a:t>
            </a:r>
            <a:r>
              <a:rPr lang="zh-CN" altLang="en-US" sz="1000" dirty="0">
                <a:ea typeface="楷体_GB2312" pitchFamily="49" charset="-122"/>
                <a:sym typeface="Symbol" pitchFamily="18" charset="2"/>
              </a:rPr>
              <a:t>的 </a:t>
            </a:r>
            <a:r>
              <a:rPr lang="en-US" altLang="zh-CN" sz="1000" dirty="0">
                <a:ea typeface="楷体_GB2312" pitchFamily="49" charset="-122"/>
                <a:sym typeface="Symbol" pitchFamily="18" charset="2"/>
              </a:rPr>
              <a:t>FIRSTVT</a:t>
            </a:r>
            <a:r>
              <a:rPr lang="zh-CN" altLang="en-US" sz="1000" dirty="0">
                <a:ea typeface="楷体_GB2312" pitchFamily="49" charset="-122"/>
                <a:sym typeface="Symbol" pitchFamily="18" charset="2"/>
              </a:rPr>
              <a:t>和 </a:t>
            </a:r>
            <a:r>
              <a:rPr lang="en-US" altLang="zh-CN" sz="1000" dirty="0">
                <a:ea typeface="楷体_GB2312" pitchFamily="49" charset="-122"/>
                <a:sym typeface="Symbol" pitchFamily="18" charset="2"/>
              </a:rPr>
              <a:t>LASTVT </a:t>
            </a:r>
          </a:p>
          <a:p>
            <a:pPr lvl="1"/>
            <a:r>
              <a:rPr lang="en-US" altLang="zh-CN" sz="1800" dirty="0">
                <a:ea typeface="楷体_GB2312" pitchFamily="49" charset="-122"/>
                <a:sym typeface="Symbol" pitchFamily="18" charset="2"/>
              </a:rPr>
              <a:t>(2</a:t>
            </a:r>
            <a:r>
              <a:rPr lang="en-US" altLang="zh-CN" sz="1800" dirty="0" smtClean="0">
                <a:ea typeface="楷体_GB2312" pitchFamily="49" charset="-122"/>
                <a:sym typeface="Symbol" pitchFamily="18" charset="2"/>
              </a:rPr>
              <a:t>) </a:t>
            </a:r>
            <a:r>
              <a:rPr lang="zh-CN" altLang="en-US" sz="1000" dirty="0" smtClean="0">
                <a:ea typeface="楷体_GB2312" pitchFamily="49" charset="-122"/>
                <a:sym typeface="Symbol" pitchFamily="18" charset="2"/>
              </a:rPr>
              <a:t>构造</a:t>
            </a:r>
            <a:r>
              <a:rPr lang="en-US" altLang="zh-CN" sz="1000" dirty="0">
                <a:ea typeface="楷体_GB2312" pitchFamily="49" charset="-122"/>
                <a:sym typeface="Symbol" pitchFamily="18" charset="2"/>
              </a:rPr>
              <a:t>G[S]</a:t>
            </a:r>
            <a:r>
              <a:rPr lang="zh-CN" altLang="en-US" sz="1000" dirty="0">
                <a:ea typeface="楷体_GB2312" pitchFamily="49" charset="-122"/>
                <a:sym typeface="Symbol" pitchFamily="18" charset="2"/>
              </a:rPr>
              <a:t>的算符优先关系表 </a:t>
            </a:r>
          </a:p>
          <a:p>
            <a:pPr lvl="1"/>
            <a:r>
              <a:rPr lang="en-US" altLang="zh-CN" sz="1800" dirty="0">
                <a:ea typeface="楷体_GB2312" pitchFamily="49" charset="-122"/>
                <a:sym typeface="Symbol" pitchFamily="18" charset="2"/>
              </a:rPr>
              <a:t>(4</a:t>
            </a:r>
            <a:r>
              <a:rPr lang="en-US" altLang="zh-CN" sz="1800" dirty="0" smtClean="0">
                <a:ea typeface="楷体_GB2312" pitchFamily="49" charset="-122"/>
                <a:sym typeface="Symbol" pitchFamily="18" charset="2"/>
              </a:rPr>
              <a:t>) </a:t>
            </a:r>
            <a:r>
              <a:rPr lang="zh-CN" altLang="en-US" sz="1000" dirty="0" smtClean="0">
                <a:ea typeface="楷体_GB2312" pitchFamily="49" charset="-122"/>
                <a:sym typeface="Symbol" pitchFamily="18" charset="2"/>
              </a:rPr>
              <a:t>给</a:t>
            </a:r>
            <a:r>
              <a:rPr lang="zh-CN" altLang="en-US" sz="1000" dirty="0">
                <a:ea typeface="楷体_GB2312" pitchFamily="49" charset="-122"/>
                <a:sym typeface="Symbol" pitchFamily="18" charset="2"/>
              </a:rPr>
              <a:t>出输入串</a:t>
            </a:r>
            <a:r>
              <a:rPr lang="en-US" altLang="zh-CN" sz="1000" dirty="0">
                <a:ea typeface="楷体_GB2312" pitchFamily="49" charset="-122"/>
                <a:sym typeface="Symbol" pitchFamily="18" charset="2"/>
              </a:rPr>
              <a:t>(a</a:t>
            </a:r>
            <a:r>
              <a:rPr lang="zh-CN" altLang="en-US" sz="1000" dirty="0">
                <a:ea typeface="楷体_GB2312" pitchFamily="49" charset="-122"/>
                <a:sym typeface="Symbol" pitchFamily="18" charset="2"/>
              </a:rPr>
              <a:t>，</a:t>
            </a:r>
            <a:r>
              <a:rPr lang="en-US" altLang="zh-CN" sz="1000" dirty="0">
                <a:ea typeface="楷体_GB2312" pitchFamily="49" charset="-122"/>
                <a:sym typeface="Symbol" pitchFamily="18" charset="2"/>
              </a:rPr>
              <a:t>a)</a:t>
            </a:r>
            <a:r>
              <a:rPr lang="zh-CN" altLang="en-US" sz="1000" dirty="0" smtClean="0">
                <a:ea typeface="楷体_GB2312" pitchFamily="49" charset="-122"/>
                <a:sym typeface="Symbol" pitchFamily="18" charset="2"/>
              </a:rPr>
              <a:t>＃和</a:t>
            </a:r>
            <a:r>
              <a:rPr lang="en-US" altLang="zh-CN" sz="1000" dirty="0">
                <a:ea typeface="楷体_GB2312" pitchFamily="49" charset="-122"/>
                <a:sym typeface="Symbol" pitchFamily="18" charset="2"/>
              </a:rPr>
              <a:t>(a</a:t>
            </a:r>
            <a:r>
              <a:rPr lang="zh-CN" altLang="en-US" sz="1000" dirty="0" smtClean="0">
                <a:ea typeface="楷体_GB2312" pitchFamily="49" charset="-122"/>
                <a:sym typeface="Symbol" pitchFamily="18" charset="2"/>
              </a:rPr>
              <a:t>，</a:t>
            </a:r>
            <a:r>
              <a:rPr lang="en-US" altLang="zh-CN" sz="1000" dirty="0">
                <a:ea typeface="楷体_GB2312" pitchFamily="49" charset="-122"/>
                <a:sym typeface="Symbol" pitchFamily="18" charset="2"/>
              </a:rPr>
              <a:t> (a</a:t>
            </a:r>
            <a:r>
              <a:rPr lang="zh-CN" altLang="en-US" sz="1000" dirty="0">
                <a:ea typeface="楷体_GB2312" pitchFamily="49" charset="-122"/>
                <a:sym typeface="Symbol" pitchFamily="18" charset="2"/>
              </a:rPr>
              <a:t>，</a:t>
            </a:r>
            <a:r>
              <a:rPr lang="en-US" altLang="zh-CN" sz="1000" dirty="0">
                <a:ea typeface="楷体_GB2312" pitchFamily="49" charset="-122"/>
                <a:sym typeface="Symbol" pitchFamily="18" charset="2"/>
              </a:rPr>
              <a:t>a)</a:t>
            </a:r>
            <a:r>
              <a:rPr lang="en-US" altLang="zh-CN" sz="1000" dirty="0" smtClean="0">
                <a:ea typeface="楷体_GB2312" pitchFamily="49" charset="-122"/>
                <a:sym typeface="Symbol" pitchFamily="18" charset="2"/>
              </a:rPr>
              <a:t>)</a:t>
            </a:r>
            <a:r>
              <a:rPr lang="zh-CN" altLang="en-US" sz="1000" dirty="0" smtClean="0">
                <a:ea typeface="楷体_GB2312" pitchFamily="49" charset="-122"/>
                <a:sym typeface="Symbol" pitchFamily="18" charset="2"/>
              </a:rPr>
              <a:t>＃</a:t>
            </a:r>
            <a:r>
              <a:rPr lang="zh-CN" altLang="en-US" sz="1000" dirty="0">
                <a:ea typeface="楷体_GB2312" pitchFamily="49" charset="-122"/>
                <a:sym typeface="Symbol" pitchFamily="18" charset="2"/>
              </a:rPr>
              <a:t>的算符优先分析过程</a:t>
            </a:r>
          </a:p>
          <a:p>
            <a:r>
              <a:rPr lang="en-US" altLang="zh-CN" dirty="0" smtClean="0">
                <a:ea typeface="楷体_GB2312" pitchFamily="49" charset="-122"/>
                <a:sym typeface="Symbol" pitchFamily="18" charset="2"/>
              </a:rPr>
              <a:t>2. </a:t>
            </a:r>
            <a:r>
              <a:rPr lang="zh-CN" altLang="en-US" dirty="0" smtClean="0">
                <a:ea typeface="楷体_GB2312" pitchFamily="49" charset="-122"/>
                <a:sym typeface="Symbol" pitchFamily="18" charset="2"/>
              </a:rPr>
              <a:t>习题</a:t>
            </a:r>
            <a:r>
              <a:rPr lang="en-US" altLang="zh-CN" dirty="0">
                <a:ea typeface="楷体_GB2312" pitchFamily="49" charset="-122"/>
                <a:sym typeface="Symbol" pitchFamily="18" charset="2"/>
              </a:rPr>
              <a:t>2  </a:t>
            </a:r>
            <a:r>
              <a:rPr lang="zh-CN" altLang="en-US" sz="1000" dirty="0">
                <a:ea typeface="楷体_GB2312" pitchFamily="49" charset="-122"/>
                <a:sym typeface="Symbol" pitchFamily="18" charset="2"/>
              </a:rPr>
              <a:t>给出最右推导和规范</a:t>
            </a:r>
            <a:r>
              <a:rPr lang="zh-CN" altLang="en-US" sz="1000" dirty="0" smtClean="0">
                <a:ea typeface="楷体_GB2312" pitchFamily="49" charset="-122"/>
                <a:sym typeface="Symbol" pitchFamily="18" charset="2"/>
              </a:rPr>
              <a:t>推导</a:t>
            </a:r>
            <a:r>
              <a:rPr lang="en-US" altLang="zh-CN" sz="1000" dirty="0" smtClean="0">
                <a:ea typeface="楷体_GB2312" pitchFamily="49" charset="-122"/>
                <a:sym typeface="Symbol" pitchFamily="18" charset="2"/>
              </a:rPr>
              <a:t>…</a:t>
            </a:r>
            <a:r>
              <a:rPr lang="zh-CN" altLang="en-US" sz="1000" dirty="0" smtClean="0">
                <a:ea typeface="楷体_GB2312" pitchFamily="49" charset="-122"/>
                <a:sym typeface="Symbol" pitchFamily="18" charset="2"/>
              </a:rPr>
              <a:t> </a:t>
            </a:r>
            <a:endParaRPr lang="zh-CN" altLang="en-US" sz="1000" dirty="0">
              <a:ea typeface="楷体_GB2312" pitchFamily="49" charset="-122"/>
              <a:sym typeface="Symbol" pitchFamily="18" charset="2"/>
            </a:endParaRPr>
          </a:p>
          <a:p>
            <a:r>
              <a:rPr lang="en-US" altLang="zh-CN" dirty="0" smtClean="0">
                <a:ea typeface="楷体_GB2312" pitchFamily="49" charset="-122"/>
                <a:sym typeface="Symbol" pitchFamily="18" charset="2"/>
              </a:rPr>
              <a:t>3. </a:t>
            </a:r>
            <a:r>
              <a:rPr lang="zh-CN" altLang="en-US" dirty="0" smtClean="0">
                <a:ea typeface="楷体_GB2312" pitchFamily="49" charset="-122"/>
                <a:sym typeface="Symbol" pitchFamily="18" charset="2"/>
              </a:rPr>
              <a:t>习题</a:t>
            </a:r>
            <a:r>
              <a:rPr lang="en-US" altLang="zh-CN" dirty="0">
                <a:ea typeface="楷体_GB2312" pitchFamily="49" charset="-122"/>
                <a:sym typeface="Symbol" pitchFamily="18" charset="2"/>
              </a:rPr>
              <a:t>3 </a:t>
            </a:r>
          </a:p>
          <a:p>
            <a:pPr lvl="1"/>
            <a:r>
              <a:rPr lang="en-US" altLang="zh-CN" sz="1800" dirty="0">
                <a:ea typeface="楷体_GB2312" pitchFamily="49" charset="-122"/>
                <a:sym typeface="Symbol" pitchFamily="18" charset="2"/>
              </a:rPr>
              <a:t>(1</a:t>
            </a:r>
            <a:r>
              <a:rPr lang="en-US" altLang="zh-CN" sz="1800" dirty="0" smtClean="0">
                <a:ea typeface="楷体_GB2312" pitchFamily="49" charset="-122"/>
                <a:sym typeface="Symbol" pitchFamily="18" charset="2"/>
              </a:rPr>
              <a:t>) </a:t>
            </a:r>
            <a:r>
              <a:rPr lang="zh-CN" altLang="en-US" sz="1000" dirty="0" smtClean="0">
                <a:ea typeface="楷体_GB2312" pitchFamily="49" charset="-122"/>
                <a:sym typeface="Symbol" pitchFamily="18" charset="2"/>
              </a:rPr>
              <a:t>给</a:t>
            </a:r>
            <a:r>
              <a:rPr lang="zh-CN" altLang="en-US" sz="1000" dirty="0">
                <a:ea typeface="楷体_GB2312" pitchFamily="49" charset="-122"/>
                <a:sym typeface="Symbol" pitchFamily="18" charset="2"/>
              </a:rPr>
              <a:t>出</a:t>
            </a:r>
            <a:r>
              <a:rPr lang="en-US" altLang="zh-CN" sz="1000" dirty="0">
                <a:ea typeface="楷体_GB2312" pitchFamily="49" charset="-122"/>
                <a:sym typeface="Symbol" pitchFamily="18" charset="2"/>
              </a:rPr>
              <a:t>(+(</a:t>
            </a:r>
            <a:r>
              <a:rPr lang="en-US" altLang="zh-CN" sz="1000" dirty="0" err="1">
                <a:ea typeface="楷体_GB2312" pitchFamily="49" charset="-122"/>
                <a:sym typeface="Symbol" pitchFamily="18" charset="2"/>
              </a:rPr>
              <a:t>i</a:t>
            </a:r>
            <a:r>
              <a:rPr lang="en-US" altLang="zh-CN" sz="1000" dirty="0">
                <a:ea typeface="楷体_GB2312" pitchFamily="49" charset="-122"/>
                <a:sym typeface="Symbol" pitchFamily="18" charset="2"/>
              </a:rPr>
              <a:t>(</a:t>
            </a:r>
            <a:r>
              <a:rPr lang="zh-CN" altLang="en-US" sz="1000" dirty="0">
                <a:ea typeface="楷体_GB2312" pitchFamily="49" charset="-122"/>
                <a:sym typeface="Symbol" pitchFamily="18" charset="2"/>
              </a:rPr>
              <a:t>的规范推导</a:t>
            </a:r>
          </a:p>
          <a:p>
            <a:pPr lvl="1"/>
            <a:r>
              <a:rPr lang="en-US" altLang="zh-CN" sz="1800" dirty="0">
                <a:ea typeface="楷体_GB2312" pitchFamily="49" charset="-122"/>
                <a:sym typeface="Symbol" pitchFamily="18" charset="2"/>
              </a:rPr>
              <a:t>(2</a:t>
            </a:r>
            <a:r>
              <a:rPr lang="en-US" altLang="zh-CN" sz="1800" dirty="0" smtClean="0">
                <a:ea typeface="楷体_GB2312" pitchFamily="49" charset="-122"/>
                <a:sym typeface="Symbol" pitchFamily="18" charset="2"/>
              </a:rPr>
              <a:t>) </a:t>
            </a:r>
            <a:r>
              <a:rPr lang="zh-CN" altLang="en-US" sz="1000" dirty="0" smtClean="0">
                <a:ea typeface="楷体_GB2312" pitchFamily="49" charset="-122"/>
                <a:sym typeface="Symbol" pitchFamily="18" charset="2"/>
              </a:rPr>
              <a:t>指出</a:t>
            </a:r>
            <a:r>
              <a:rPr lang="zh-CN" altLang="en-US" sz="1000" dirty="0">
                <a:ea typeface="楷体_GB2312" pitchFamily="49" charset="-122"/>
                <a:sym typeface="Symbol" pitchFamily="18" charset="2"/>
              </a:rPr>
              <a:t>句型</a:t>
            </a:r>
            <a:r>
              <a:rPr lang="en-US" altLang="zh-CN" sz="1000" dirty="0" err="1">
                <a:ea typeface="楷体_GB2312" pitchFamily="49" charset="-122"/>
                <a:sym typeface="Symbol" pitchFamily="18" charset="2"/>
              </a:rPr>
              <a:t>F+Fi</a:t>
            </a:r>
            <a:r>
              <a:rPr lang="en-US" altLang="zh-CN" sz="1000" dirty="0">
                <a:ea typeface="楷体_GB2312" pitchFamily="49" charset="-122"/>
                <a:sym typeface="Symbol" pitchFamily="18" charset="2"/>
              </a:rPr>
              <a:t>(</a:t>
            </a:r>
            <a:r>
              <a:rPr lang="zh-CN" altLang="en-US" sz="1000" dirty="0">
                <a:ea typeface="楷体_GB2312" pitchFamily="49" charset="-122"/>
                <a:sym typeface="Symbol" pitchFamily="18" charset="2"/>
              </a:rPr>
              <a:t>的短语，句柄，素短语。</a:t>
            </a:r>
          </a:p>
          <a:p>
            <a:pPr lvl="1"/>
            <a:r>
              <a:rPr lang="en-US" altLang="zh-CN" sz="1800" dirty="0">
                <a:ea typeface="楷体_GB2312" pitchFamily="49" charset="-122"/>
                <a:sym typeface="Symbol" pitchFamily="18" charset="2"/>
              </a:rPr>
              <a:t>(3</a:t>
            </a:r>
            <a:r>
              <a:rPr lang="en-US" altLang="zh-CN" sz="1800" dirty="0" smtClean="0">
                <a:ea typeface="楷体_GB2312" pitchFamily="49" charset="-122"/>
                <a:sym typeface="Symbol" pitchFamily="18" charset="2"/>
              </a:rPr>
              <a:t>) </a:t>
            </a:r>
            <a:r>
              <a:rPr lang="en-US" altLang="zh-CN" sz="1000" dirty="0" smtClean="0">
                <a:ea typeface="楷体_GB2312" pitchFamily="49" charset="-122"/>
                <a:sym typeface="Symbol" pitchFamily="18" charset="2"/>
              </a:rPr>
              <a:t>G[S</a:t>
            </a:r>
            <a:r>
              <a:rPr lang="en-US" altLang="zh-CN" sz="1000" dirty="0">
                <a:ea typeface="楷体_GB2312" pitchFamily="49" charset="-122"/>
                <a:sym typeface="Symbol" pitchFamily="18" charset="2"/>
              </a:rPr>
              <a:t>]</a:t>
            </a:r>
            <a:r>
              <a:rPr lang="zh-CN" altLang="en-US" sz="1000" dirty="0">
                <a:ea typeface="楷体_GB2312" pitchFamily="49" charset="-122"/>
                <a:sym typeface="Symbol" pitchFamily="18" charset="2"/>
              </a:rPr>
              <a:t>是否</a:t>
            </a:r>
            <a:r>
              <a:rPr lang="en-US" altLang="zh-CN" sz="1000" dirty="0">
                <a:ea typeface="楷体_GB2312" pitchFamily="49" charset="-122"/>
                <a:sym typeface="Symbol" pitchFamily="18" charset="2"/>
              </a:rPr>
              <a:t>OPG?</a:t>
            </a:r>
            <a:r>
              <a:rPr lang="zh-CN" altLang="en-US" sz="1000" dirty="0">
                <a:ea typeface="楷体_GB2312" pitchFamily="49" charset="-122"/>
                <a:sym typeface="Symbol" pitchFamily="18" charset="2"/>
              </a:rPr>
              <a:t>若是，给出</a:t>
            </a:r>
            <a:r>
              <a:rPr lang="en-US" altLang="zh-CN" sz="1000" dirty="0">
                <a:ea typeface="楷体_GB2312" pitchFamily="49" charset="-122"/>
                <a:sym typeface="Symbol" pitchFamily="18" charset="2"/>
              </a:rPr>
              <a:t>(1)</a:t>
            </a:r>
            <a:r>
              <a:rPr lang="zh-CN" altLang="en-US" sz="1000" dirty="0">
                <a:ea typeface="楷体_GB2312" pitchFamily="49" charset="-122"/>
                <a:sym typeface="Symbol" pitchFamily="18" charset="2"/>
              </a:rPr>
              <a:t>中句子的分析过程 </a:t>
            </a:r>
          </a:p>
          <a:p>
            <a:pPr algn="just" eaLnBrk="0" hangingPunct="0">
              <a:spcBef>
                <a:spcPct val="0"/>
              </a:spcBef>
              <a:buClrTx/>
              <a:buSzTx/>
              <a:buFontTx/>
              <a:buNone/>
            </a:pPr>
            <a:r>
              <a:rPr lang="zh-CN" altLang="en-US" dirty="0">
                <a:ea typeface="楷体_GB2312" pitchFamily="49" charset="-122"/>
                <a:sym typeface="Symbol" pitchFamily="18" charset="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03E94F01-362A-4E29-8526-766DD229DB20}" type="slidenum">
              <a:rPr lang="en-US" altLang="zh-CN"/>
              <a:pPr/>
              <a:t>4</a:t>
            </a:fld>
            <a:endParaRPr lang="en-US" altLang="zh-CN"/>
          </a:p>
        </p:txBody>
      </p:sp>
      <p:sp>
        <p:nvSpPr>
          <p:cNvPr id="256002" name="Rectangle 2"/>
          <p:cNvSpPr>
            <a:spLocks noGrp="1" noChangeArrowheads="1"/>
          </p:cNvSpPr>
          <p:nvPr>
            <p:ph type="title"/>
          </p:nvPr>
        </p:nvSpPr>
        <p:spPr/>
        <p:txBody>
          <a:bodyPr/>
          <a:lstStyle/>
          <a:p>
            <a:r>
              <a:rPr lang="zh-CN" altLang="en-US">
                <a:solidFill>
                  <a:schemeClr val="folHlink"/>
                </a:solidFill>
                <a:ea typeface="楷体_GB2312" pitchFamily="49" charset="-122"/>
                <a:sym typeface="Symbol" pitchFamily="18" charset="2"/>
              </a:rPr>
              <a:t>优先关系</a:t>
            </a:r>
            <a:r>
              <a:rPr lang="en-US" altLang="zh-CN">
                <a:solidFill>
                  <a:schemeClr val="folHlink"/>
                </a:solidFill>
                <a:ea typeface="楷体_GB2312" pitchFamily="49" charset="-122"/>
                <a:sym typeface="Symbol" pitchFamily="18" charset="2"/>
              </a:rPr>
              <a:t>"</a:t>
            </a:r>
            <a:r>
              <a:rPr lang="zh-CN" altLang="en-US">
                <a:solidFill>
                  <a:schemeClr val="hlink"/>
                </a:solidFill>
                <a:ea typeface="楷体_GB2312" pitchFamily="49" charset="-122"/>
                <a:sym typeface="Symbol" pitchFamily="18" charset="2"/>
              </a:rPr>
              <a:t>相等</a:t>
            </a:r>
            <a:r>
              <a:rPr lang="en-US" altLang="zh-CN">
                <a:solidFill>
                  <a:schemeClr val="folHlink"/>
                </a:solidFill>
                <a:ea typeface="楷体_GB2312" pitchFamily="49" charset="-122"/>
                <a:sym typeface="Symbol" pitchFamily="18" charset="2"/>
              </a:rPr>
              <a:t>"</a:t>
            </a:r>
          </a:p>
        </p:txBody>
      </p:sp>
      <p:sp>
        <p:nvSpPr>
          <p:cNvPr id="256003" name="Rectangle 3"/>
          <p:cNvSpPr>
            <a:spLocks noGrp="1" noChangeArrowheads="1"/>
          </p:cNvSpPr>
          <p:nvPr>
            <p:ph type="body" idx="1"/>
          </p:nvPr>
        </p:nvSpPr>
        <p:spPr>
          <a:xfrm>
            <a:off x="323850" y="1125538"/>
            <a:ext cx="8820150" cy="2374900"/>
          </a:xfrm>
        </p:spPr>
        <p:txBody>
          <a:bodyPr/>
          <a:lstStyle/>
          <a:p>
            <a:pPr algn="just" eaLnBrk="0" hangingPunct="0">
              <a:spcBef>
                <a:spcPct val="0"/>
              </a:spcBef>
              <a:buSzPct val="80000"/>
            </a:pPr>
            <a:r>
              <a:rPr lang="zh-CN" altLang="en-US">
                <a:ea typeface="楷体_GB2312" pitchFamily="49" charset="-122"/>
                <a:sym typeface="Wingdings" pitchFamily="2" charset="2"/>
              </a:rPr>
              <a:t>设</a:t>
            </a:r>
            <a:r>
              <a:rPr lang="en-US" altLang="zh-CN">
                <a:ea typeface="楷体_GB2312" pitchFamily="49" charset="-122"/>
                <a:sym typeface="Wingdings" pitchFamily="2" charset="2"/>
              </a:rPr>
              <a:t>G</a:t>
            </a:r>
            <a:r>
              <a:rPr lang="zh-CN" altLang="en-US">
                <a:ea typeface="楷体_GB2312" pitchFamily="49" charset="-122"/>
                <a:sym typeface="Wingdings" pitchFamily="2" charset="2"/>
              </a:rPr>
              <a:t>是一个不含</a:t>
            </a:r>
            <a:r>
              <a:rPr lang="zh-CN" altLang="en-US">
                <a:ea typeface="楷体_GB2312" pitchFamily="49" charset="-122"/>
                <a:sym typeface="Symbol" pitchFamily="18" charset="2"/>
              </a:rPr>
              <a:t></a:t>
            </a:r>
            <a:r>
              <a:rPr lang="zh-CN" altLang="en-US">
                <a:ea typeface="楷体_GB2312" pitchFamily="49" charset="-122"/>
                <a:sym typeface="Wingdings" pitchFamily="2" charset="2"/>
              </a:rPr>
              <a:t>产生式的</a:t>
            </a:r>
            <a:r>
              <a:rPr lang="zh-CN" altLang="en-US">
                <a:solidFill>
                  <a:srgbClr val="D60093"/>
                </a:solidFill>
                <a:ea typeface="楷体_GB2312" pitchFamily="49" charset="-122"/>
                <a:sym typeface="Wingdings" pitchFamily="2" charset="2"/>
              </a:rPr>
              <a:t>算符文法</a:t>
            </a:r>
            <a:r>
              <a:rPr lang="zh-CN" altLang="en-US">
                <a:ea typeface="楷体_GB2312" pitchFamily="49" charset="-122"/>
                <a:sym typeface="Wingdings" pitchFamily="2" charset="2"/>
              </a:rPr>
              <a:t>，</a:t>
            </a:r>
            <a:r>
              <a:rPr lang="en-US" altLang="zh-CN">
                <a:ea typeface="楷体_GB2312" pitchFamily="49" charset="-122"/>
                <a:sym typeface="Wingdings" pitchFamily="2" charset="2"/>
              </a:rPr>
              <a:t>a</a:t>
            </a:r>
            <a:r>
              <a:rPr lang="zh-CN" altLang="en-US">
                <a:ea typeface="楷体_GB2312" pitchFamily="49" charset="-122"/>
                <a:sym typeface="Wingdings" pitchFamily="2" charset="2"/>
              </a:rPr>
              <a:t>和</a:t>
            </a:r>
            <a:r>
              <a:rPr lang="en-US" altLang="zh-CN">
                <a:ea typeface="楷体_GB2312" pitchFamily="49" charset="-122"/>
                <a:sym typeface="Wingdings" pitchFamily="2" charset="2"/>
              </a:rPr>
              <a:t>b</a:t>
            </a:r>
            <a:r>
              <a:rPr lang="zh-CN" altLang="en-US">
                <a:ea typeface="楷体_GB2312" pitchFamily="49" charset="-122"/>
                <a:sym typeface="Wingdings" pitchFamily="2" charset="2"/>
              </a:rPr>
              <a:t>是任意两个终结符，</a:t>
            </a: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a:t>
            </a:r>
            <a:r>
              <a:rPr lang="en-US" altLang="zh-CN">
                <a:ea typeface="楷体_GB2312" pitchFamily="49" charset="-122"/>
                <a:sym typeface="Wingdings" pitchFamily="2" charset="2"/>
              </a:rPr>
              <a:t>C</a:t>
            </a:r>
            <a:r>
              <a:rPr lang="zh-CN" altLang="en-US">
                <a:ea typeface="楷体_GB2312" pitchFamily="49" charset="-122"/>
                <a:sym typeface="Wingdings" pitchFamily="2" charset="2"/>
              </a:rPr>
              <a:t>是非终结符</a:t>
            </a:r>
          </a:p>
          <a:p>
            <a:pPr lvl="1" algn="just" eaLnBrk="0" hangingPunct="0">
              <a:spcBef>
                <a:spcPct val="0"/>
              </a:spcBef>
              <a:buClrTx/>
              <a:buSzTx/>
              <a:buFontTx/>
              <a:buNone/>
            </a:pPr>
            <a:r>
              <a:rPr lang="zh-CN" altLang="en-US">
                <a:ea typeface="楷体_GB2312" pitchFamily="49" charset="-122"/>
                <a:sym typeface="Wingdings" pitchFamily="2" charset="2"/>
              </a:rPr>
              <a:t>算符优先关系</a:t>
            </a:r>
            <a:r>
              <a:rPr lang="zh-CN" altLang="en-US">
                <a:solidFill>
                  <a:schemeClr val="hlink"/>
                </a:solidFill>
                <a:ea typeface="楷体_GB2312" pitchFamily="49" charset="-122"/>
                <a:sym typeface="Symbol" pitchFamily="18" charset="2"/>
              </a:rPr>
              <a:t>相等</a:t>
            </a:r>
            <a:r>
              <a:rPr lang="en-US" altLang="zh-CN">
                <a:solidFill>
                  <a:srgbClr val="FF3300"/>
                </a:solidFill>
                <a:ea typeface="楷体_GB2312" pitchFamily="49" charset="-122"/>
                <a:sym typeface="Wingdings" pitchFamily="2" charset="2"/>
              </a:rPr>
              <a:t>=</a:t>
            </a:r>
            <a:r>
              <a:rPr lang="zh-CN" altLang="en-US">
                <a:ea typeface="楷体_GB2312" pitchFamily="49" charset="-122"/>
                <a:sym typeface="Wingdings" pitchFamily="2" charset="2"/>
              </a:rPr>
              <a:t>定义如下</a:t>
            </a:r>
            <a:r>
              <a:rPr lang="en-US" altLang="zh-CN">
                <a:ea typeface="楷体_GB2312" pitchFamily="49" charset="-122"/>
                <a:sym typeface="Wingdings" pitchFamily="2" charset="2"/>
              </a:rPr>
              <a:t>:</a:t>
            </a:r>
          </a:p>
          <a:p>
            <a:pPr lvl="1" algn="just" eaLnBrk="0" hangingPunct="0">
              <a:spcBef>
                <a:spcPct val="0"/>
              </a:spcBef>
              <a:buClrTx/>
              <a:buSzTx/>
              <a:buFontTx/>
              <a:buNone/>
            </a:pPr>
            <a:r>
              <a:rPr lang="en-US" altLang="zh-CN">
                <a:solidFill>
                  <a:srgbClr val="0000FF"/>
                </a:solidFill>
                <a:ea typeface="楷体_GB2312" pitchFamily="49" charset="-122"/>
                <a:sym typeface="Wingdings" pitchFamily="2" charset="2"/>
              </a:rPr>
              <a:t>a</a:t>
            </a:r>
            <a:r>
              <a:rPr lang="en-US" altLang="zh-CN">
                <a:solidFill>
                  <a:srgbClr val="FF3300"/>
                </a:solidFill>
                <a:ea typeface="楷体_GB2312" pitchFamily="49" charset="-122"/>
                <a:sym typeface="Wingdings" pitchFamily="2" charset="2"/>
              </a:rPr>
              <a:t>=</a:t>
            </a:r>
            <a:r>
              <a:rPr lang="en-US" altLang="zh-CN">
                <a:solidFill>
                  <a:srgbClr val="CC00CC"/>
                </a:solidFill>
                <a:ea typeface="楷体_GB2312" pitchFamily="49" charset="-122"/>
                <a:sym typeface="Wingdings" pitchFamily="2" charset="2"/>
              </a:rPr>
              <a:t>b</a:t>
            </a:r>
            <a:r>
              <a:rPr lang="zh-CN" altLang="en-US">
                <a:ea typeface="楷体_GB2312" pitchFamily="49" charset="-122"/>
                <a:sym typeface="Wingdings" pitchFamily="2" charset="2"/>
              </a:rPr>
              <a:t>当且仅当 </a:t>
            </a:r>
            <a:r>
              <a:rPr lang="en-US" altLang="zh-CN">
                <a:ea typeface="楷体_GB2312" pitchFamily="49" charset="-122"/>
                <a:sym typeface="Wingdings" pitchFamily="2" charset="2"/>
              </a:rPr>
              <a:t>G</a:t>
            </a:r>
            <a:r>
              <a:rPr lang="zh-CN" altLang="en-US">
                <a:ea typeface="楷体_GB2312" pitchFamily="49" charset="-122"/>
                <a:sym typeface="Wingdings" pitchFamily="2" charset="2"/>
              </a:rPr>
              <a:t>中含有形如</a:t>
            </a:r>
            <a:r>
              <a:rPr lang="en-US" altLang="zh-CN">
                <a:ea typeface="楷体_GB2312" pitchFamily="49" charset="-122"/>
                <a:sym typeface="Wingdings" pitchFamily="2" charset="2"/>
              </a:rPr>
              <a:t>A</a:t>
            </a:r>
            <a:r>
              <a:rPr lang="en-US" altLang="zh-CN">
                <a:latin typeface="Courier New"/>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a</a:t>
            </a:r>
            <a:r>
              <a:rPr lang="en-US" altLang="zh-CN">
                <a:solidFill>
                  <a:srgbClr val="CC00CC"/>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或</a:t>
            </a:r>
            <a:r>
              <a:rPr lang="en-US" altLang="zh-CN">
                <a:ea typeface="楷体_GB2312" pitchFamily="49" charset="-122"/>
                <a:sym typeface="Wingdings" pitchFamily="2" charset="2"/>
              </a:rPr>
              <a:t>A</a:t>
            </a:r>
            <a:r>
              <a:rPr lang="en-US" altLang="zh-CN">
                <a:latin typeface="Courier New"/>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a</a:t>
            </a:r>
            <a:r>
              <a:rPr lang="en-US" altLang="zh-CN">
                <a:ea typeface="楷体_GB2312" pitchFamily="49" charset="-122"/>
                <a:sym typeface="Wingdings" pitchFamily="2" charset="2"/>
              </a:rPr>
              <a:t>B</a:t>
            </a:r>
            <a:r>
              <a:rPr lang="en-US" altLang="zh-CN">
                <a:solidFill>
                  <a:srgbClr val="CC00CC"/>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的产生式</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在同一句柄中同时归约</a:t>
            </a:r>
          </a:p>
          <a:p>
            <a:pPr lvl="1" algn="just" eaLnBrk="0" hangingPunct="0">
              <a:spcBef>
                <a:spcPct val="0"/>
              </a:spcBef>
              <a:buClrTx/>
              <a:buSzTx/>
              <a:buFontTx/>
              <a:buNone/>
            </a:pPr>
            <a:r>
              <a:rPr lang="zh-CN" altLang="en-US">
                <a:ea typeface="楷体_GB2312" pitchFamily="49" charset="-122"/>
                <a:sym typeface="Wingdings" pitchFamily="2" charset="2"/>
              </a:rPr>
              <a:t>（这就是</a:t>
            </a:r>
            <a:r>
              <a:rPr lang="en-US" altLang="zh-CN">
                <a:ea typeface="楷体_GB2312" pitchFamily="49" charset="-122"/>
                <a:sym typeface="Wingdings" pitchFamily="2" charset="2"/>
              </a:rPr>
              <a:t>a</a:t>
            </a:r>
            <a:r>
              <a:rPr lang="zh-CN" altLang="en-US">
                <a:ea typeface="楷体_GB2312" pitchFamily="49" charset="-122"/>
                <a:sym typeface="Wingdings" pitchFamily="2" charset="2"/>
              </a:rPr>
              <a:t>的优先级与</a:t>
            </a:r>
            <a:r>
              <a:rPr lang="en-US" altLang="zh-CN">
                <a:ea typeface="楷体_GB2312" pitchFamily="49" charset="-122"/>
                <a:sym typeface="Wingdings" pitchFamily="2" charset="2"/>
              </a:rPr>
              <a:t>b</a:t>
            </a:r>
            <a:r>
              <a:rPr lang="zh-CN" altLang="en-US">
                <a:ea typeface="楷体_GB2312" pitchFamily="49" charset="-122"/>
                <a:sym typeface="Wingdings" pitchFamily="2" charset="2"/>
              </a:rPr>
              <a:t>相等的含义）</a:t>
            </a:r>
          </a:p>
        </p:txBody>
      </p:sp>
      <p:sp>
        <p:nvSpPr>
          <p:cNvPr id="256004" name="Text Box 4"/>
          <p:cNvSpPr txBox="1">
            <a:spLocks noChangeArrowheads="1"/>
          </p:cNvSpPr>
          <p:nvPr/>
        </p:nvSpPr>
        <p:spPr bwMode="auto">
          <a:xfrm>
            <a:off x="1908175" y="3573463"/>
            <a:ext cx="4333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6005" name="Line 5"/>
          <p:cNvSpPr>
            <a:spLocks noChangeShapeType="1"/>
          </p:cNvSpPr>
          <p:nvPr/>
        </p:nvSpPr>
        <p:spPr bwMode="auto">
          <a:xfrm flipH="1">
            <a:off x="1189038" y="3933825"/>
            <a:ext cx="720725"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07" name="Text Box 7"/>
          <p:cNvSpPr txBox="1">
            <a:spLocks noChangeArrowheads="1"/>
          </p:cNvSpPr>
          <p:nvPr/>
        </p:nvSpPr>
        <p:spPr bwMode="auto">
          <a:xfrm>
            <a:off x="1116013" y="43656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6008" name="Line 8"/>
          <p:cNvSpPr>
            <a:spLocks noChangeShapeType="1"/>
          </p:cNvSpPr>
          <p:nvPr/>
        </p:nvSpPr>
        <p:spPr bwMode="auto">
          <a:xfrm flipH="1">
            <a:off x="1763713" y="3933825"/>
            <a:ext cx="28892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09" name="Text Box 9"/>
          <p:cNvSpPr txBox="1">
            <a:spLocks noChangeArrowheads="1"/>
          </p:cNvSpPr>
          <p:nvPr/>
        </p:nvSpPr>
        <p:spPr bwMode="auto">
          <a:xfrm>
            <a:off x="1547813" y="4365625"/>
            <a:ext cx="28892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6010" name="Line 10"/>
          <p:cNvSpPr>
            <a:spLocks noChangeShapeType="1"/>
          </p:cNvSpPr>
          <p:nvPr/>
        </p:nvSpPr>
        <p:spPr bwMode="auto">
          <a:xfrm>
            <a:off x="2197100" y="3933825"/>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11" name="Text Box 11"/>
          <p:cNvSpPr txBox="1">
            <a:spLocks noChangeArrowheads="1"/>
          </p:cNvSpPr>
          <p:nvPr/>
        </p:nvSpPr>
        <p:spPr bwMode="auto">
          <a:xfrm>
            <a:off x="2268538" y="4365625"/>
            <a:ext cx="35877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6012" name="Line 12"/>
          <p:cNvSpPr>
            <a:spLocks noChangeShapeType="1"/>
          </p:cNvSpPr>
          <p:nvPr/>
        </p:nvSpPr>
        <p:spPr bwMode="auto">
          <a:xfrm>
            <a:off x="2268538" y="3933825"/>
            <a:ext cx="72072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13" name="Text Box 13"/>
          <p:cNvSpPr txBox="1">
            <a:spLocks noChangeArrowheads="1"/>
          </p:cNvSpPr>
          <p:nvPr/>
        </p:nvSpPr>
        <p:spPr bwMode="auto">
          <a:xfrm>
            <a:off x="2555875" y="42926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6015" name="Text Box 15"/>
          <p:cNvSpPr txBox="1">
            <a:spLocks noChangeArrowheads="1"/>
          </p:cNvSpPr>
          <p:nvPr/>
        </p:nvSpPr>
        <p:spPr bwMode="auto">
          <a:xfrm>
            <a:off x="4356100" y="3573463"/>
            <a:ext cx="4333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6016" name="Line 16"/>
          <p:cNvSpPr>
            <a:spLocks noChangeShapeType="1"/>
          </p:cNvSpPr>
          <p:nvPr/>
        </p:nvSpPr>
        <p:spPr bwMode="auto">
          <a:xfrm flipH="1">
            <a:off x="3636963" y="3933825"/>
            <a:ext cx="720725"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17" name="Text Box 17"/>
          <p:cNvSpPr txBox="1">
            <a:spLocks noChangeArrowheads="1"/>
          </p:cNvSpPr>
          <p:nvPr/>
        </p:nvSpPr>
        <p:spPr bwMode="auto">
          <a:xfrm>
            <a:off x="3563938" y="43656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6018" name="Line 18"/>
          <p:cNvSpPr>
            <a:spLocks noChangeShapeType="1"/>
          </p:cNvSpPr>
          <p:nvPr/>
        </p:nvSpPr>
        <p:spPr bwMode="auto">
          <a:xfrm flipH="1">
            <a:off x="4138613" y="4005263"/>
            <a:ext cx="28892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19" name="Text Box 19"/>
          <p:cNvSpPr txBox="1">
            <a:spLocks noChangeArrowheads="1"/>
          </p:cNvSpPr>
          <p:nvPr/>
        </p:nvSpPr>
        <p:spPr bwMode="auto">
          <a:xfrm>
            <a:off x="3995738" y="4365625"/>
            <a:ext cx="28892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6020" name="Line 20"/>
          <p:cNvSpPr>
            <a:spLocks noChangeShapeType="1"/>
          </p:cNvSpPr>
          <p:nvPr/>
        </p:nvSpPr>
        <p:spPr bwMode="auto">
          <a:xfrm>
            <a:off x="4643438" y="4005263"/>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21" name="Text Box 21"/>
          <p:cNvSpPr txBox="1">
            <a:spLocks noChangeArrowheads="1"/>
          </p:cNvSpPr>
          <p:nvPr/>
        </p:nvSpPr>
        <p:spPr bwMode="auto">
          <a:xfrm>
            <a:off x="4716463" y="4365625"/>
            <a:ext cx="35877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6022" name="Line 22"/>
          <p:cNvSpPr>
            <a:spLocks noChangeShapeType="1"/>
          </p:cNvSpPr>
          <p:nvPr/>
        </p:nvSpPr>
        <p:spPr bwMode="auto">
          <a:xfrm>
            <a:off x="4716463" y="3933825"/>
            <a:ext cx="72072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23" name="Text Box 23"/>
          <p:cNvSpPr txBox="1">
            <a:spLocks noChangeArrowheads="1"/>
          </p:cNvSpPr>
          <p:nvPr/>
        </p:nvSpPr>
        <p:spPr bwMode="auto">
          <a:xfrm>
            <a:off x="5003800" y="42926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6024" name="Line 24"/>
          <p:cNvSpPr>
            <a:spLocks noChangeShapeType="1"/>
          </p:cNvSpPr>
          <p:nvPr/>
        </p:nvSpPr>
        <p:spPr bwMode="auto">
          <a:xfrm>
            <a:off x="4498975" y="4005263"/>
            <a:ext cx="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25" name="Text Box 25"/>
          <p:cNvSpPr txBox="1">
            <a:spLocks noChangeArrowheads="1"/>
          </p:cNvSpPr>
          <p:nvPr/>
        </p:nvSpPr>
        <p:spPr bwMode="auto">
          <a:xfrm>
            <a:off x="4283075" y="43656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B</a:t>
            </a:r>
          </a:p>
        </p:txBody>
      </p:sp>
      <p:sp>
        <p:nvSpPr>
          <p:cNvPr id="256026" name="Text Box 26"/>
          <p:cNvSpPr txBox="1">
            <a:spLocks noChangeArrowheads="1"/>
          </p:cNvSpPr>
          <p:nvPr/>
        </p:nvSpPr>
        <p:spPr bwMode="auto">
          <a:xfrm>
            <a:off x="6443663" y="2708275"/>
            <a:ext cx="1800225" cy="3343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left)">
                                      <p:cBhvr>
                                        <p:cTn id="7" dur="500"/>
                                        <p:tgtEl>
                                          <p:spTgt spid="25600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003">
                                            <p:txEl>
                                              <p:pRg st="1" end="1"/>
                                            </p:txEl>
                                          </p:spTgt>
                                        </p:tgtEl>
                                        <p:attrNameLst>
                                          <p:attrName>style.visibility</p:attrName>
                                        </p:attrNameLst>
                                      </p:cBhvr>
                                      <p:to>
                                        <p:strVal val="visible"/>
                                      </p:to>
                                    </p:set>
                                    <p:animEffect transition="in" filter="wipe(left)">
                                      <p:cBhvr>
                                        <p:cTn id="11" dur="500"/>
                                        <p:tgtEl>
                                          <p:spTgt spid="25600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6003">
                                            <p:txEl>
                                              <p:pRg st="2" end="2"/>
                                            </p:txEl>
                                          </p:spTgt>
                                        </p:tgtEl>
                                        <p:attrNameLst>
                                          <p:attrName>style.visibility</p:attrName>
                                        </p:attrNameLst>
                                      </p:cBhvr>
                                      <p:to>
                                        <p:strVal val="visible"/>
                                      </p:to>
                                    </p:set>
                                    <p:animEffect transition="in" filter="wipe(left)">
                                      <p:cBhvr>
                                        <p:cTn id="16" dur="500"/>
                                        <p:tgtEl>
                                          <p:spTgt spid="25600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6003">
                                            <p:txEl>
                                              <p:pRg st="3" end="3"/>
                                            </p:txEl>
                                          </p:spTgt>
                                        </p:tgtEl>
                                        <p:attrNameLst>
                                          <p:attrName>style.visibility</p:attrName>
                                        </p:attrNameLst>
                                      </p:cBhvr>
                                      <p:to>
                                        <p:strVal val="visible"/>
                                      </p:to>
                                    </p:set>
                                    <p:animEffect transition="in" filter="wipe(left)">
                                      <p:cBhvr>
                                        <p:cTn id="19" dur="500"/>
                                        <p:tgtEl>
                                          <p:spTgt spid="25600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6003">
                                            <p:txEl>
                                              <p:pRg st="4" end="4"/>
                                            </p:txEl>
                                          </p:spTgt>
                                        </p:tgtEl>
                                        <p:attrNameLst>
                                          <p:attrName>style.visibility</p:attrName>
                                        </p:attrNameLst>
                                      </p:cBhvr>
                                      <p:to>
                                        <p:strVal val="visible"/>
                                      </p:to>
                                    </p:set>
                                    <p:animEffect transition="in" filter="wipe(left)">
                                      <p:cBhvr>
                                        <p:cTn id="22" dur="500"/>
                                        <p:tgtEl>
                                          <p:spTgt spid="2560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56026"/>
                                        </p:tgtEl>
                                        <p:attrNameLst>
                                          <p:attrName>style.visibility</p:attrName>
                                        </p:attrNameLst>
                                      </p:cBhvr>
                                      <p:to>
                                        <p:strVal val="visible"/>
                                      </p:to>
                                    </p:set>
                                    <p:anim calcmode="lin" valueType="num">
                                      <p:cBhvr>
                                        <p:cTn id="27" dur="500" fill="hold"/>
                                        <p:tgtEl>
                                          <p:spTgt spid="256026"/>
                                        </p:tgtEl>
                                        <p:attrNameLst>
                                          <p:attrName>ppt_w</p:attrName>
                                        </p:attrNameLst>
                                      </p:cBhvr>
                                      <p:tavLst>
                                        <p:tav tm="0">
                                          <p:val>
                                            <p:fltVal val="0"/>
                                          </p:val>
                                        </p:tav>
                                        <p:tav tm="100000">
                                          <p:val>
                                            <p:strVal val="#ppt_w"/>
                                          </p:val>
                                        </p:tav>
                                      </p:tavLst>
                                    </p:anim>
                                    <p:anim calcmode="lin" valueType="num">
                                      <p:cBhvr>
                                        <p:cTn id="28" dur="500" fill="hold"/>
                                        <p:tgtEl>
                                          <p:spTgt spid="25602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56004"/>
                                        </p:tgtEl>
                                        <p:attrNameLst>
                                          <p:attrName>style.visibility</p:attrName>
                                        </p:attrNameLst>
                                      </p:cBhvr>
                                      <p:to>
                                        <p:strVal val="visible"/>
                                      </p:to>
                                    </p:set>
                                    <p:animEffect transition="in" filter="wipe(up)">
                                      <p:cBhvr>
                                        <p:cTn id="33" dur="500"/>
                                        <p:tgtEl>
                                          <p:spTgt spid="256004"/>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56005"/>
                                        </p:tgtEl>
                                        <p:attrNameLst>
                                          <p:attrName>style.visibility</p:attrName>
                                        </p:attrNameLst>
                                      </p:cBhvr>
                                      <p:to>
                                        <p:strVal val="visible"/>
                                      </p:to>
                                    </p:set>
                                    <p:animEffect transition="in" filter="wipe(up)">
                                      <p:cBhvr>
                                        <p:cTn id="37" dur="500"/>
                                        <p:tgtEl>
                                          <p:spTgt spid="256005"/>
                                        </p:tgtEl>
                                      </p:cBhvr>
                                    </p:animEffect>
                                  </p:childTnLst>
                                </p:cTn>
                              </p:par>
                            </p:childTnLst>
                          </p:cTn>
                        </p:par>
                        <p:par>
                          <p:cTn id="38" fill="hold" nodeType="afterGroup">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256007"/>
                                        </p:tgtEl>
                                        <p:attrNameLst>
                                          <p:attrName>style.visibility</p:attrName>
                                        </p:attrNameLst>
                                      </p:cBhvr>
                                      <p:to>
                                        <p:strVal val="visible"/>
                                      </p:to>
                                    </p:set>
                                    <p:animEffect transition="in" filter="wipe(up)">
                                      <p:cBhvr>
                                        <p:cTn id="41" dur="500"/>
                                        <p:tgtEl>
                                          <p:spTgt spid="256007"/>
                                        </p:tgtEl>
                                      </p:cBhvr>
                                    </p:animEffect>
                                  </p:childTnLst>
                                </p:cTn>
                              </p:par>
                            </p:childTnLst>
                          </p:cTn>
                        </p:par>
                        <p:par>
                          <p:cTn id="42" fill="hold" nodeType="afterGroup">
                            <p:stCondLst>
                              <p:cond delay="1500"/>
                            </p:stCondLst>
                            <p:childTnLst>
                              <p:par>
                                <p:cTn id="43" presetID="22" presetClass="entr" presetSubtype="1" fill="hold" grpId="0" nodeType="afterEffect">
                                  <p:stCondLst>
                                    <p:cond delay="0"/>
                                  </p:stCondLst>
                                  <p:childTnLst>
                                    <p:set>
                                      <p:cBhvr>
                                        <p:cTn id="44" dur="1" fill="hold">
                                          <p:stCondLst>
                                            <p:cond delay="0"/>
                                          </p:stCondLst>
                                        </p:cTn>
                                        <p:tgtEl>
                                          <p:spTgt spid="256008"/>
                                        </p:tgtEl>
                                        <p:attrNameLst>
                                          <p:attrName>style.visibility</p:attrName>
                                        </p:attrNameLst>
                                      </p:cBhvr>
                                      <p:to>
                                        <p:strVal val="visible"/>
                                      </p:to>
                                    </p:set>
                                    <p:animEffect transition="in" filter="wipe(up)">
                                      <p:cBhvr>
                                        <p:cTn id="45" dur="500"/>
                                        <p:tgtEl>
                                          <p:spTgt spid="256008"/>
                                        </p:tgtEl>
                                      </p:cBhvr>
                                    </p:animEffect>
                                  </p:childTnLst>
                                </p:cTn>
                              </p:par>
                            </p:childTnLst>
                          </p:cTn>
                        </p:par>
                        <p:par>
                          <p:cTn id="46" fill="hold" nodeType="afterGroup">
                            <p:stCondLst>
                              <p:cond delay="2000"/>
                            </p:stCondLst>
                            <p:childTnLst>
                              <p:par>
                                <p:cTn id="47" presetID="22" presetClass="entr" presetSubtype="1" fill="hold" grpId="0" nodeType="afterEffect">
                                  <p:stCondLst>
                                    <p:cond delay="0"/>
                                  </p:stCondLst>
                                  <p:childTnLst>
                                    <p:set>
                                      <p:cBhvr>
                                        <p:cTn id="48" dur="1" fill="hold">
                                          <p:stCondLst>
                                            <p:cond delay="0"/>
                                          </p:stCondLst>
                                        </p:cTn>
                                        <p:tgtEl>
                                          <p:spTgt spid="256009"/>
                                        </p:tgtEl>
                                        <p:attrNameLst>
                                          <p:attrName>style.visibility</p:attrName>
                                        </p:attrNameLst>
                                      </p:cBhvr>
                                      <p:to>
                                        <p:strVal val="visible"/>
                                      </p:to>
                                    </p:set>
                                    <p:animEffect transition="in" filter="wipe(up)">
                                      <p:cBhvr>
                                        <p:cTn id="49" dur="500"/>
                                        <p:tgtEl>
                                          <p:spTgt spid="256009"/>
                                        </p:tgtEl>
                                      </p:cBhvr>
                                    </p:animEffect>
                                  </p:childTnLst>
                                </p:cTn>
                              </p:par>
                            </p:childTnLst>
                          </p:cTn>
                        </p:par>
                        <p:par>
                          <p:cTn id="50" fill="hold" nodeType="afterGroup">
                            <p:stCondLst>
                              <p:cond delay="2500"/>
                            </p:stCondLst>
                            <p:childTnLst>
                              <p:par>
                                <p:cTn id="51" presetID="22" presetClass="entr" presetSubtype="1" fill="hold" grpId="0" nodeType="afterEffect">
                                  <p:stCondLst>
                                    <p:cond delay="0"/>
                                  </p:stCondLst>
                                  <p:childTnLst>
                                    <p:set>
                                      <p:cBhvr>
                                        <p:cTn id="52" dur="1" fill="hold">
                                          <p:stCondLst>
                                            <p:cond delay="0"/>
                                          </p:stCondLst>
                                        </p:cTn>
                                        <p:tgtEl>
                                          <p:spTgt spid="256010"/>
                                        </p:tgtEl>
                                        <p:attrNameLst>
                                          <p:attrName>style.visibility</p:attrName>
                                        </p:attrNameLst>
                                      </p:cBhvr>
                                      <p:to>
                                        <p:strVal val="visible"/>
                                      </p:to>
                                    </p:set>
                                    <p:animEffect transition="in" filter="wipe(up)">
                                      <p:cBhvr>
                                        <p:cTn id="53" dur="500"/>
                                        <p:tgtEl>
                                          <p:spTgt spid="256010"/>
                                        </p:tgtEl>
                                      </p:cBhvr>
                                    </p:animEffect>
                                  </p:childTnLst>
                                </p:cTn>
                              </p:par>
                            </p:childTnLst>
                          </p:cTn>
                        </p:par>
                        <p:par>
                          <p:cTn id="54" fill="hold" nodeType="afterGroup">
                            <p:stCondLst>
                              <p:cond delay="3000"/>
                            </p:stCondLst>
                            <p:childTnLst>
                              <p:par>
                                <p:cTn id="55" presetID="22" presetClass="entr" presetSubtype="1" fill="hold" grpId="0" nodeType="afterEffect">
                                  <p:stCondLst>
                                    <p:cond delay="0"/>
                                  </p:stCondLst>
                                  <p:childTnLst>
                                    <p:set>
                                      <p:cBhvr>
                                        <p:cTn id="56" dur="1" fill="hold">
                                          <p:stCondLst>
                                            <p:cond delay="0"/>
                                          </p:stCondLst>
                                        </p:cTn>
                                        <p:tgtEl>
                                          <p:spTgt spid="256011"/>
                                        </p:tgtEl>
                                        <p:attrNameLst>
                                          <p:attrName>style.visibility</p:attrName>
                                        </p:attrNameLst>
                                      </p:cBhvr>
                                      <p:to>
                                        <p:strVal val="visible"/>
                                      </p:to>
                                    </p:set>
                                    <p:animEffect transition="in" filter="wipe(up)">
                                      <p:cBhvr>
                                        <p:cTn id="57" dur="500"/>
                                        <p:tgtEl>
                                          <p:spTgt spid="256011"/>
                                        </p:tgtEl>
                                      </p:cBhvr>
                                    </p:animEffect>
                                  </p:childTnLst>
                                </p:cTn>
                              </p:par>
                            </p:childTnLst>
                          </p:cTn>
                        </p:par>
                        <p:par>
                          <p:cTn id="58" fill="hold" nodeType="afterGroup">
                            <p:stCondLst>
                              <p:cond delay="3500"/>
                            </p:stCondLst>
                            <p:childTnLst>
                              <p:par>
                                <p:cTn id="59" presetID="22" presetClass="entr" presetSubtype="1" fill="hold" grpId="0" nodeType="afterEffect">
                                  <p:stCondLst>
                                    <p:cond delay="0"/>
                                  </p:stCondLst>
                                  <p:childTnLst>
                                    <p:set>
                                      <p:cBhvr>
                                        <p:cTn id="60" dur="1" fill="hold">
                                          <p:stCondLst>
                                            <p:cond delay="0"/>
                                          </p:stCondLst>
                                        </p:cTn>
                                        <p:tgtEl>
                                          <p:spTgt spid="256012"/>
                                        </p:tgtEl>
                                        <p:attrNameLst>
                                          <p:attrName>style.visibility</p:attrName>
                                        </p:attrNameLst>
                                      </p:cBhvr>
                                      <p:to>
                                        <p:strVal val="visible"/>
                                      </p:to>
                                    </p:set>
                                    <p:animEffect transition="in" filter="wipe(up)">
                                      <p:cBhvr>
                                        <p:cTn id="61" dur="500"/>
                                        <p:tgtEl>
                                          <p:spTgt spid="256012"/>
                                        </p:tgtEl>
                                      </p:cBhvr>
                                    </p:animEffect>
                                  </p:childTnLst>
                                </p:cTn>
                              </p:par>
                            </p:childTnLst>
                          </p:cTn>
                        </p:par>
                        <p:par>
                          <p:cTn id="62" fill="hold" nodeType="afterGroup">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256013"/>
                                        </p:tgtEl>
                                        <p:attrNameLst>
                                          <p:attrName>style.visibility</p:attrName>
                                        </p:attrNameLst>
                                      </p:cBhvr>
                                      <p:to>
                                        <p:strVal val="visible"/>
                                      </p:to>
                                    </p:set>
                                    <p:animEffect transition="in" filter="wipe(up)">
                                      <p:cBhvr>
                                        <p:cTn id="65" dur="500"/>
                                        <p:tgtEl>
                                          <p:spTgt spid="25601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56015"/>
                                        </p:tgtEl>
                                        <p:attrNameLst>
                                          <p:attrName>style.visibility</p:attrName>
                                        </p:attrNameLst>
                                      </p:cBhvr>
                                      <p:to>
                                        <p:strVal val="visible"/>
                                      </p:to>
                                    </p:set>
                                    <p:animEffect transition="in" filter="wipe(up)">
                                      <p:cBhvr>
                                        <p:cTn id="70" dur="500"/>
                                        <p:tgtEl>
                                          <p:spTgt spid="256015"/>
                                        </p:tgtEl>
                                      </p:cBhvr>
                                    </p:animEffect>
                                  </p:childTnLst>
                                </p:cTn>
                              </p:par>
                            </p:childTnLst>
                          </p:cTn>
                        </p:par>
                        <p:par>
                          <p:cTn id="71" fill="hold" nodeType="afterGroup">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256016"/>
                                        </p:tgtEl>
                                        <p:attrNameLst>
                                          <p:attrName>style.visibility</p:attrName>
                                        </p:attrNameLst>
                                      </p:cBhvr>
                                      <p:to>
                                        <p:strVal val="visible"/>
                                      </p:to>
                                    </p:set>
                                    <p:animEffect transition="in" filter="wipe(up)">
                                      <p:cBhvr>
                                        <p:cTn id="74" dur="500"/>
                                        <p:tgtEl>
                                          <p:spTgt spid="256016"/>
                                        </p:tgtEl>
                                      </p:cBhvr>
                                    </p:animEffect>
                                  </p:childTnLst>
                                </p:cTn>
                              </p:par>
                            </p:childTnLst>
                          </p:cTn>
                        </p:par>
                        <p:par>
                          <p:cTn id="75" fill="hold" nodeType="afterGroup">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256017"/>
                                        </p:tgtEl>
                                        <p:attrNameLst>
                                          <p:attrName>style.visibility</p:attrName>
                                        </p:attrNameLst>
                                      </p:cBhvr>
                                      <p:to>
                                        <p:strVal val="visible"/>
                                      </p:to>
                                    </p:set>
                                    <p:animEffect transition="in" filter="wipe(up)">
                                      <p:cBhvr>
                                        <p:cTn id="78" dur="500"/>
                                        <p:tgtEl>
                                          <p:spTgt spid="256017"/>
                                        </p:tgtEl>
                                      </p:cBhvr>
                                    </p:animEffect>
                                  </p:childTnLst>
                                </p:cTn>
                              </p:par>
                            </p:childTnLst>
                          </p:cTn>
                        </p:par>
                        <p:par>
                          <p:cTn id="79" fill="hold" nodeType="afterGroup">
                            <p:stCondLst>
                              <p:cond delay="1500"/>
                            </p:stCondLst>
                            <p:childTnLst>
                              <p:par>
                                <p:cTn id="80" presetID="22" presetClass="entr" presetSubtype="1" fill="hold" grpId="0" nodeType="afterEffect">
                                  <p:stCondLst>
                                    <p:cond delay="0"/>
                                  </p:stCondLst>
                                  <p:childTnLst>
                                    <p:set>
                                      <p:cBhvr>
                                        <p:cTn id="81" dur="1" fill="hold">
                                          <p:stCondLst>
                                            <p:cond delay="0"/>
                                          </p:stCondLst>
                                        </p:cTn>
                                        <p:tgtEl>
                                          <p:spTgt spid="256018"/>
                                        </p:tgtEl>
                                        <p:attrNameLst>
                                          <p:attrName>style.visibility</p:attrName>
                                        </p:attrNameLst>
                                      </p:cBhvr>
                                      <p:to>
                                        <p:strVal val="visible"/>
                                      </p:to>
                                    </p:set>
                                    <p:animEffect transition="in" filter="wipe(up)">
                                      <p:cBhvr>
                                        <p:cTn id="82" dur="500"/>
                                        <p:tgtEl>
                                          <p:spTgt spid="256018"/>
                                        </p:tgtEl>
                                      </p:cBhvr>
                                    </p:animEffect>
                                  </p:childTnLst>
                                </p:cTn>
                              </p:par>
                            </p:childTnLst>
                          </p:cTn>
                        </p:par>
                        <p:par>
                          <p:cTn id="83" fill="hold" nodeType="afterGroup">
                            <p:stCondLst>
                              <p:cond delay="2000"/>
                            </p:stCondLst>
                            <p:childTnLst>
                              <p:par>
                                <p:cTn id="84" presetID="22" presetClass="entr" presetSubtype="1" fill="hold" grpId="0" nodeType="afterEffect">
                                  <p:stCondLst>
                                    <p:cond delay="0"/>
                                  </p:stCondLst>
                                  <p:childTnLst>
                                    <p:set>
                                      <p:cBhvr>
                                        <p:cTn id="85" dur="1" fill="hold">
                                          <p:stCondLst>
                                            <p:cond delay="0"/>
                                          </p:stCondLst>
                                        </p:cTn>
                                        <p:tgtEl>
                                          <p:spTgt spid="256019"/>
                                        </p:tgtEl>
                                        <p:attrNameLst>
                                          <p:attrName>style.visibility</p:attrName>
                                        </p:attrNameLst>
                                      </p:cBhvr>
                                      <p:to>
                                        <p:strVal val="visible"/>
                                      </p:to>
                                    </p:set>
                                    <p:animEffect transition="in" filter="wipe(up)">
                                      <p:cBhvr>
                                        <p:cTn id="86" dur="500"/>
                                        <p:tgtEl>
                                          <p:spTgt spid="256019"/>
                                        </p:tgtEl>
                                      </p:cBhvr>
                                    </p:animEffect>
                                  </p:childTnLst>
                                </p:cTn>
                              </p:par>
                            </p:childTnLst>
                          </p:cTn>
                        </p:par>
                        <p:par>
                          <p:cTn id="87" fill="hold" nodeType="afterGroup">
                            <p:stCondLst>
                              <p:cond delay="3500"/>
                            </p:stCondLst>
                            <p:childTnLst>
                              <p:par>
                                <p:cTn id="88" presetID="22" presetClass="entr" presetSubtype="1" fill="hold" grpId="0" nodeType="afterEffect">
                                  <p:stCondLst>
                                    <p:cond delay="0"/>
                                  </p:stCondLst>
                                  <p:childTnLst>
                                    <p:set>
                                      <p:cBhvr>
                                        <p:cTn id="89" dur="1" fill="hold">
                                          <p:stCondLst>
                                            <p:cond delay="0"/>
                                          </p:stCondLst>
                                        </p:cTn>
                                        <p:tgtEl>
                                          <p:spTgt spid="256024"/>
                                        </p:tgtEl>
                                        <p:attrNameLst>
                                          <p:attrName>style.visibility</p:attrName>
                                        </p:attrNameLst>
                                      </p:cBhvr>
                                      <p:to>
                                        <p:strVal val="visible"/>
                                      </p:to>
                                    </p:set>
                                    <p:animEffect transition="in" filter="wipe(up)">
                                      <p:cBhvr>
                                        <p:cTn id="90" dur="500"/>
                                        <p:tgtEl>
                                          <p:spTgt spid="256024"/>
                                        </p:tgtEl>
                                      </p:cBhvr>
                                    </p:animEffect>
                                  </p:childTnLst>
                                </p:cTn>
                              </p:par>
                            </p:childTnLst>
                          </p:cTn>
                        </p:par>
                        <p:par>
                          <p:cTn id="91" fill="hold" nodeType="afterGroup">
                            <p:stCondLst>
                              <p:cond delay="4000"/>
                            </p:stCondLst>
                            <p:childTnLst>
                              <p:par>
                                <p:cTn id="92" presetID="22" presetClass="entr" presetSubtype="1" fill="hold" grpId="0" nodeType="afterEffect">
                                  <p:stCondLst>
                                    <p:cond delay="0"/>
                                  </p:stCondLst>
                                  <p:childTnLst>
                                    <p:set>
                                      <p:cBhvr>
                                        <p:cTn id="93" dur="1" fill="hold">
                                          <p:stCondLst>
                                            <p:cond delay="0"/>
                                          </p:stCondLst>
                                        </p:cTn>
                                        <p:tgtEl>
                                          <p:spTgt spid="256025"/>
                                        </p:tgtEl>
                                        <p:attrNameLst>
                                          <p:attrName>style.visibility</p:attrName>
                                        </p:attrNameLst>
                                      </p:cBhvr>
                                      <p:to>
                                        <p:strVal val="visible"/>
                                      </p:to>
                                    </p:set>
                                    <p:animEffect transition="in" filter="wipe(up)">
                                      <p:cBhvr>
                                        <p:cTn id="94" dur="500"/>
                                        <p:tgtEl>
                                          <p:spTgt spid="256025"/>
                                        </p:tgtEl>
                                      </p:cBhvr>
                                    </p:animEffect>
                                  </p:childTnLst>
                                </p:cTn>
                              </p:par>
                            </p:childTnLst>
                          </p:cTn>
                        </p:par>
                        <p:par>
                          <p:cTn id="95" fill="hold" nodeType="afterGroup">
                            <p:stCondLst>
                              <p:cond delay="4500"/>
                            </p:stCondLst>
                            <p:childTnLst>
                              <p:par>
                                <p:cTn id="96" presetID="22" presetClass="entr" presetSubtype="1" fill="hold" grpId="0" nodeType="afterEffect">
                                  <p:stCondLst>
                                    <p:cond delay="0"/>
                                  </p:stCondLst>
                                  <p:childTnLst>
                                    <p:set>
                                      <p:cBhvr>
                                        <p:cTn id="97" dur="1" fill="hold">
                                          <p:stCondLst>
                                            <p:cond delay="0"/>
                                          </p:stCondLst>
                                        </p:cTn>
                                        <p:tgtEl>
                                          <p:spTgt spid="256020"/>
                                        </p:tgtEl>
                                        <p:attrNameLst>
                                          <p:attrName>style.visibility</p:attrName>
                                        </p:attrNameLst>
                                      </p:cBhvr>
                                      <p:to>
                                        <p:strVal val="visible"/>
                                      </p:to>
                                    </p:set>
                                    <p:animEffect transition="in" filter="wipe(up)">
                                      <p:cBhvr>
                                        <p:cTn id="98" dur="500"/>
                                        <p:tgtEl>
                                          <p:spTgt spid="256020"/>
                                        </p:tgtEl>
                                      </p:cBhvr>
                                    </p:animEffect>
                                  </p:childTnLst>
                                </p:cTn>
                              </p:par>
                            </p:childTnLst>
                          </p:cTn>
                        </p:par>
                        <p:par>
                          <p:cTn id="99" fill="hold" nodeType="afterGroup">
                            <p:stCondLst>
                              <p:cond delay="5000"/>
                            </p:stCondLst>
                            <p:childTnLst>
                              <p:par>
                                <p:cTn id="100" presetID="22" presetClass="entr" presetSubtype="1" fill="hold" grpId="0" nodeType="afterEffect">
                                  <p:stCondLst>
                                    <p:cond delay="0"/>
                                  </p:stCondLst>
                                  <p:childTnLst>
                                    <p:set>
                                      <p:cBhvr>
                                        <p:cTn id="101" dur="1" fill="hold">
                                          <p:stCondLst>
                                            <p:cond delay="0"/>
                                          </p:stCondLst>
                                        </p:cTn>
                                        <p:tgtEl>
                                          <p:spTgt spid="256021"/>
                                        </p:tgtEl>
                                        <p:attrNameLst>
                                          <p:attrName>style.visibility</p:attrName>
                                        </p:attrNameLst>
                                      </p:cBhvr>
                                      <p:to>
                                        <p:strVal val="visible"/>
                                      </p:to>
                                    </p:set>
                                    <p:animEffect transition="in" filter="wipe(up)">
                                      <p:cBhvr>
                                        <p:cTn id="102" dur="500"/>
                                        <p:tgtEl>
                                          <p:spTgt spid="256021"/>
                                        </p:tgtEl>
                                      </p:cBhvr>
                                    </p:animEffect>
                                  </p:childTnLst>
                                </p:cTn>
                              </p:par>
                            </p:childTnLst>
                          </p:cTn>
                        </p:par>
                        <p:par>
                          <p:cTn id="103" fill="hold" nodeType="afterGroup">
                            <p:stCondLst>
                              <p:cond delay="5500"/>
                            </p:stCondLst>
                            <p:childTnLst>
                              <p:par>
                                <p:cTn id="104" presetID="22" presetClass="entr" presetSubtype="1" fill="hold" grpId="0" nodeType="afterEffect">
                                  <p:stCondLst>
                                    <p:cond delay="0"/>
                                  </p:stCondLst>
                                  <p:childTnLst>
                                    <p:set>
                                      <p:cBhvr>
                                        <p:cTn id="105" dur="1" fill="hold">
                                          <p:stCondLst>
                                            <p:cond delay="0"/>
                                          </p:stCondLst>
                                        </p:cTn>
                                        <p:tgtEl>
                                          <p:spTgt spid="256022"/>
                                        </p:tgtEl>
                                        <p:attrNameLst>
                                          <p:attrName>style.visibility</p:attrName>
                                        </p:attrNameLst>
                                      </p:cBhvr>
                                      <p:to>
                                        <p:strVal val="visible"/>
                                      </p:to>
                                    </p:set>
                                    <p:animEffect transition="in" filter="wipe(up)">
                                      <p:cBhvr>
                                        <p:cTn id="106" dur="500"/>
                                        <p:tgtEl>
                                          <p:spTgt spid="256022"/>
                                        </p:tgtEl>
                                      </p:cBhvr>
                                    </p:animEffect>
                                  </p:childTnLst>
                                </p:cTn>
                              </p:par>
                            </p:childTnLst>
                          </p:cTn>
                        </p:par>
                        <p:par>
                          <p:cTn id="107" fill="hold" nodeType="afterGroup">
                            <p:stCondLst>
                              <p:cond delay="6000"/>
                            </p:stCondLst>
                            <p:childTnLst>
                              <p:par>
                                <p:cTn id="108" presetID="22" presetClass="entr" presetSubtype="1" fill="hold" grpId="0" nodeType="afterEffect">
                                  <p:stCondLst>
                                    <p:cond delay="0"/>
                                  </p:stCondLst>
                                  <p:childTnLst>
                                    <p:set>
                                      <p:cBhvr>
                                        <p:cTn id="109" dur="1" fill="hold">
                                          <p:stCondLst>
                                            <p:cond delay="0"/>
                                          </p:stCondLst>
                                        </p:cTn>
                                        <p:tgtEl>
                                          <p:spTgt spid="256023"/>
                                        </p:tgtEl>
                                        <p:attrNameLst>
                                          <p:attrName>style.visibility</p:attrName>
                                        </p:attrNameLst>
                                      </p:cBhvr>
                                      <p:to>
                                        <p:strVal val="visible"/>
                                      </p:to>
                                    </p:set>
                                    <p:animEffect transition="in" filter="wipe(up)">
                                      <p:cBhvr>
                                        <p:cTn id="110" dur="500"/>
                                        <p:tgtEl>
                                          <p:spTgt spid="25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uiExpand="1" build="p"/>
      <p:bldP spid="256004" grpId="0"/>
      <p:bldP spid="256005" grpId="0" animBg="1"/>
      <p:bldP spid="256007" grpId="0"/>
      <p:bldP spid="256008" grpId="0" animBg="1"/>
      <p:bldP spid="256009" grpId="0"/>
      <p:bldP spid="256010" grpId="0" animBg="1"/>
      <p:bldP spid="256011" grpId="0"/>
      <p:bldP spid="256012" grpId="0" animBg="1"/>
      <p:bldP spid="256013" grpId="0"/>
      <p:bldP spid="256015" grpId="0"/>
      <p:bldP spid="256016" grpId="0" animBg="1"/>
      <p:bldP spid="256017" grpId="0"/>
      <p:bldP spid="256018" grpId="0" animBg="1"/>
      <p:bldP spid="256019" grpId="0"/>
      <p:bldP spid="256020" grpId="0" animBg="1"/>
      <p:bldP spid="256021" grpId="0"/>
      <p:bldP spid="256022" grpId="0" animBg="1"/>
      <p:bldP spid="256023" grpId="0"/>
      <p:bldP spid="256024" grpId="0" animBg="1"/>
      <p:bldP spid="256025" grpId="0"/>
      <p:bldP spid="2560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32DF4DFE-0BB3-48D5-B460-3ECC0EE6874F}" type="slidenum">
              <a:rPr lang="en-US" altLang="zh-CN"/>
              <a:pPr/>
              <a:t>5</a:t>
            </a:fld>
            <a:endParaRPr lang="en-US" altLang="zh-CN"/>
          </a:p>
        </p:txBody>
      </p:sp>
      <p:sp>
        <p:nvSpPr>
          <p:cNvPr id="257026" name="Rectangle 2"/>
          <p:cNvSpPr>
            <a:spLocks noGrp="1" noChangeArrowheads="1"/>
          </p:cNvSpPr>
          <p:nvPr>
            <p:ph type="title"/>
          </p:nvPr>
        </p:nvSpPr>
        <p:spPr/>
        <p:txBody>
          <a:bodyPr/>
          <a:lstStyle/>
          <a:p>
            <a:r>
              <a:rPr lang="zh-CN" altLang="en-US">
                <a:solidFill>
                  <a:schemeClr val="folHlink"/>
                </a:solidFill>
                <a:ea typeface="楷体_GB2312" pitchFamily="49" charset="-122"/>
                <a:sym typeface="Symbol" pitchFamily="18" charset="2"/>
              </a:rPr>
              <a:t>优先关系</a:t>
            </a:r>
            <a:r>
              <a:rPr lang="en-US" altLang="zh-CN">
                <a:solidFill>
                  <a:schemeClr val="folHlink"/>
                </a:solidFill>
                <a:ea typeface="楷体_GB2312" pitchFamily="49" charset="-122"/>
                <a:sym typeface="Symbol" pitchFamily="18" charset="2"/>
              </a:rPr>
              <a:t>"</a:t>
            </a:r>
            <a:r>
              <a:rPr lang="zh-CN" altLang="en-US">
                <a:solidFill>
                  <a:schemeClr val="hlink"/>
                </a:solidFill>
                <a:ea typeface="楷体_GB2312" pitchFamily="49" charset="-122"/>
                <a:sym typeface="Wingdings" pitchFamily="2" charset="2"/>
              </a:rPr>
              <a:t>低于</a:t>
            </a:r>
            <a:r>
              <a:rPr lang="en-US" altLang="zh-CN">
                <a:solidFill>
                  <a:schemeClr val="folHlink"/>
                </a:solidFill>
                <a:ea typeface="楷体_GB2312" pitchFamily="49" charset="-122"/>
                <a:sym typeface="Wingdings" pitchFamily="2" charset="2"/>
              </a:rPr>
              <a:t>"</a:t>
            </a:r>
          </a:p>
        </p:txBody>
      </p:sp>
      <p:sp>
        <p:nvSpPr>
          <p:cNvPr id="257027" name="Rectangle 3"/>
          <p:cNvSpPr>
            <a:spLocks noGrp="1" noChangeArrowheads="1"/>
          </p:cNvSpPr>
          <p:nvPr>
            <p:ph type="body" idx="1"/>
          </p:nvPr>
        </p:nvSpPr>
        <p:spPr>
          <a:xfrm>
            <a:off x="250825" y="1125538"/>
            <a:ext cx="8893175" cy="2735262"/>
          </a:xfrm>
        </p:spPr>
        <p:txBody>
          <a:bodyPr/>
          <a:lstStyle/>
          <a:p>
            <a:pPr algn="just" eaLnBrk="0" hangingPunct="0">
              <a:spcBef>
                <a:spcPct val="0"/>
              </a:spcBef>
              <a:buSzPct val="80000"/>
            </a:pPr>
            <a:r>
              <a:rPr lang="zh-CN" altLang="en-US">
                <a:ea typeface="楷体_GB2312" pitchFamily="49" charset="-122"/>
                <a:sym typeface="Wingdings" pitchFamily="2" charset="2"/>
              </a:rPr>
              <a:t>设</a:t>
            </a:r>
            <a:r>
              <a:rPr lang="en-US" altLang="zh-CN">
                <a:ea typeface="楷体_GB2312" pitchFamily="49" charset="-122"/>
                <a:sym typeface="Wingdings" pitchFamily="2" charset="2"/>
              </a:rPr>
              <a:t>G</a:t>
            </a:r>
            <a:r>
              <a:rPr lang="zh-CN" altLang="en-US">
                <a:ea typeface="楷体_GB2312" pitchFamily="49" charset="-122"/>
                <a:sym typeface="Wingdings" pitchFamily="2" charset="2"/>
              </a:rPr>
              <a:t>是一个不含</a:t>
            </a:r>
            <a:r>
              <a:rPr lang="zh-CN" altLang="en-US">
                <a:ea typeface="楷体_GB2312" pitchFamily="49" charset="-122"/>
                <a:sym typeface="Symbol" pitchFamily="18" charset="2"/>
              </a:rPr>
              <a:t></a:t>
            </a:r>
            <a:r>
              <a:rPr lang="zh-CN" altLang="en-US">
                <a:ea typeface="楷体_GB2312" pitchFamily="49" charset="-122"/>
                <a:sym typeface="Wingdings" pitchFamily="2" charset="2"/>
              </a:rPr>
              <a:t>产生式的</a:t>
            </a:r>
            <a:r>
              <a:rPr lang="zh-CN" altLang="en-US">
                <a:solidFill>
                  <a:srgbClr val="D60093"/>
                </a:solidFill>
                <a:ea typeface="楷体_GB2312" pitchFamily="49" charset="-122"/>
                <a:sym typeface="Wingdings" pitchFamily="2" charset="2"/>
              </a:rPr>
              <a:t>算符文法</a:t>
            </a:r>
            <a:r>
              <a:rPr lang="zh-CN" altLang="en-US">
                <a:ea typeface="楷体_GB2312" pitchFamily="49" charset="-122"/>
                <a:sym typeface="Wingdings" pitchFamily="2" charset="2"/>
              </a:rPr>
              <a:t>，</a:t>
            </a:r>
            <a:r>
              <a:rPr lang="en-US" altLang="zh-CN">
                <a:ea typeface="楷体_GB2312" pitchFamily="49" charset="-122"/>
                <a:sym typeface="Wingdings" pitchFamily="2" charset="2"/>
              </a:rPr>
              <a:t>a</a:t>
            </a:r>
            <a:r>
              <a:rPr lang="zh-CN" altLang="en-US">
                <a:ea typeface="楷体_GB2312" pitchFamily="49" charset="-122"/>
                <a:sym typeface="Wingdings" pitchFamily="2" charset="2"/>
              </a:rPr>
              <a:t>和</a:t>
            </a:r>
            <a:r>
              <a:rPr lang="en-US" altLang="zh-CN">
                <a:ea typeface="楷体_GB2312" pitchFamily="49" charset="-122"/>
                <a:sym typeface="Wingdings" pitchFamily="2" charset="2"/>
              </a:rPr>
              <a:t>b</a:t>
            </a:r>
            <a:r>
              <a:rPr lang="zh-CN" altLang="en-US">
                <a:ea typeface="楷体_GB2312" pitchFamily="49" charset="-122"/>
                <a:sym typeface="Wingdings" pitchFamily="2" charset="2"/>
              </a:rPr>
              <a:t>是任意两个终结符，</a:t>
            </a: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a:t>
            </a:r>
            <a:r>
              <a:rPr lang="en-US" altLang="zh-CN">
                <a:ea typeface="楷体_GB2312" pitchFamily="49" charset="-122"/>
                <a:sym typeface="Wingdings" pitchFamily="2" charset="2"/>
              </a:rPr>
              <a:t>C</a:t>
            </a:r>
            <a:r>
              <a:rPr lang="zh-CN" altLang="en-US">
                <a:ea typeface="楷体_GB2312" pitchFamily="49" charset="-122"/>
                <a:sym typeface="Wingdings" pitchFamily="2" charset="2"/>
              </a:rPr>
              <a:t>是非终结符</a:t>
            </a:r>
          </a:p>
          <a:p>
            <a:pPr lvl="1" algn="just" eaLnBrk="0" hangingPunct="0">
              <a:spcBef>
                <a:spcPct val="0"/>
              </a:spcBef>
              <a:buClrTx/>
              <a:buSzTx/>
              <a:buFontTx/>
              <a:buNone/>
            </a:pPr>
            <a:r>
              <a:rPr lang="zh-CN" altLang="en-US">
                <a:ea typeface="楷体_GB2312" pitchFamily="49" charset="-122"/>
                <a:sym typeface="Wingdings" pitchFamily="2" charset="2"/>
              </a:rPr>
              <a:t>算符优先关系</a:t>
            </a:r>
            <a:r>
              <a:rPr lang="zh-CN" altLang="en-US">
                <a:solidFill>
                  <a:schemeClr val="hlink"/>
                </a:solidFill>
                <a:ea typeface="楷体_GB2312" pitchFamily="49" charset="-122"/>
                <a:sym typeface="Wingdings" pitchFamily="2" charset="2"/>
              </a:rPr>
              <a:t>低于</a:t>
            </a:r>
            <a:r>
              <a:rPr lang="en-US" altLang="zh-CN">
                <a:solidFill>
                  <a:srgbClr val="FF3300"/>
                </a:solidFill>
                <a:ea typeface="楷体_GB2312" pitchFamily="49" charset="-122"/>
                <a:sym typeface="Wingdings" pitchFamily="2" charset="2"/>
              </a:rPr>
              <a:t>&lt;</a:t>
            </a:r>
            <a:r>
              <a:rPr lang="zh-CN" altLang="en-US">
                <a:ea typeface="楷体_GB2312" pitchFamily="49" charset="-122"/>
                <a:sym typeface="Wingdings" pitchFamily="2" charset="2"/>
              </a:rPr>
              <a:t>定义如下</a:t>
            </a:r>
            <a:r>
              <a:rPr lang="en-US" altLang="zh-CN">
                <a:ea typeface="楷体_GB2312" pitchFamily="49" charset="-122"/>
                <a:sym typeface="Wingdings" pitchFamily="2" charset="2"/>
              </a:rPr>
              <a:t>:</a:t>
            </a:r>
          </a:p>
          <a:p>
            <a:pPr lvl="1" algn="just" eaLnBrk="0" hangingPunct="0">
              <a:spcBef>
                <a:spcPct val="0"/>
              </a:spcBef>
              <a:buClrTx/>
              <a:buSzTx/>
              <a:buFontTx/>
              <a:buNone/>
            </a:pPr>
            <a:r>
              <a:rPr lang="en-US" altLang="zh-CN">
                <a:solidFill>
                  <a:srgbClr val="0000FF"/>
                </a:solidFill>
                <a:ea typeface="楷体_GB2312" pitchFamily="49" charset="-122"/>
                <a:sym typeface="Wingdings" pitchFamily="2" charset="2"/>
              </a:rPr>
              <a:t>a</a:t>
            </a:r>
            <a:r>
              <a:rPr lang="en-US" altLang="zh-CN">
                <a:solidFill>
                  <a:srgbClr val="FF3300"/>
                </a:solidFill>
                <a:ea typeface="楷体_GB2312" pitchFamily="49" charset="-122"/>
                <a:sym typeface="Wingdings" pitchFamily="2" charset="2"/>
              </a:rPr>
              <a:t>&lt;</a:t>
            </a:r>
            <a:r>
              <a:rPr lang="en-US" altLang="zh-CN">
                <a:solidFill>
                  <a:srgbClr val="CC00CC"/>
                </a:solidFill>
                <a:ea typeface="楷体_GB2312" pitchFamily="49" charset="-122"/>
                <a:sym typeface="Wingdings" pitchFamily="2" charset="2"/>
              </a:rPr>
              <a:t>b</a:t>
            </a:r>
            <a:r>
              <a:rPr lang="zh-CN" altLang="en-US">
                <a:ea typeface="楷体_GB2312" pitchFamily="49" charset="-122"/>
                <a:sym typeface="Wingdings" pitchFamily="2" charset="2"/>
              </a:rPr>
              <a:t>当且仅当 </a:t>
            </a:r>
            <a:r>
              <a:rPr lang="en-US" altLang="zh-CN">
                <a:ea typeface="楷体_GB2312" pitchFamily="49" charset="-122"/>
                <a:sym typeface="Wingdings" pitchFamily="2" charset="2"/>
              </a:rPr>
              <a:t>G</a:t>
            </a:r>
            <a:r>
              <a:rPr lang="zh-CN" altLang="en-US">
                <a:ea typeface="楷体_GB2312" pitchFamily="49" charset="-122"/>
                <a:sym typeface="Wingdings" pitchFamily="2" charset="2"/>
              </a:rPr>
              <a:t>中含有形如</a:t>
            </a:r>
            <a:r>
              <a:rPr lang="en-US" altLang="zh-CN">
                <a:ea typeface="楷体_GB2312" pitchFamily="49" charset="-122"/>
                <a:sym typeface="Wingdings" pitchFamily="2" charset="2"/>
              </a:rPr>
              <a:t>A</a:t>
            </a:r>
            <a:r>
              <a:rPr lang="en-US" altLang="zh-CN">
                <a:latin typeface="Courier New"/>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a</a:t>
            </a:r>
            <a:r>
              <a:rPr lang="en-US" altLang="zh-CN">
                <a:solidFill>
                  <a:srgbClr val="A50021"/>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产生式</a:t>
            </a:r>
          </a:p>
          <a:p>
            <a:pPr lvl="1" algn="just" eaLnBrk="0" hangingPunct="0">
              <a:spcBef>
                <a:spcPct val="0"/>
              </a:spcBef>
              <a:buClrTx/>
              <a:buSzTx/>
              <a:buFontTx/>
              <a:buNone/>
            </a:pPr>
            <a:r>
              <a:rPr lang="zh-CN" altLang="en-US">
                <a:ea typeface="楷体_GB2312" pitchFamily="49" charset="-122"/>
                <a:sym typeface="Wingdings" pitchFamily="2" charset="2"/>
              </a:rPr>
              <a:t>    且</a:t>
            </a:r>
            <a:r>
              <a:rPr lang="en-US" altLang="zh-CN">
                <a:solidFill>
                  <a:srgbClr val="A50021"/>
                </a:solidFill>
                <a:ea typeface="楷体_GB2312" pitchFamily="49" charset="-122"/>
                <a:sym typeface="Wingdings" pitchFamily="2" charset="2"/>
              </a:rPr>
              <a:t>B</a:t>
            </a:r>
            <a:r>
              <a:rPr lang="en-US" altLang="zh-CN" baseline="30000">
                <a:ea typeface="楷体_GB2312" pitchFamily="49" charset="-122"/>
                <a:sym typeface="Wingdings" pitchFamily="2" charset="2"/>
              </a:rPr>
              <a:t>+</a:t>
            </a:r>
            <a:r>
              <a:rPr lang="en-US" altLang="zh-CN">
                <a:ea typeface="楷体_GB2312" pitchFamily="49" charset="-122"/>
                <a:sym typeface="Wingdings" pitchFamily="2" charset="2"/>
              </a:rPr>
              <a:t>=&gt;</a:t>
            </a:r>
            <a:r>
              <a:rPr lang="en-US" altLang="zh-CN">
                <a:solidFill>
                  <a:srgbClr val="CC00CC"/>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或</a:t>
            </a:r>
            <a:r>
              <a:rPr lang="en-US" altLang="zh-CN">
                <a:solidFill>
                  <a:srgbClr val="A50021"/>
                </a:solidFill>
                <a:ea typeface="楷体_GB2312" pitchFamily="49" charset="-122"/>
                <a:sym typeface="Wingdings" pitchFamily="2" charset="2"/>
              </a:rPr>
              <a:t>B</a:t>
            </a:r>
            <a:r>
              <a:rPr lang="en-US" altLang="zh-CN" baseline="30000">
                <a:ea typeface="楷体_GB2312" pitchFamily="49" charset="-122"/>
                <a:sym typeface="Wingdings" pitchFamily="2" charset="2"/>
              </a:rPr>
              <a:t>+</a:t>
            </a:r>
            <a:r>
              <a:rPr lang="en-US" altLang="zh-CN">
                <a:ea typeface="楷体_GB2312" pitchFamily="49" charset="-122"/>
                <a:sym typeface="Wingdings" pitchFamily="2" charset="2"/>
              </a:rPr>
              <a:t>=&gt;C</a:t>
            </a:r>
            <a:r>
              <a:rPr lang="en-US" altLang="zh-CN">
                <a:solidFill>
                  <a:srgbClr val="CC00CC"/>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的产生式</a:t>
            </a:r>
          </a:p>
          <a:p>
            <a:pPr lvl="1" algn="just" eaLnBrk="0" hangingPunct="0">
              <a:spcBef>
                <a:spcPct val="0"/>
              </a:spcBef>
              <a:buClrTx/>
              <a:buSzTx/>
              <a:buFontTx/>
              <a:buNone/>
            </a:pP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不在同一句柄中，</a:t>
            </a:r>
            <a:r>
              <a:rPr lang="en-US" altLang="zh-CN">
                <a:ea typeface="楷体_GB2312" pitchFamily="49" charset="-122"/>
                <a:sym typeface="Wingdings" pitchFamily="2" charset="2"/>
              </a:rPr>
              <a:t>b</a:t>
            </a:r>
            <a:r>
              <a:rPr lang="zh-CN" altLang="en-US">
                <a:ea typeface="楷体_GB2312" pitchFamily="49" charset="-122"/>
                <a:sym typeface="Wingdings" pitchFamily="2" charset="2"/>
              </a:rPr>
              <a:t>先归约</a:t>
            </a:r>
          </a:p>
          <a:p>
            <a:pPr lvl="1" algn="just" eaLnBrk="0" hangingPunct="0">
              <a:spcBef>
                <a:spcPct val="0"/>
              </a:spcBef>
              <a:buClrTx/>
              <a:buSzTx/>
              <a:buFontTx/>
              <a:buNone/>
            </a:pPr>
            <a:r>
              <a:rPr lang="zh-CN" altLang="en-US">
                <a:ea typeface="楷体_GB2312" pitchFamily="49" charset="-122"/>
                <a:sym typeface="Wingdings" pitchFamily="2" charset="2"/>
              </a:rPr>
              <a:t>（这就是</a:t>
            </a:r>
            <a:r>
              <a:rPr lang="en-US" altLang="zh-CN">
                <a:ea typeface="楷体_GB2312" pitchFamily="49" charset="-122"/>
                <a:sym typeface="Wingdings" pitchFamily="2" charset="2"/>
              </a:rPr>
              <a:t>a</a:t>
            </a:r>
            <a:r>
              <a:rPr lang="zh-CN" altLang="en-US">
                <a:ea typeface="楷体_GB2312" pitchFamily="49" charset="-122"/>
                <a:sym typeface="Wingdings" pitchFamily="2" charset="2"/>
              </a:rPr>
              <a:t>的优先级低于</a:t>
            </a:r>
            <a:r>
              <a:rPr lang="en-US" altLang="zh-CN">
                <a:ea typeface="楷体_GB2312" pitchFamily="49" charset="-122"/>
                <a:sym typeface="Wingdings" pitchFamily="2" charset="2"/>
              </a:rPr>
              <a:t>b</a:t>
            </a:r>
            <a:r>
              <a:rPr lang="zh-CN" altLang="en-US">
                <a:ea typeface="楷体_GB2312" pitchFamily="49" charset="-122"/>
                <a:sym typeface="Wingdings" pitchFamily="2" charset="2"/>
              </a:rPr>
              <a:t>的含义）</a:t>
            </a:r>
          </a:p>
        </p:txBody>
      </p:sp>
      <p:sp>
        <p:nvSpPr>
          <p:cNvPr id="257028" name="Text Box 4"/>
          <p:cNvSpPr txBox="1">
            <a:spLocks noChangeArrowheads="1"/>
          </p:cNvSpPr>
          <p:nvPr/>
        </p:nvSpPr>
        <p:spPr bwMode="auto">
          <a:xfrm>
            <a:off x="1908175" y="37163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7029" name="Line 5"/>
          <p:cNvSpPr>
            <a:spLocks noChangeShapeType="1"/>
          </p:cNvSpPr>
          <p:nvPr/>
        </p:nvSpPr>
        <p:spPr bwMode="auto">
          <a:xfrm flipH="1">
            <a:off x="1189038" y="4076700"/>
            <a:ext cx="71755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30" name="Text Box 6"/>
          <p:cNvSpPr txBox="1">
            <a:spLocks noChangeArrowheads="1"/>
          </p:cNvSpPr>
          <p:nvPr/>
        </p:nvSpPr>
        <p:spPr bwMode="auto">
          <a:xfrm>
            <a:off x="1116013" y="4508500"/>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31" name="Line 7"/>
          <p:cNvSpPr>
            <a:spLocks noChangeShapeType="1"/>
          </p:cNvSpPr>
          <p:nvPr/>
        </p:nvSpPr>
        <p:spPr bwMode="auto">
          <a:xfrm flipH="1">
            <a:off x="1763713" y="4076700"/>
            <a:ext cx="287337"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32" name="Text Box 8"/>
          <p:cNvSpPr txBox="1">
            <a:spLocks noChangeArrowheads="1"/>
          </p:cNvSpPr>
          <p:nvPr/>
        </p:nvSpPr>
        <p:spPr bwMode="auto">
          <a:xfrm>
            <a:off x="1547813" y="4508500"/>
            <a:ext cx="28733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7033" name="Line 9"/>
          <p:cNvSpPr>
            <a:spLocks noChangeShapeType="1"/>
          </p:cNvSpPr>
          <p:nvPr/>
        </p:nvSpPr>
        <p:spPr bwMode="auto">
          <a:xfrm>
            <a:off x="2197100" y="4076700"/>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34" name="Text Box 10"/>
          <p:cNvSpPr txBox="1">
            <a:spLocks noChangeArrowheads="1"/>
          </p:cNvSpPr>
          <p:nvPr/>
        </p:nvSpPr>
        <p:spPr bwMode="auto">
          <a:xfrm>
            <a:off x="2268538" y="4508500"/>
            <a:ext cx="3571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A50021"/>
                </a:solidFill>
                <a:latin typeface="Times New Roman" pitchFamily="18" charset="0"/>
                <a:ea typeface="楷体_GB2312" pitchFamily="49" charset="-122"/>
              </a:rPr>
              <a:t>B</a:t>
            </a:r>
          </a:p>
        </p:txBody>
      </p:sp>
      <p:sp>
        <p:nvSpPr>
          <p:cNvPr id="257035" name="Line 11"/>
          <p:cNvSpPr>
            <a:spLocks noChangeShapeType="1"/>
          </p:cNvSpPr>
          <p:nvPr/>
        </p:nvSpPr>
        <p:spPr bwMode="auto">
          <a:xfrm>
            <a:off x="2268538" y="4076700"/>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36" name="Text Box 12"/>
          <p:cNvSpPr txBox="1">
            <a:spLocks noChangeArrowheads="1"/>
          </p:cNvSpPr>
          <p:nvPr/>
        </p:nvSpPr>
        <p:spPr bwMode="auto">
          <a:xfrm>
            <a:off x="2555875" y="4435475"/>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48" name="Line 24"/>
          <p:cNvSpPr>
            <a:spLocks noChangeShapeType="1"/>
          </p:cNvSpPr>
          <p:nvPr/>
        </p:nvSpPr>
        <p:spPr bwMode="auto">
          <a:xfrm flipH="1">
            <a:off x="2268538" y="4795838"/>
            <a:ext cx="73025" cy="71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49" name="Line 25"/>
          <p:cNvSpPr>
            <a:spLocks noChangeShapeType="1"/>
          </p:cNvSpPr>
          <p:nvPr/>
        </p:nvSpPr>
        <p:spPr bwMode="auto">
          <a:xfrm flipH="1">
            <a:off x="1908175" y="5083175"/>
            <a:ext cx="144463"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50" name="Text Box 26"/>
          <p:cNvSpPr txBox="1">
            <a:spLocks noChangeArrowheads="1"/>
          </p:cNvSpPr>
          <p:nvPr/>
        </p:nvSpPr>
        <p:spPr bwMode="auto">
          <a:xfrm>
            <a:off x="1476375" y="5156200"/>
            <a:ext cx="5762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57051" name="Line 27"/>
          <p:cNvSpPr>
            <a:spLocks noChangeShapeType="1"/>
          </p:cNvSpPr>
          <p:nvPr/>
        </p:nvSpPr>
        <p:spPr bwMode="auto">
          <a:xfrm>
            <a:off x="1765300" y="5516563"/>
            <a:ext cx="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52" name="Text Box 28"/>
          <p:cNvSpPr txBox="1">
            <a:spLocks noChangeArrowheads="1"/>
          </p:cNvSpPr>
          <p:nvPr/>
        </p:nvSpPr>
        <p:spPr bwMode="auto">
          <a:xfrm>
            <a:off x="1620838" y="5803900"/>
            <a:ext cx="3603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7053" name="Line 29"/>
          <p:cNvSpPr>
            <a:spLocks noChangeShapeType="1"/>
          </p:cNvSpPr>
          <p:nvPr/>
        </p:nvSpPr>
        <p:spPr bwMode="auto">
          <a:xfrm>
            <a:off x="1836738" y="5443538"/>
            <a:ext cx="86360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54" name="Text Box 30"/>
          <p:cNvSpPr txBox="1">
            <a:spLocks noChangeArrowheads="1"/>
          </p:cNvSpPr>
          <p:nvPr/>
        </p:nvSpPr>
        <p:spPr bwMode="auto">
          <a:xfrm>
            <a:off x="2125663" y="5732463"/>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55" name="Text Box 31"/>
          <p:cNvSpPr txBox="1">
            <a:spLocks noChangeArrowheads="1"/>
          </p:cNvSpPr>
          <p:nvPr/>
        </p:nvSpPr>
        <p:spPr bwMode="auto">
          <a:xfrm>
            <a:off x="1908175" y="47244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56" name="Text Box 32"/>
          <p:cNvSpPr txBox="1">
            <a:spLocks noChangeArrowheads="1"/>
          </p:cNvSpPr>
          <p:nvPr/>
        </p:nvSpPr>
        <p:spPr bwMode="auto">
          <a:xfrm>
            <a:off x="5148263" y="37163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7057" name="Line 33"/>
          <p:cNvSpPr>
            <a:spLocks noChangeShapeType="1"/>
          </p:cNvSpPr>
          <p:nvPr/>
        </p:nvSpPr>
        <p:spPr bwMode="auto">
          <a:xfrm flipH="1">
            <a:off x="4429125" y="4076700"/>
            <a:ext cx="71755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58" name="Text Box 34"/>
          <p:cNvSpPr txBox="1">
            <a:spLocks noChangeArrowheads="1"/>
          </p:cNvSpPr>
          <p:nvPr/>
        </p:nvSpPr>
        <p:spPr bwMode="auto">
          <a:xfrm>
            <a:off x="4356100" y="4508500"/>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59" name="Line 35"/>
          <p:cNvSpPr>
            <a:spLocks noChangeShapeType="1"/>
          </p:cNvSpPr>
          <p:nvPr/>
        </p:nvSpPr>
        <p:spPr bwMode="auto">
          <a:xfrm flipH="1">
            <a:off x="5003800" y="4076700"/>
            <a:ext cx="287338"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0" name="Text Box 36"/>
          <p:cNvSpPr txBox="1">
            <a:spLocks noChangeArrowheads="1"/>
          </p:cNvSpPr>
          <p:nvPr/>
        </p:nvSpPr>
        <p:spPr bwMode="auto">
          <a:xfrm>
            <a:off x="4787900" y="4508500"/>
            <a:ext cx="28733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7061" name="Line 37"/>
          <p:cNvSpPr>
            <a:spLocks noChangeShapeType="1"/>
          </p:cNvSpPr>
          <p:nvPr/>
        </p:nvSpPr>
        <p:spPr bwMode="auto">
          <a:xfrm>
            <a:off x="5437188" y="4076700"/>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2" name="Text Box 38"/>
          <p:cNvSpPr txBox="1">
            <a:spLocks noChangeArrowheads="1"/>
          </p:cNvSpPr>
          <p:nvPr/>
        </p:nvSpPr>
        <p:spPr bwMode="auto">
          <a:xfrm>
            <a:off x="5508625" y="4508500"/>
            <a:ext cx="35718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A50021"/>
                </a:solidFill>
                <a:latin typeface="Times New Roman" pitchFamily="18" charset="0"/>
                <a:ea typeface="楷体_GB2312" pitchFamily="49" charset="-122"/>
              </a:rPr>
              <a:t>B</a:t>
            </a:r>
          </a:p>
        </p:txBody>
      </p:sp>
      <p:sp>
        <p:nvSpPr>
          <p:cNvPr id="257063" name="Line 39"/>
          <p:cNvSpPr>
            <a:spLocks noChangeShapeType="1"/>
          </p:cNvSpPr>
          <p:nvPr/>
        </p:nvSpPr>
        <p:spPr bwMode="auto">
          <a:xfrm>
            <a:off x="5508625" y="4076700"/>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4" name="Text Box 40"/>
          <p:cNvSpPr txBox="1">
            <a:spLocks noChangeArrowheads="1"/>
          </p:cNvSpPr>
          <p:nvPr/>
        </p:nvSpPr>
        <p:spPr bwMode="auto">
          <a:xfrm>
            <a:off x="5795963" y="4435475"/>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65" name="Line 41"/>
          <p:cNvSpPr>
            <a:spLocks noChangeShapeType="1"/>
          </p:cNvSpPr>
          <p:nvPr/>
        </p:nvSpPr>
        <p:spPr bwMode="auto">
          <a:xfrm flipH="1">
            <a:off x="5508625" y="4795838"/>
            <a:ext cx="73025" cy="71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6" name="Line 42"/>
          <p:cNvSpPr>
            <a:spLocks noChangeShapeType="1"/>
          </p:cNvSpPr>
          <p:nvPr/>
        </p:nvSpPr>
        <p:spPr bwMode="auto">
          <a:xfrm flipH="1">
            <a:off x="5148263" y="5083175"/>
            <a:ext cx="144462"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7" name="Text Box 43"/>
          <p:cNvSpPr txBox="1">
            <a:spLocks noChangeArrowheads="1"/>
          </p:cNvSpPr>
          <p:nvPr/>
        </p:nvSpPr>
        <p:spPr bwMode="auto">
          <a:xfrm>
            <a:off x="4716463" y="5156200"/>
            <a:ext cx="5762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57068" name="Line 44"/>
          <p:cNvSpPr>
            <a:spLocks noChangeShapeType="1"/>
          </p:cNvSpPr>
          <p:nvPr/>
        </p:nvSpPr>
        <p:spPr bwMode="auto">
          <a:xfrm>
            <a:off x="5005388" y="5516563"/>
            <a:ext cx="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9" name="Text Box 45"/>
          <p:cNvSpPr txBox="1">
            <a:spLocks noChangeArrowheads="1"/>
          </p:cNvSpPr>
          <p:nvPr/>
        </p:nvSpPr>
        <p:spPr bwMode="auto">
          <a:xfrm>
            <a:off x="4860925" y="5803900"/>
            <a:ext cx="3603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7070" name="Line 46"/>
          <p:cNvSpPr>
            <a:spLocks noChangeShapeType="1"/>
          </p:cNvSpPr>
          <p:nvPr/>
        </p:nvSpPr>
        <p:spPr bwMode="auto">
          <a:xfrm>
            <a:off x="5076825" y="5443538"/>
            <a:ext cx="86360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71" name="Text Box 47"/>
          <p:cNvSpPr txBox="1">
            <a:spLocks noChangeArrowheads="1"/>
          </p:cNvSpPr>
          <p:nvPr/>
        </p:nvSpPr>
        <p:spPr bwMode="auto">
          <a:xfrm>
            <a:off x="5365750" y="5732463"/>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72" name="Text Box 48"/>
          <p:cNvSpPr txBox="1">
            <a:spLocks noChangeArrowheads="1"/>
          </p:cNvSpPr>
          <p:nvPr/>
        </p:nvSpPr>
        <p:spPr bwMode="auto">
          <a:xfrm>
            <a:off x="5148263" y="47244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73" name="Line 49"/>
          <p:cNvSpPr>
            <a:spLocks noChangeShapeType="1"/>
          </p:cNvSpPr>
          <p:nvPr/>
        </p:nvSpPr>
        <p:spPr bwMode="auto">
          <a:xfrm flipH="1">
            <a:off x="4356100" y="5443538"/>
            <a:ext cx="503238"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74" name="Text Box 50"/>
          <p:cNvSpPr txBox="1">
            <a:spLocks noChangeArrowheads="1"/>
          </p:cNvSpPr>
          <p:nvPr/>
        </p:nvSpPr>
        <p:spPr bwMode="auto">
          <a:xfrm flipH="1">
            <a:off x="4140200" y="5803900"/>
            <a:ext cx="3603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C</a:t>
            </a:r>
          </a:p>
        </p:txBody>
      </p:sp>
      <p:sp>
        <p:nvSpPr>
          <p:cNvPr id="257075" name="Text Box 51"/>
          <p:cNvSpPr txBox="1">
            <a:spLocks noChangeArrowheads="1"/>
          </p:cNvSpPr>
          <p:nvPr/>
        </p:nvSpPr>
        <p:spPr bwMode="auto">
          <a:xfrm>
            <a:off x="755650" y="6237288"/>
            <a:ext cx="2519363" cy="422275"/>
          </a:xfrm>
          <a:prstGeom prst="rect">
            <a:avLst/>
          </a:prstGeom>
          <a:solidFill>
            <a:srgbClr val="CFFFF2"/>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r>
              <a:rPr lang="en-US" altLang="zh-CN">
                <a:solidFill>
                  <a:schemeClr val="folHlink"/>
                </a:solidFill>
                <a:latin typeface="Times New Roman" pitchFamily="18" charset="0"/>
                <a:ea typeface="楷体_GB2312" pitchFamily="49" charset="-122"/>
              </a:rPr>
              <a:t>a</a:t>
            </a:r>
            <a:r>
              <a:rPr lang="en-US" altLang="zh-CN">
                <a:solidFill>
                  <a:srgbClr val="FF00FF"/>
                </a:solidFill>
                <a:latin typeface="Times New Roman" pitchFamily="18" charset="0"/>
                <a:ea typeface="楷体_GB2312" pitchFamily="49" charset="-122"/>
              </a:rPr>
              <a:t>b</a:t>
            </a:r>
            <a:r>
              <a:rPr lang="en-US" altLang="zh-CN">
                <a:latin typeface="Times New Roman" pitchFamily="18" charset="0"/>
                <a:ea typeface="楷体_GB2312" pitchFamily="49" charset="-122"/>
              </a:rPr>
              <a:t>...</a:t>
            </a:r>
          </a:p>
        </p:txBody>
      </p:sp>
      <p:sp>
        <p:nvSpPr>
          <p:cNvPr id="257076" name="Text Box 52"/>
          <p:cNvSpPr txBox="1">
            <a:spLocks noChangeArrowheads="1"/>
          </p:cNvSpPr>
          <p:nvPr/>
        </p:nvSpPr>
        <p:spPr bwMode="auto">
          <a:xfrm>
            <a:off x="3995738" y="6237288"/>
            <a:ext cx="2519362" cy="422275"/>
          </a:xfrm>
          <a:prstGeom prst="rect">
            <a:avLst/>
          </a:prstGeom>
          <a:solidFill>
            <a:srgbClr val="CFFFF2"/>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r>
              <a:rPr lang="en-US" altLang="zh-CN">
                <a:solidFill>
                  <a:schemeClr val="folHlink"/>
                </a:solidFill>
                <a:latin typeface="Times New Roman" pitchFamily="18" charset="0"/>
                <a:ea typeface="楷体_GB2312" pitchFamily="49" charset="-122"/>
              </a:rPr>
              <a:t>aC</a:t>
            </a:r>
            <a:r>
              <a:rPr lang="en-US" altLang="zh-CN">
                <a:solidFill>
                  <a:srgbClr val="FF00FF"/>
                </a:solidFill>
                <a:latin typeface="Times New Roman" pitchFamily="18" charset="0"/>
                <a:ea typeface="楷体_GB2312" pitchFamily="49" charset="-122"/>
              </a:rPr>
              <a:t>b</a:t>
            </a:r>
            <a:r>
              <a:rPr lang="en-US" altLang="zh-CN">
                <a:latin typeface="Times New Roman" pitchFamily="18" charset="0"/>
                <a:ea typeface="楷体_GB2312" pitchFamily="49" charset="-122"/>
              </a:rPr>
              <a:t>...</a:t>
            </a:r>
          </a:p>
        </p:txBody>
      </p:sp>
      <p:sp>
        <p:nvSpPr>
          <p:cNvPr id="257077" name="Text Box 53"/>
          <p:cNvSpPr txBox="1">
            <a:spLocks noChangeArrowheads="1"/>
          </p:cNvSpPr>
          <p:nvPr/>
        </p:nvSpPr>
        <p:spPr bwMode="auto">
          <a:xfrm>
            <a:off x="7164388" y="1773238"/>
            <a:ext cx="1800225" cy="3343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a:t>
            </a:r>
            <a:r>
              <a:rPr lang="en-US" altLang="zh-CN">
                <a:solidFill>
                  <a:schemeClr val="folHlink"/>
                </a:solidFill>
                <a:latin typeface="Times New Roman" pitchFamily="18" charset="0"/>
                <a:ea typeface="楷体_GB2312" pitchFamily="49" charset="-122"/>
                <a:sym typeface="Wingdings" pitchFamily="2" charset="2"/>
              </a:rPr>
              <a:t>↑</a:t>
            </a:r>
            <a:r>
              <a:rPr lang="en-US" altLang="zh-CN">
                <a:solidFill>
                  <a:schemeClr val="hlink"/>
                </a:solidFill>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E)</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left)">
                                      <p:cBhvr>
                                        <p:cTn id="7" dur="500"/>
                                        <p:tgtEl>
                                          <p:spTgt spid="25702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animEffect transition="in" filter="wipe(left)">
                                      <p:cBhvr>
                                        <p:cTn id="11" dur="500"/>
                                        <p:tgtEl>
                                          <p:spTgt spid="2570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7027">
                                            <p:txEl>
                                              <p:pRg st="2" end="2"/>
                                            </p:txEl>
                                          </p:spTgt>
                                        </p:tgtEl>
                                        <p:attrNameLst>
                                          <p:attrName>style.visibility</p:attrName>
                                        </p:attrNameLst>
                                      </p:cBhvr>
                                      <p:to>
                                        <p:strVal val="visible"/>
                                      </p:to>
                                    </p:set>
                                    <p:animEffect transition="in" filter="wipe(left)">
                                      <p:cBhvr>
                                        <p:cTn id="16" dur="500"/>
                                        <p:tgtEl>
                                          <p:spTgt spid="257027">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7027">
                                            <p:txEl>
                                              <p:pRg st="3" end="3"/>
                                            </p:txEl>
                                          </p:spTgt>
                                        </p:tgtEl>
                                        <p:attrNameLst>
                                          <p:attrName>style.visibility</p:attrName>
                                        </p:attrNameLst>
                                      </p:cBhvr>
                                      <p:to>
                                        <p:strVal val="visible"/>
                                      </p:to>
                                    </p:set>
                                    <p:animEffect transition="in" filter="wipe(left)">
                                      <p:cBhvr>
                                        <p:cTn id="19" dur="500"/>
                                        <p:tgtEl>
                                          <p:spTgt spid="257027">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7027">
                                            <p:txEl>
                                              <p:pRg st="4" end="4"/>
                                            </p:txEl>
                                          </p:spTgt>
                                        </p:tgtEl>
                                        <p:attrNameLst>
                                          <p:attrName>style.visibility</p:attrName>
                                        </p:attrNameLst>
                                      </p:cBhvr>
                                      <p:to>
                                        <p:strVal val="visible"/>
                                      </p:to>
                                    </p:set>
                                    <p:animEffect transition="in" filter="wipe(left)">
                                      <p:cBhvr>
                                        <p:cTn id="22" dur="500"/>
                                        <p:tgtEl>
                                          <p:spTgt spid="257027">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7027">
                                            <p:txEl>
                                              <p:pRg st="5" end="5"/>
                                            </p:txEl>
                                          </p:spTgt>
                                        </p:tgtEl>
                                        <p:attrNameLst>
                                          <p:attrName>style.visibility</p:attrName>
                                        </p:attrNameLst>
                                      </p:cBhvr>
                                      <p:to>
                                        <p:strVal val="visible"/>
                                      </p:to>
                                    </p:set>
                                    <p:animEffect transition="in" filter="wipe(left)">
                                      <p:cBhvr>
                                        <p:cTn id="25" dur="500"/>
                                        <p:tgtEl>
                                          <p:spTgt spid="25702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57077"/>
                                        </p:tgtEl>
                                        <p:attrNameLst>
                                          <p:attrName>style.visibility</p:attrName>
                                        </p:attrNameLst>
                                      </p:cBhvr>
                                      <p:to>
                                        <p:strVal val="visible"/>
                                      </p:to>
                                    </p:set>
                                    <p:anim calcmode="lin" valueType="num">
                                      <p:cBhvr>
                                        <p:cTn id="30" dur="500" fill="hold"/>
                                        <p:tgtEl>
                                          <p:spTgt spid="257077"/>
                                        </p:tgtEl>
                                        <p:attrNameLst>
                                          <p:attrName>ppt_w</p:attrName>
                                        </p:attrNameLst>
                                      </p:cBhvr>
                                      <p:tavLst>
                                        <p:tav tm="0">
                                          <p:val>
                                            <p:fltVal val="0"/>
                                          </p:val>
                                        </p:tav>
                                        <p:tav tm="100000">
                                          <p:val>
                                            <p:strVal val="#ppt_w"/>
                                          </p:val>
                                        </p:tav>
                                      </p:tavLst>
                                    </p:anim>
                                    <p:anim calcmode="lin" valueType="num">
                                      <p:cBhvr>
                                        <p:cTn id="31" dur="500" fill="hold"/>
                                        <p:tgtEl>
                                          <p:spTgt spid="257077"/>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57028"/>
                                        </p:tgtEl>
                                        <p:attrNameLst>
                                          <p:attrName>style.visibility</p:attrName>
                                        </p:attrNameLst>
                                      </p:cBhvr>
                                      <p:to>
                                        <p:strVal val="visible"/>
                                      </p:to>
                                    </p:set>
                                    <p:animEffect transition="in" filter="wipe(up)">
                                      <p:cBhvr>
                                        <p:cTn id="36" dur="500"/>
                                        <p:tgtEl>
                                          <p:spTgt spid="257028"/>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57029"/>
                                        </p:tgtEl>
                                        <p:attrNameLst>
                                          <p:attrName>style.visibility</p:attrName>
                                        </p:attrNameLst>
                                      </p:cBhvr>
                                      <p:to>
                                        <p:strVal val="visible"/>
                                      </p:to>
                                    </p:set>
                                    <p:animEffect transition="in" filter="wipe(up)">
                                      <p:cBhvr>
                                        <p:cTn id="40" dur="500"/>
                                        <p:tgtEl>
                                          <p:spTgt spid="257029"/>
                                        </p:tgtEl>
                                      </p:cBhvr>
                                    </p:animEffect>
                                  </p:childTnLst>
                                </p:cTn>
                              </p:par>
                            </p:childTnLst>
                          </p:cTn>
                        </p:par>
                        <p:par>
                          <p:cTn id="41" fill="hold" nodeType="afterGroup">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257030"/>
                                        </p:tgtEl>
                                        <p:attrNameLst>
                                          <p:attrName>style.visibility</p:attrName>
                                        </p:attrNameLst>
                                      </p:cBhvr>
                                      <p:to>
                                        <p:strVal val="visible"/>
                                      </p:to>
                                    </p:set>
                                    <p:animEffect transition="in" filter="wipe(up)">
                                      <p:cBhvr>
                                        <p:cTn id="44" dur="500"/>
                                        <p:tgtEl>
                                          <p:spTgt spid="257030"/>
                                        </p:tgtEl>
                                      </p:cBhvr>
                                    </p:animEffect>
                                  </p:childTnLst>
                                </p:cTn>
                              </p:par>
                            </p:childTnLst>
                          </p:cTn>
                        </p:par>
                        <p:par>
                          <p:cTn id="45" fill="hold" nodeType="afterGroup">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257031"/>
                                        </p:tgtEl>
                                        <p:attrNameLst>
                                          <p:attrName>style.visibility</p:attrName>
                                        </p:attrNameLst>
                                      </p:cBhvr>
                                      <p:to>
                                        <p:strVal val="visible"/>
                                      </p:to>
                                    </p:set>
                                    <p:animEffect transition="in" filter="wipe(up)">
                                      <p:cBhvr>
                                        <p:cTn id="48" dur="500"/>
                                        <p:tgtEl>
                                          <p:spTgt spid="257031"/>
                                        </p:tgtEl>
                                      </p:cBhvr>
                                    </p:animEffect>
                                  </p:childTnLst>
                                </p:cTn>
                              </p:par>
                            </p:childTnLst>
                          </p:cTn>
                        </p:par>
                        <p:par>
                          <p:cTn id="49" fill="hold" nodeType="afterGroup">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257032"/>
                                        </p:tgtEl>
                                        <p:attrNameLst>
                                          <p:attrName>style.visibility</p:attrName>
                                        </p:attrNameLst>
                                      </p:cBhvr>
                                      <p:to>
                                        <p:strVal val="visible"/>
                                      </p:to>
                                    </p:set>
                                    <p:animEffect transition="in" filter="wipe(up)">
                                      <p:cBhvr>
                                        <p:cTn id="52" dur="500"/>
                                        <p:tgtEl>
                                          <p:spTgt spid="257032"/>
                                        </p:tgtEl>
                                      </p:cBhvr>
                                    </p:animEffect>
                                  </p:childTnLst>
                                </p:cTn>
                              </p:par>
                            </p:childTnLst>
                          </p:cTn>
                        </p:par>
                        <p:par>
                          <p:cTn id="53" fill="hold" nodeType="afterGroup">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257033"/>
                                        </p:tgtEl>
                                        <p:attrNameLst>
                                          <p:attrName>style.visibility</p:attrName>
                                        </p:attrNameLst>
                                      </p:cBhvr>
                                      <p:to>
                                        <p:strVal val="visible"/>
                                      </p:to>
                                    </p:set>
                                    <p:animEffect transition="in" filter="wipe(up)">
                                      <p:cBhvr>
                                        <p:cTn id="56" dur="500"/>
                                        <p:tgtEl>
                                          <p:spTgt spid="257033"/>
                                        </p:tgtEl>
                                      </p:cBhvr>
                                    </p:animEffect>
                                  </p:childTnLst>
                                </p:cTn>
                              </p:par>
                            </p:childTnLst>
                          </p:cTn>
                        </p:par>
                        <p:par>
                          <p:cTn id="57" fill="hold" nodeType="afterGroup">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257034"/>
                                        </p:tgtEl>
                                        <p:attrNameLst>
                                          <p:attrName>style.visibility</p:attrName>
                                        </p:attrNameLst>
                                      </p:cBhvr>
                                      <p:to>
                                        <p:strVal val="visible"/>
                                      </p:to>
                                    </p:set>
                                    <p:animEffect transition="in" filter="wipe(up)">
                                      <p:cBhvr>
                                        <p:cTn id="60" dur="500"/>
                                        <p:tgtEl>
                                          <p:spTgt spid="257034"/>
                                        </p:tgtEl>
                                      </p:cBhvr>
                                    </p:animEffect>
                                  </p:childTnLst>
                                </p:cTn>
                              </p:par>
                            </p:childTnLst>
                          </p:cTn>
                        </p:par>
                        <p:par>
                          <p:cTn id="61" fill="hold" nodeType="afterGroup">
                            <p:stCondLst>
                              <p:cond delay="3500"/>
                            </p:stCondLst>
                            <p:childTnLst>
                              <p:par>
                                <p:cTn id="62" presetID="22" presetClass="entr" presetSubtype="1" fill="hold" grpId="0" nodeType="afterEffect">
                                  <p:stCondLst>
                                    <p:cond delay="0"/>
                                  </p:stCondLst>
                                  <p:childTnLst>
                                    <p:set>
                                      <p:cBhvr>
                                        <p:cTn id="63" dur="1" fill="hold">
                                          <p:stCondLst>
                                            <p:cond delay="0"/>
                                          </p:stCondLst>
                                        </p:cTn>
                                        <p:tgtEl>
                                          <p:spTgt spid="257035"/>
                                        </p:tgtEl>
                                        <p:attrNameLst>
                                          <p:attrName>style.visibility</p:attrName>
                                        </p:attrNameLst>
                                      </p:cBhvr>
                                      <p:to>
                                        <p:strVal val="visible"/>
                                      </p:to>
                                    </p:set>
                                    <p:animEffect transition="in" filter="wipe(up)">
                                      <p:cBhvr>
                                        <p:cTn id="64" dur="500"/>
                                        <p:tgtEl>
                                          <p:spTgt spid="257035"/>
                                        </p:tgtEl>
                                      </p:cBhvr>
                                    </p:animEffect>
                                  </p:childTnLst>
                                </p:cTn>
                              </p:par>
                            </p:childTnLst>
                          </p:cTn>
                        </p:par>
                        <p:par>
                          <p:cTn id="65" fill="hold" nodeType="afterGroup">
                            <p:stCondLst>
                              <p:cond delay="4000"/>
                            </p:stCondLst>
                            <p:childTnLst>
                              <p:par>
                                <p:cTn id="66" presetID="22" presetClass="entr" presetSubtype="1" fill="hold" grpId="0" nodeType="afterEffect">
                                  <p:stCondLst>
                                    <p:cond delay="0"/>
                                  </p:stCondLst>
                                  <p:childTnLst>
                                    <p:set>
                                      <p:cBhvr>
                                        <p:cTn id="67" dur="1" fill="hold">
                                          <p:stCondLst>
                                            <p:cond delay="0"/>
                                          </p:stCondLst>
                                        </p:cTn>
                                        <p:tgtEl>
                                          <p:spTgt spid="257036"/>
                                        </p:tgtEl>
                                        <p:attrNameLst>
                                          <p:attrName>style.visibility</p:attrName>
                                        </p:attrNameLst>
                                      </p:cBhvr>
                                      <p:to>
                                        <p:strVal val="visible"/>
                                      </p:to>
                                    </p:set>
                                    <p:animEffect transition="in" filter="wipe(up)">
                                      <p:cBhvr>
                                        <p:cTn id="68" dur="500"/>
                                        <p:tgtEl>
                                          <p:spTgt spid="257036"/>
                                        </p:tgtEl>
                                      </p:cBhvr>
                                    </p:animEffect>
                                  </p:childTnLst>
                                </p:cTn>
                              </p:par>
                            </p:childTnLst>
                          </p:cTn>
                        </p:par>
                        <p:par>
                          <p:cTn id="69" fill="hold" nodeType="afterGroup">
                            <p:stCondLst>
                              <p:cond delay="4500"/>
                            </p:stCondLst>
                            <p:childTnLst>
                              <p:par>
                                <p:cTn id="70" presetID="22" presetClass="entr" presetSubtype="1" fill="hold" grpId="0" nodeType="afterEffect">
                                  <p:stCondLst>
                                    <p:cond delay="0"/>
                                  </p:stCondLst>
                                  <p:childTnLst>
                                    <p:set>
                                      <p:cBhvr>
                                        <p:cTn id="71" dur="1" fill="hold">
                                          <p:stCondLst>
                                            <p:cond delay="0"/>
                                          </p:stCondLst>
                                        </p:cTn>
                                        <p:tgtEl>
                                          <p:spTgt spid="257048"/>
                                        </p:tgtEl>
                                        <p:attrNameLst>
                                          <p:attrName>style.visibility</p:attrName>
                                        </p:attrNameLst>
                                      </p:cBhvr>
                                      <p:to>
                                        <p:strVal val="visible"/>
                                      </p:to>
                                    </p:set>
                                    <p:animEffect transition="in" filter="wipe(up)">
                                      <p:cBhvr>
                                        <p:cTn id="72" dur="500"/>
                                        <p:tgtEl>
                                          <p:spTgt spid="257048"/>
                                        </p:tgtEl>
                                      </p:cBhvr>
                                    </p:animEffect>
                                  </p:childTnLst>
                                </p:cTn>
                              </p:par>
                            </p:childTnLst>
                          </p:cTn>
                        </p:par>
                        <p:par>
                          <p:cTn id="73" fill="hold" nodeType="afterGroup">
                            <p:stCondLst>
                              <p:cond delay="5000"/>
                            </p:stCondLst>
                            <p:childTnLst>
                              <p:par>
                                <p:cTn id="74" presetID="22" presetClass="entr" presetSubtype="1" fill="hold" grpId="0" nodeType="afterEffect">
                                  <p:stCondLst>
                                    <p:cond delay="0"/>
                                  </p:stCondLst>
                                  <p:childTnLst>
                                    <p:set>
                                      <p:cBhvr>
                                        <p:cTn id="75" dur="1" fill="hold">
                                          <p:stCondLst>
                                            <p:cond delay="0"/>
                                          </p:stCondLst>
                                        </p:cTn>
                                        <p:tgtEl>
                                          <p:spTgt spid="257055"/>
                                        </p:tgtEl>
                                        <p:attrNameLst>
                                          <p:attrName>style.visibility</p:attrName>
                                        </p:attrNameLst>
                                      </p:cBhvr>
                                      <p:to>
                                        <p:strVal val="visible"/>
                                      </p:to>
                                    </p:set>
                                    <p:animEffect transition="in" filter="wipe(up)">
                                      <p:cBhvr>
                                        <p:cTn id="76" dur="500"/>
                                        <p:tgtEl>
                                          <p:spTgt spid="257055"/>
                                        </p:tgtEl>
                                      </p:cBhvr>
                                    </p:animEffect>
                                  </p:childTnLst>
                                </p:cTn>
                              </p:par>
                            </p:childTnLst>
                          </p:cTn>
                        </p:par>
                        <p:par>
                          <p:cTn id="77" fill="hold" nodeType="afterGroup">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257049"/>
                                        </p:tgtEl>
                                        <p:attrNameLst>
                                          <p:attrName>style.visibility</p:attrName>
                                        </p:attrNameLst>
                                      </p:cBhvr>
                                      <p:to>
                                        <p:strVal val="visible"/>
                                      </p:to>
                                    </p:set>
                                    <p:animEffect transition="in" filter="wipe(up)">
                                      <p:cBhvr>
                                        <p:cTn id="80" dur="500"/>
                                        <p:tgtEl>
                                          <p:spTgt spid="257049"/>
                                        </p:tgtEl>
                                      </p:cBhvr>
                                    </p:animEffect>
                                  </p:childTnLst>
                                </p:cTn>
                              </p:par>
                            </p:childTnLst>
                          </p:cTn>
                        </p:par>
                        <p:par>
                          <p:cTn id="81" fill="hold" nodeType="afterGroup">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257050"/>
                                        </p:tgtEl>
                                        <p:attrNameLst>
                                          <p:attrName>style.visibility</p:attrName>
                                        </p:attrNameLst>
                                      </p:cBhvr>
                                      <p:to>
                                        <p:strVal val="visible"/>
                                      </p:to>
                                    </p:set>
                                    <p:animEffect transition="in" filter="wipe(up)">
                                      <p:cBhvr>
                                        <p:cTn id="84" dur="500"/>
                                        <p:tgtEl>
                                          <p:spTgt spid="257050"/>
                                        </p:tgtEl>
                                      </p:cBhvr>
                                    </p:animEffect>
                                  </p:childTnLst>
                                </p:cTn>
                              </p:par>
                            </p:childTnLst>
                          </p:cTn>
                        </p:par>
                        <p:par>
                          <p:cTn id="85" fill="hold" nodeType="afterGroup">
                            <p:stCondLst>
                              <p:cond delay="6500"/>
                            </p:stCondLst>
                            <p:childTnLst>
                              <p:par>
                                <p:cTn id="86" presetID="22" presetClass="entr" presetSubtype="1" fill="hold" grpId="0" nodeType="afterEffect">
                                  <p:stCondLst>
                                    <p:cond delay="0"/>
                                  </p:stCondLst>
                                  <p:childTnLst>
                                    <p:set>
                                      <p:cBhvr>
                                        <p:cTn id="87" dur="1" fill="hold">
                                          <p:stCondLst>
                                            <p:cond delay="0"/>
                                          </p:stCondLst>
                                        </p:cTn>
                                        <p:tgtEl>
                                          <p:spTgt spid="257051"/>
                                        </p:tgtEl>
                                        <p:attrNameLst>
                                          <p:attrName>style.visibility</p:attrName>
                                        </p:attrNameLst>
                                      </p:cBhvr>
                                      <p:to>
                                        <p:strVal val="visible"/>
                                      </p:to>
                                    </p:set>
                                    <p:animEffect transition="in" filter="wipe(up)">
                                      <p:cBhvr>
                                        <p:cTn id="88" dur="500"/>
                                        <p:tgtEl>
                                          <p:spTgt spid="257051"/>
                                        </p:tgtEl>
                                      </p:cBhvr>
                                    </p:animEffect>
                                  </p:childTnLst>
                                </p:cTn>
                              </p:par>
                            </p:childTnLst>
                          </p:cTn>
                        </p:par>
                        <p:par>
                          <p:cTn id="89" fill="hold" nodeType="afterGroup">
                            <p:stCondLst>
                              <p:cond delay="7000"/>
                            </p:stCondLst>
                            <p:childTnLst>
                              <p:par>
                                <p:cTn id="90" presetID="22" presetClass="entr" presetSubtype="1" fill="hold" grpId="0" nodeType="afterEffect">
                                  <p:stCondLst>
                                    <p:cond delay="0"/>
                                  </p:stCondLst>
                                  <p:childTnLst>
                                    <p:set>
                                      <p:cBhvr>
                                        <p:cTn id="91" dur="1" fill="hold">
                                          <p:stCondLst>
                                            <p:cond delay="0"/>
                                          </p:stCondLst>
                                        </p:cTn>
                                        <p:tgtEl>
                                          <p:spTgt spid="257052"/>
                                        </p:tgtEl>
                                        <p:attrNameLst>
                                          <p:attrName>style.visibility</p:attrName>
                                        </p:attrNameLst>
                                      </p:cBhvr>
                                      <p:to>
                                        <p:strVal val="visible"/>
                                      </p:to>
                                    </p:set>
                                    <p:animEffect transition="in" filter="wipe(up)">
                                      <p:cBhvr>
                                        <p:cTn id="92" dur="500"/>
                                        <p:tgtEl>
                                          <p:spTgt spid="257052"/>
                                        </p:tgtEl>
                                      </p:cBhvr>
                                    </p:animEffect>
                                  </p:childTnLst>
                                </p:cTn>
                              </p:par>
                            </p:childTnLst>
                          </p:cTn>
                        </p:par>
                        <p:par>
                          <p:cTn id="93" fill="hold" nodeType="afterGroup">
                            <p:stCondLst>
                              <p:cond delay="7500"/>
                            </p:stCondLst>
                            <p:childTnLst>
                              <p:par>
                                <p:cTn id="94" presetID="22" presetClass="entr" presetSubtype="1" fill="hold" grpId="0" nodeType="afterEffect">
                                  <p:stCondLst>
                                    <p:cond delay="0"/>
                                  </p:stCondLst>
                                  <p:childTnLst>
                                    <p:set>
                                      <p:cBhvr>
                                        <p:cTn id="95" dur="1" fill="hold">
                                          <p:stCondLst>
                                            <p:cond delay="0"/>
                                          </p:stCondLst>
                                        </p:cTn>
                                        <p:tgtEl>
                                          <p:spTgt spid="257053"/>
                                        </p:tgtEl>
                                        <p:attrNameLst>
                                          <p:attrName>style.visibility</p:attrName>
                                        </p:attrNameLst>
                                      </p:cBhvr>
                                      <p:to>
                                        <p:strVal val="visible"/>
                                      </p:to>
                                    </p:set>
                                    <p:animEffect transition="in" filter="wipe(up)">
                                      <p:cBhvr>
                                        <p:cTn id="96" dur="500"/>
                                        <p:tgtEl>
                                          <p:spTgt spid="257053"/>
                                        </p:tgtEl>
                                      </p:cBhvr>
                                    </p:animEffect>
                                  </p:childTnLst>
                                </p:cTn>
                              </p:par>
                            </p:childTnLst>
                          </p:cTn>
                        </p:par>
                        <p:par>
                          <p:cTn id="97" fill="hold" nodeType="afterGroup">
                            <p:stCondLst>
                              <p:cond delay="8000"/>
                            </p:stCondLst>
                            <p:childTnLst>
                              <p:par>
                                <p:cTn id="98" presetID="22" presetClass="entr" presetSubtype="1" fill="hold" grpId="0" nodeType="afterEffect">
                                  <p:stCondLst>
                                    <p:cond delay="0"/>
                                  </p:stCondLst>
                                  <p:childTnLst>
                                    <p:set>
                                      <p:cBhvr>
                                        <p:cTn id="99" dur="1" fill="hold">
                                          <p:stCondLst>
                                            <p:cond delay="0"/>
                                          </p:stCondLst>
                                        </p:cTn>
                                        <p:tgtEl>
                                          <p:spTgt spid="257054"/>
                                        </p:tgtEl>
                                        <p:attrNameLst>
                                          <p:attrName>style.visibility</p:attrName>
                                        </p:attrNameLst>
                                      </p:cBhvr>
                                      <p:to>
                                        <p:strVal val="visible"/>
                                      </p:to>
                                    </p:set>
                                    <p:animEffect transition="in" filter="wipe(up)">
                                      <p:cBhvr>
                                        <p:cTn id="100" dur="500"/>
                                        <p:tgtEl>
                                          <p:spTgt spid="25705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57075"/>
                                        </p:tgtEl>
                                        <p:attrNameLst>
                                          <p:attrName>style.visibility</p:attrName>
                                        </p:attrNameLst>
                                      </p:cBhvr>
                                      <p:to>
                                        <p:strVal val="visible"/>
                                      </p:to>
                                    </p:set>
                                    <p:animEffect transition="in" filter="wipe(left)">
                                      <p:cBhvr>
                                        <p:cTn id="105" dur="500"/>
                                        <p:tgtEl>
                                          <p:spTgt spid="25707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257056"/>
                                        </p:tgtEl>
                                        <p:attrNameLst>
                                          <p:attrName>style.visibility</p:attrName>
                                        </p:attrNameLst>
                                      </p:cBhvr>
                                      <p:to>
                                        <p:strVal val="visible"/>
                                      </p:to>
                                    </p:set>
                                    <p:animEffect transition="in" filter="wipe(up)">
                                      <p:cBhvr>
                                        <p:cTn id="110" dur="500"/>
                                        <p:tgtEl>
                                          <p:spTgt spid="257056"/>
                                        </p:tgtEl>
                                      </p:cBhvr>
                                    </p:animEffect>
                                  </p:childTnLst>
                                </p:cTn>
                              </p:par>
                            </p:childTnLst>
                          </p:cTn>
                        </p:par>
                        <p:par>
                          <p:cTn id="111" fill="hold" nodeType="afterGroup">
                            <p:stCondLst>
                              <p:cond delay="500"/>
                            </p:stCondLst>
                            <p:childTnLst>
                              <p:par>
                                <p:cTn id="112" presetID="22" presetClass="entr" presetSubtype="1" fill="hold" grpId="0" nodeType="afterEffect">
                                  <p:stCondLst>
                                    <p:cond delay="0"/>
                                  </p:stCondLst>
                                  <p:childTnLst>
                                    <p:set>
                                      <p:cBhvr>
                                        <p:cTn id="113" dur="1" fill="hold">
                                          <p:stCondLst>
                                            <p:cond delay="0"/>
                                          </p:stCondLst>
                                        </p:cTn>
                                        <p:tgtEl>
                                          <p:spTgt spid="257057"/>
                                        </p:tgtEl>
                                        <p:attrNameLst>
                                          <p:attrName>style.visibility</p:attrName>
                                        </p:attrNameLst>
                                      </p:cBhvr>
                                      <p:to>
                                        <p:strVal val="visible"/>
                                      </p:to>
                                    </p:set>
                                    <p:animEffect transition="in" filter="wipe(up)">
                                      <p:cBhvr>
                                        <p:cTn id="114" dur="500"/>
                                        <p:tgtEl>
                                          <p:spTgt spid="257057"/>
                                        </p:tgtEl>
                                      </p:cBhvr>
                                    </p:animEffect>
                                  </p:childTnLst>
                                </p:cTn>
                              </p:par>
                            </p:childTnLst>
                          </p:cTn>
                        </p:par>
                        <p:par>
                          <p:cTn id="115" fill="hold" nodeType="afterGroup">
                            <p:stCondLst>
                              <p:cond delay="1000"/>
                            </p:stCondLst>
                            <p:childTnLst>
                              <p:par>
                                <p:cTn id="116" presetID="22" presetClass="entr" presetSubtype="1" fill="hold" grpId="0" nodeType="afterEffect">
                                  <p:stCondLst>
                                    <p:cond delay="0"/>
                                  </p:stCondLst>
                                  <p:childTnLst>
                                    <p:set>
                                      <p:cBhvr>
                                        <p:cTn id="117" dur="1" fill="hold">
                                          <p:stCondLst>
                                            <p:cond delay="0"/>
                                          </p:stCondLst>
                                        </p:cTn>
                                        <p:tgtEl>
                                          <p:spTgt spid="257058"/>
                                        </p:tgtEl>
                                        <p:attrNameLst>
                                          <p:attrName>style.visibility</p:attrName>
                                        </p:attrNameLst>
                                      </p:cBhvr>
                                      <p:to>
                                        <p:strVal val="visible"/>
                                      </p:to>
                                    </p:set>
                                    <p:animEffect transition="in" filter="wipe(up)">
                                      <p:cBhvr>
                                        <p:cTn id="118" dur="500"/>
                                        <p:tgtEl>
                                          <p:spTgt spid="257058"/>
                                        </p:tgtEl>
                                      </p:cBhvr>
                                    </p:animEffect>
                                  </p:childTnLst>
                                </p:cTn>
                              </p:par>
                            </p:childTnLst>
                          </p:cTn>
                        </p:par>
                        <p:par>
                          <p:cTn id="119" fill="hold" nodeType="afterGroup">
                            <p:stCondLst>
                              <p:cond delay="1500"/>
                            </p:stCondLst>
                            <p:childTnLst>
                              <p:par>
                                <p:cTn id="120" presetID="22" presetClass="entr" presetSubtype="1" fill="hold" grpId="0" nodeType="afterEffect">
                                  <p:stCondLst>
                                    <p:cond delay="0"/>
                                  </p:stCondLst>
                                  <p:childTnLst>
                                    <p:set>
                                      <p:cBhvr>
                                        <p:cTn id="121" dur="1" fill="hold">
                                          <p:stCondLst>
                                            <p:cond delay="0"/>
                                          </p:stCondLst>
                                        </p:cTn>
                                        <p:tgtEl>
                                          <p:spTgt spid="257059"/>
                                        </p:tgtEl>
                                        <p:attrNameLst>
                                          <p:attrName>style.visibility</p:attrName>
                                        </p:attrNameLst>
                                      </p:cBhvr>
                                      <p:to>
                                        <p:strVal val="visible"/>
                                      </p:to>
                                    </p:set>
                                    <p:animEffect transition="in" filter="wipe(up)">
                                      <p:cBhvr>
                                        <p:cTn id="122" dur="500"/>
                                        <p:tgtEl>
                                          <p:spTgt spid="257059"/>
                                        </p:tgtEl>
                                      </p:cBhvr>
                                    </p:animEffect>
                                  </p:childTnLst>
                                </p:cTn>
                              </p:par>
                            </p:childTnLst>
                          </p:cTn>
                        </p:par>
                        <p:par>
                          <p:cTn id="123" fill="hold" nodeType="afterGroup">
                            <p:stCondLst>
                              <p:cond delay="2000"/>
                            </p:stCondLst>
                            <p:childTnLst>
                              <p:par>
                                <p:cTn id="124" presetID="22" presetClass="entr" presetSubtype="1" fill="hold" grpId="0" nodeType="afterEffect">
                                  <p:stCondLst>
                                    <p:cond delay="0"/>
                                  </p:stCondLst>
                                  <p:childTnLst>
                                    <p:set>
                                      <p:cBhvr>
                                        <p:cTn id="125" dur="1" fill="hold">
                                          <p:stCondLst>
                                            <p:cond delay="0"/>
                                          </p:stCondLst>
                                        </p:cTn>
                                        <p:tgtEl>
                                          <p:spTgt spid="257060"/>
                                        </p:tgtEl>
                                        <p:attrNameLst>
                                          <p:attrName>style.visibility</p:attrName>
                                        </p:attrNameLst>
                                      </p:cBhvr>
                                      <p:to>
                                        <p:strVal val="visible"/>
                                      </p:to>
                                    </p:set>
                                    <p:animEffect transition="in" filter="wipe(up)">
                                      <p:cBhvr>
                                        <p:cTn id="126" dur="500"/>
                                        <p:tgtEl>
                                          <p:spTgt spid="257060"/>
                                        </p:tgtEl>
                                      </p:cBhvr>
                                    </p:animEffect>
                                  </p:childTnLst>
                                </p:cTn>
                              </p:par>
                            </p:childTnLst>
                          </p:cTn>
                        </p:par>
                        <p:par>
                          <p:cTn id="127" fill="hold" nodeType="afterGroup">
                            <p:stCondLst>
                              <p:cond delay="2500"/>
                            </p:stCondLst>
                            <p:childTnLst>
                              <p:par>
                                <p:cTn id="128" presetID="22" presetClass="entr" presetSubtype="1" fill="hold" grpId="0" nodeType="afterEffect">
                                  <p:stCondLst>
                                    <p:cond delay="0"/>
                                  </p:stCondLst>
                                  <p:childTnLst>
                                    <p:set>
                                      <p:cBhvr>
                                        <p:cTn id="129" dur="1" fill="hold">
                                          <p:stCondLst>
                                            <p:cond delay="0"/>
                                          </p:stCondLst>
                                        </p:cTn>
                                        <p:tgtEl>
                                          <p:spTgt spid="257061"/>
                                        </p:tgtEl>
                                        <p:attrNameLst>
                                          <p:attrName>style.visibility</p:attrName>
                                        </p:attrNameLst>
                                      </p:cBhvr>
                                      <p:to>
                                        <p:strVal val="visible"/>
                                      </p:to>
                                    </p:set>
                                    <p:animEffect transition="in" filter="wipe(up)">
                                      <p:cBhvr>
                                        <p:cTn id="130" dur="500"/>
                                        <p:tgtEl>
                                          <p:spTgt spid="257061"/>
                                        </p:tgtEl>
                                      </p:cBhvr>
                                    </p:animEffect>
                                  </p:childTnLst>
                                </p:cTn>
                              </p:par>
                            </p:childTnLst>
                          </p:cTn>
                        </p:par>
                        <p:par>
                          <p:cTn id="131" fill="hold" nodeType="afterGroup">
                            <p:stCondLst>
                              <p:cond delay="3000"/>
                            </p:stCondLst>
                            <p:childTnLst>
                              <p:par>
                                <p:cTn id="132" presetID="22" presetClass="entr" presetSubtype="1" fill="hold" grpId="0" nodeType="afterEffect">
                                  <p:stCondLst>
                                    <p:cond delay="0"/>
                                  </p:stCondLst>
                                  <p:childTnLst>
                                    <p:set>
                                      <p:cBhvr>
                                        <p:cTn id="133" dur="1" fill="hold">
                                          <p:stCondLst>
                                            <p:cond delay="0"/>
                                          </p:stCondLst>
                                        </p:cTn>
                                        <p:tgtEl>
                                          <p:spTgt spid="257062"/>
                                        </p:tgtEl>
                                        <p:attrNameLst>
                                          <p:attrName>style.visibility</p:attrName>
                                        </p:attrNameLst>
                                      </p:cBhvr>
                                      <p:to>
                                        <p:strVal val="visible"/>
                                      </p:to>
                                    </p:set>
                                    <p:animEffect transition="in" filter="wipe(up)">
                                      <p:cBhvr>
                                        <p:cTn id="134" dur="500"/>
                                        <p:tgtEl>
                                          <p:spTgt spid="257062"/>
                                        </p:tgtEl>
                                      </p:cBhvr>
                                    </p:animEffect>
                                  </p:childTnLst>
                                </p:cTn>
                              </p:par>
                            </p:childTnLst>
                          </p:cTn>
                        </p:par>
                        <p:par>
                          <p:cTn id="135" fill="hold" nodeType="afterGroup">
                            <p:stCondLst>
                              <p:cond delay="3500"/>
                            </p:stCondLst>
                            <p:childTnLst>
                              <p:par>
                                <p:cTn id="136" presetID="22" presetClass="entr" presetSubtype="1" fill="hold" grpId="0" nodeType="afterEffect">
                                  <p:stCondLst>
                                    <p:cond delay="0"/>
                                  </p:stCondLst>
                                  <p:childTnLst>
                                    <p:set>
                                      <p:cBhvr>
                                        <p:cTn id="137" dur="1" fill="hold">
                                          <p:stCondLst>
                                            <p:cond delay="0"/>
                                          </p:stCondLst>
                                        </p:cTn>
                                        <p:tgtEl>
                                          <p:spTgt spid="257063"/>
                                        </p:tgtEl>
                                        <p:attrNameLst>
                                          <p:attrName>style.visibility</p:attrName>
                                        </p:attrNameLst>
                                      </p:cBhvr>
                                      <p:to>
                                        <p:strVal val="visible"/>
                                      </p:to>
                                    </p:set>
                                    <p:animEffect transition="in" filter="wipe(up)">
                                      <p:cBhvr>
                                        <p:cTn id="138" dur="500"/>
                                        <p:tgtEl>
                                          <p:spTgt spid="257063"/>
                                        </p:tgtEl>
                                      </p:cBhvr>
                                    </p:animEffect>
                                  </p:childTnLst>
                                </p:cTn>
                              </p:par>
                            </p:childTnLst>
                          </p:cTn>
                        </p:par>
                        <p:par>
                          <p:cTn id="139" fill="hold" nodeType="afterGroup">
                            <p:stCondLst>
                              <p:cond delay="4000"/>
                            </p:stCondLst>
                            <p:childTnLst>
                              <p:par>
                                <p:cTn id="140" presetID="22" presetClass="entr" presetSubtype="1" fill="hold" grpId="0" nodeType="afterEffect">
                                  <p:stCondLst>
                                    <p:cond delay="0"/>
                                  </p:stCondLst>
                                  <p:childTnLst>
                                    <p:set>
                                      <p:cBhvr>
                                        <p:cTn id="141" dur="1" fill="hold">
                                          <p:stCondLst>
                                            <p:cond delay="0"/>
                                          </p:stCondLst>
                                        </p:cTn>
                                        <p:tgtEl>
                                          <p:spTgt spid="257064"/>
                                        </p:tgtEl>
                                        <p:attrNameLst>
                                          <p:attrName>style.visibility</p:attrName>
                                        </p:attrNameLst>
                                      </p:cBhvr>
                                      <p:to>
                                        <p:strVal val="visible"/>
                                      </p:to>
                                    </p:set>
                                    <p:animEffect transition="in" filter="wipe(up)">
                                      <p:cBhvr>
                                        <p:cTn id="142" dur="500"/>
                                        <p:tgtEl>
                                          <p:spTgt spid="257064"/>
                                        </p:tgtEl>
                                      </p:cBhvr>
                                    </p:animEffect>
                                  </p:childTnLst>
                                </p:cTn>
                              </p:par>
                            </p:childTnLst>
                          </p:cTn>
                        </p:par>
                        <p:par>
                          <p:cTn id="143" fill="hold" nodeType="afterGroup">
                            <p:stCondLst>
                              <p:cond delay="4500"/>
                            </p:stCondLst>
                            <p:childTnLst>
                              <p:par>
                                <p:cTn id="144" presetID="22" presetClass="entr" presetSubtype="1" fill="hold" grpId="0" nodeType="afterEffect">
                                  <p:stCondLst>
                                    <p:cond delay="0"/>
                                  </p:stCondLst>
                                  <p:childTnLst>
                                    <p:set>
                                      <p:cBhvr>
                                        <p:cTn id="145" dur="1" fill="hold">
                                          <p:stCondLst>
                                            <p:cond delay="0"/>
                                          </p:stCondLst>
                                        </p:cTn>
                                        <p:tgtEl>
                                          <p:spTgt spid="257065"/>
                                        </p:tgtEl>
                                        <p:attrNameLst>
                                          <p:attrName>style.visibility</p:attrName>
                                        </p:attrNameLst>
                                      </p:cBhvr>
                                      <p:to>
                                        <p:strVal val="visible"/>
                                      </p:to>
                                    </p:set>
                                    <p:animEffect transition="in" filter="wipe(up)">
                                      <p:cBhvr>
                                        <p:cTn id="146" dur="500"/>
                                        <p:tgtEl>
                                          <p:spTgt spid="257065"/>
                                        </p:tgtEl>
                                      </p:cBhvr>
                                    </p:animEffect>
                                  </p:childTnLst>
                                </p:cTn>
                              </p:par>
                            </p:childTnLst>
                          </p:cTn>
                        </p:par>
                        <p:par>
                          <p:cTn id="147" fill="hold" nodeType="afterGroup">
                            <p:stCondLst>
                              <p:cond delay="5000"/>
                            </p:stCondLst>
                            <p:childTnLst>
                              <p:par>
                                <p:cTn id="148" presetID="22" presetClass="entr" presetSubtype="1" fill="hold" grpId="0" nodeType="afterEffect">
                                  <p:stCondLst>
                                    <p:cond delay="0"/>
                                  </p:stCondLst>
                                  <p:childTnLst>
                                    <p:set>
                                      <p:cBhvr>
                                        <p:cTn id="149" dur="1" fill="hold">
                                          <p:stCondLst>
                                            <p:cond delay="0"/>
                                          </p:stCondLst>
                                        </p:cTn>
                                        <p:tgtEl>
                                          <p:spTgt spid="257072"/>
                                        </p:tgtEl>
                                        <p:attrNameLst>
                                          <p:attrName>style.visibility</p:attrName>
                                        </p:attrNameLst>
                                      </p:cBhvr>
                                      <p:to>
                                        <p:strVal val="visible"/>
                                      </p:to>
                                    </p:set>
                                    <p:animEffect transition="in" filter="wipe(up)">
                                      <p:cBhvr>
                                        <p:cTn id="150" dur="500"/>
                                        <p:tgtEl>
                                          <p:spTgt spid="257072"/>
                                        </p:tgtEl>
                                      </p:cBhvr>
                                    </p:animEffect>
                                  </p:childTnLst>
                                </p:cTn>
                              </p:par>
                            </p:childTnLst>
                          </p:cTn>
                        </p:par>
                        <p:par>
                          <p:cTn id="151" fill="hold" nodeType="afterGroup">
                            <p:stCondLst>
                              <p:cond delay="5500"/>
                            </p:stCondLst>
                            <p:childTnLst>
                              <p:par>
                                <p:cTn id="152" presetID="22" presetClass="entr" presetSubtype="1" fill="hold" grpId="0" nodeType="afterEffect">
                                  <p:stCondLst>
                                    <p:cond delay="0"/>
                                  </p:stCondLst>
                                  <p:childTnLst>
                                    <p:set>
                                      <p:cBhvr>
                                        <p:cTn id="153" dur="1" fill="hold">
                                          <p:stCondLst>
                                            <p:cond delay="0"/>
                                          </p:stCondLst>
                                        </p:cTn>
                                        <p:tgtEl>
                                          <p:spTgt spid="257066"/>
                                        </p:tgtEl>
                                        <p:attrNameLst>
                                          <p:attrName>style.visibility</p:attrName>
                                        </p:attrNameLst>
                                      </p:cBhvr>
                                      <p:to>
                                        <p:strVal val="visible"/>
                                      </p:to>
                                    </p:set>
                                    <p:animEffect transition="in" filter="wipe(up)">
                                      <p:cBhvr>
                                        <p:cTn id="154" dur="500"/>
                                        <p:tgtEl>
                                          <p:spTgt spid="257066"/>
                                        </p:tgtEl>
                                      </p:cBhvr>
                                    </p:animEffect>
                                  </p:childTnLst>
                                </p:cTn>
                              </p:par>
                            </p:childTnLst>
                          </p:cTn>
                        </p:par>
                        <p:par>
                          <p:cTn id="155" fill="hold" nodeType="afterGroup">
                            <p:stCondLst>
                              <p:cond delay="6000"/>
                            </p:stCondLst>
                            <p:childTnLst>
                              <p:par>
                                <p:cTn id="156" presetID="22" presetClass="entr" presetSubtype="1" fill="hold" grpId="0" nodeType="afterEffect">
                                  <p:stCondLst>
                                    <p:cond delay="0"/>
                                  </p:stCondLst>
                                  <p:childTnLst>
                                    <p:set>
                                      <p:cBhvr>
                                        <p:cTn id="157" dur="1" fill="hold">
                                          <p:stCondLst>
                                            <p:cond delay="0"/>
                                          </p:stCondLst>
                                        </p:cTn>
                                        <p:tgtEl>
                                          <p:spTgt spid="257067"/>
                                        </p:tgtEl>
                                        <p:attrNameLst>
                                          <p:attrName>style.visibility</p:attrName>
                                        </p:attrNameLst>
                                      </p:cBhvr>
                                      <p:to>
                                        <p:strVal val="visible"/>
                                      </p:to>
                                    </p:set>
                                    <p:animEffect transition="in" filter="wipe(up)">
                                      <p:cBhvr>
                                        <p:cTn id="158" dur="500"/>
                                        <p:tgtEl>
                                          <p:spTgt spid="257067"/>
                                        </p:tgtEl>
                                      </p:cBhvr>
                                    </p:animEffect>
                                  </p:childTnLst>
                                </p:cTn>
                              </p:par>
                            </p:childTnLst>
                          </p:cTn>
                        </p:par>
                        <p:par>
                          <p:cTn id="159" fill="hold" nodeType="afterGroup">
                            <p:stCondLst>
                              <p:cond delay="6500"/>
                            </p:stCondLst>
                            <p:childTnLst>
                              <p:par>
                                <p:cTn id="160" presetID="22" presetClass="entr" presetSubtype="1" fill="hold" grpId="0" nodeType="afterEffect">
                                  <p:stCondLst>
                                    <p:cond delay="0"/>
                                  </p:stCondLst>
                                  <p:childTnLst>
                                    <p:set>
                                      <p:cBhvr>
                                        <p:cTn id="161" dur="1" fill="hold">
                                          <p:stCondLst>
                                            <p:cond delay="0"/>
                                          </p:stCondLst>
                                        </p:cTn>
                                        <p:tgtEl>
                                          <p:spTgt spid="257073"/>
                                        </p:tgtEl>
                                        <p:attrNameLst>
                                          <p:attrName>style.visibility</p:attrName>
                                        </p:attrNameLst>
                                      </p:cBhvr>
                                      <p:to>
                                        <p:strVal val="visible"/>
                                      </p:to>
                                    </p:set>
                                    <p:animEffect transition="in" filter="wipe(up)">
                                      <p:cBhvr>
                                        <p:cTn id="162" dur="500"/>
                                        <p:tgtEl>
                                          <p:spTgt spid="257073"/>
                                        </p:tgtEl>
                                      </p:cBhvr>
                                    </p:animEffect>
                                  </p:childTnLst>
                                </p:cTn>
                              </p:par>
                            </p:childTnLst>
                          </p:cTn>
                        </p:par>
                        <p:par>
                          <p:cTn id="163" fill="hold" nodeType="afterGroup">
                            <p:stCondLst>
                              <p:cond delay="7000"/>
                            </p:stCondLst>
                            <p:childTnLst>
                              <p:par>
                                <p:cTn id="164" presetID="22" presetClass="entr" presetSubtype="1" fill="hold" grpId="0" nodeType="afterEffect">
                                  <p:stCondLst>
                                    <p:cond delay="0"/>
                                  </p:stCondLst>
                                  <p:childTnLst>
                                    <p:set>
                                      <p:cBhvr>
                                        <p:cTn id="165" dur="1" fill="hold">
                                          <p:stCondLst>
                                            <p:cond delay="0"/>
                                          </p:stCondLst>
                                        </p:cTn>
                                        <p:tgtEl>
                                          <p:spTgt spid="257074"/>
                                        </p:tgtEl>
                                        <p:attrNameLst>
                                          <p:attrName>style.visibility</p:attrName>
                                        </p:attrNameLst>
                                      </p:cBhvr>
                                      <p:to>
                                        <p:strVal val="visible"/>
                                      </p:to>
                                    </p:set>
                                    <p:animEffect transition="in" filter="wipe(up)">
                                      <p:cBhvr>
                                        <p:cTn id="166" dur="500"/>
                                        <p:tgtEl>
                                          <p:spTgt spid="257074"/>
                                        </p:tgtEl>
                                      </p:cBhvr>
                                    </p:animEffect>
                                  </p:childTnLst>
                                </p:cTn>
                              </p:par>
                            </p:childTnLst>
                          </p:cTn>
                        </p:par>
                        <p:par>
                          <p:cTn id="167" fill="hold" nodeType="afterGroup">
                            <p:stCondLst>
                              <p:cond delay="7500"/>
                            </p:stCondLst>
                            <p:childTnLst>
                              <p:par>
                                <p:cTn id="168" presetID="22" presetClass="entr" presetSubtype="1" fill="hold" grpId="0" nodeType="afterEffect">
                                  <p:stCondLst>
                                    <p:cond delay="0"/>
                                  </p:stCondLst>
                                  <p:childTnLst>
                                    <p:set>
                                      <p:cBhvr>
                                        <p:cTn id="169" dur="1" fill="hold">
                                          <p:stCondLst>
                                            <p:cond delay="0"/>
                                          </p:stCondLst>
                                        </p:cTn>
                                        <p:tgtEl>
                                          <p:spTgt spid="257068"/>
                                        </p:tgtEl>
                                        <p:attrNameLst>
                                          <p:attrName>style.visibility</p:attrName>
                                        </p:attrNameLst>
                                      </p:cBhvr>
                                      <p:to>
                                        <p:strVal val="visible"/>
                                      </p:to>
                                    </p:set>
                                    <p:animEffect transition="in" filter="wipe(up)">
                                      <p:cBhvr>
                                        <p:cTn id="170" dur="500"/>
                                        <p:tgtEl>
                                          <p:spTgt spid="257068"/>
                                        </p:tgtEl>
                                      </p:cBhvr>
                                    </p:animEffect>
                                  </p:childTnLst>
                                </p:cTn>
                              </p:par>
                            </p:childTnLst>
                          </p:cTn>
                        </p:par>
                        <p:par>
                          <p:cTn id="171" fill="hold" nodeType="afterGroup">
                            <p:stCondLst>
                              <p:cond delay="8000"/>
                            </p:stCondLst>
                            <p:childTnLst>
                              <p:par>
                                <p:cTn id="172" presetID="22" presetClass="entr" presetSubtype="1" fill="hold" grpId="0" nodeType="afterEffect">
                                  <p:stCondLst>
                                    <p:cond delay="0"/>
                                  </p:stCondLst>
                                  <p:childTnLst>
                                    <p:set>
                                      <p:cBhvr>
                                        <p:cTn id="173" dur="1" fill="hold">
                                          <p:stCondLst>
                                            <p:cond delay="0"/>
                                          </p:stCondLst>
                                        </p:cTn>
                                        <p:tgtEl>
                                          <p:spTgt spid="257069"/>
                                        </p:tgtEl>
                                        <p:attrNameLst>
                                          <p:attrName>style.visibility</p:attrName>
                                        </p:attrNameLst>
                                      </p:cBhvr>
                                      <p:to>
                                        <p:strVal val="visible"/>
                                      </p:to>
                                    </p:set>
                                    <p:animEffect transition="in" filter="wipe(up)">
                                      <p:cBhvr>
                                        <p:cTn id="174" dur="500"/>
                                        <p:tgtEl>
                                          <p:spTgt spid="257069"/>
                                        </p:tgtEl>
                                      </p:cBhvr>
                                    </p:animEffect>
                                  </p:childTnLst>
                                </p:cTn>
                              </p:par>
                            </p:childTnLst>
                          </p:cTn>
                        </p:par>
                        <p:par>
                          <p:cTn id="175" fill="hold" nodeType="afterGroup">
                            <p:stCondLst>
                              <p:cond delay="8500"/>
                            </p:stCondLst>
                            <p:childTnLst>
                              <p:par>
                                <p:cTn id="176" presetID="22" presetClass="entr" presetSubtype="1" fill="hold" grpId="0" nodeType="afterEffect">
                                  <p:stCondLst>
                                    <p:cond delay="0"/>
                                  </p:stCondLst>
                                  <p:childTnLst>
                                    <p:set>
                                      <p:cBhvr>
                                        <p:cTn id="177" dur="1" fill="hold">
                                          <p:stCondLst>
                                            <p:cond delay="0"/>
                                          </p:stCondLst>
                                        </p:cTn>
                                        <p:tgtEl>
                                          <p:spTgt spid="257070"/>
                                        </p:tgtEl>
                                        <p:attrNameLst>
                                          <p:attrName>style.visibility</p:attrName>
                                        </p:attrNameLst>
                                      </p:cBhvr>
                                      <p:to>
                                        <p:strVal val="visible"/>
                                      </p:to>
                                    </p:set>
                                    <p:animEffect transition="in" filter="wipe(up)">
                                      <p:cBhvr>
                                        <p:cTn id="178" dur="500"/>
                                        <p:tgtEl>
                                          <p:spTgt spid="257070"/>
                                        </p:tgtEl>
                                      </p:cBhvr>
                                    </p:animEffect>
                                  </p:childTnLst>
                                </p:cTn>
                              </p:par>
                            </p:childTnLst>
                          </p:cTn>
                        </p:par>
                        <p:par>
                          <p:cTn id="179" fill="hold" nodeType="afterGroup">
                            <p:stCondLst>
                              <p:cond delay="9000"/>
                            </p:stCondLst>
                            <p:childTnLst>
                              <p:par>
                                <p:cTn id="180" presetID="22" presetClass="entr" presetSubtype="1" fill="hold" grpId="0" nodeType="afterEffect">
                                  <p:stCondLst>
                                    <p:cond delay="0"/>
                                  </p:stCondLst>
                                  <p:childTnLst>
                                    <p:set>
                                      <p:cBhvr>
                                        <p:cTn id="181" dur="1" fill="hold">
                                          <p:stCondLst>
                                            <p:cond delay="0"/>
                                          </p:stCondLst>
                                        </p:cTn>
                                        <p:tgtEl>
                                          <p:spTgt spid="257071"/>
                                        </p:tgtEl>
                                        <p:attrNameLst>
                                          <p:attrName>style.visibility</p:attrName>
                                        </p:attrNameLst>
                                      </p:cBhvr>
                                      <p:to>
                                        <p:strVal val="visible"/>
                                      </p:to>
                                    </p:set>
                                    <p:animEffect transition="in" filter="wipe(up)">
                                      <p:cBhvr>
                                        <p:cTn id="182" dur="500"/>
                                        <p:tgtEl>
                                          <p:spTgt spid="25707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57076"/>
                                        </p:tgtEl>
                                        <p:attrNameLst>
                                          <p:attrName>style.visibility</p:attrName>
                                        </p:attrNameLst>
                                      </p:cBhvr>
                                      <p:to>
                                        <p:strVal val="visible"/>
                                      </p:to>
                                    </p:set>
                                    <p:animEffect transition="in" filter="wipe(left)">
                                      <p:cBhvr>
                                        <p:cTn id="187" dur="500"/>
                                        <p:tgtEl>
                                          <p:spTgt spid="25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uiExpand="1" build="p"/>
      <p:bldP spid="257028" grpId="0"/>
      <p:bldP spid="257029" grpId="0" animBg="1"/>
      <p:bldP spid="257030" grpId="0"/>
      <p:bldP spid="257031" grpId="0" animBg="1"/>
      <p:bldP spid="257032" grpId="0"/>
      <p:bldP spid="257033" grpId="0" animBg="1"/>
      <p:bldP spid="257034" grpId="0"/>
      <p:bldP spid="257035" grpId="0" animBg="1"/>
      <p:bldP spid="257036" grpId="0"/>
      <p:bldP spid="257048" grpId="0" animBg="1"/>
      <p:bldP spid="257049" grpId="0" animBg="1"/>
      <p:bldP spid="257050" grpId="0"/>
      <p:bldP spid="257051" grpId="0" animBg="1"/>
      <p:bldP spid="257052" grpId="0"/>
      <p:bldP spid="257053" grpId="0" animBg="1"/>
      <p:bldP spid="257054" grpId="0"/>
      <p:bldP spid="257055" grpId="0"/>
      <p:bldP spid="257056" grpId="0"/>
      <p:bldP spid="257057" grpId="0" animBg="1"/>
      <p:bldP spid="257058" grpId="0"/>
      <p:bldP spid="257059" grpId="0" animBg="1"/>
      <p:bldP spid="257060" grpId="0"/>
      <p:bldP spid="257061" grpId="0" animBg="1"/>
      <p:bldP spid="257062" grpId="0"/>
      <p:bldP spid="257063" grpId="0" animBg="1"/>
      <p:bldP spid="257064" grpId="0"/>
      <p:bldP spid="257065" grpId="0" animBg="1"/>
      <p:bldP spid="257066" grpId="0" animBg="1"/>
      <p:bldP spid="257067" grpId="0"/>
      <p:bldP spid="257068" grpId="0" animBg="1"/>
      <p:bldP spid="257069" grpId="0"/>
      <p:bldP spid="257070" grpId="0" animBg="1"/>
      <p:bldP spid="257071" grpId="0"/>
      <p:bldP spid="257072" grpId="0"/>
      <p:bldP spid="257073" grpId="0" animBg="1"/>
      <p:bldP spid="257074" grpId="0"/>
      <p:bldP spid="257075" grpId="0" animBg="1"/>
      <p:bldP spid="257076" grpId="0" animBg="1"/>
      <p:bldP spid="2570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BD20F948-EB6D-4A6D-9F89-7EF89BDD74D5}" type="slidenum">
              <a:rPr lang="en-US" altLang="zh-CN"/>
              <a:pPr/>
              <a:t>6</a:t>
            </a:fld>
            <a:endParaRPr lang="en-US" altLang="zh-CN"/>
          </a:p>
        </p:txBody>
      </p:sp>
      <p:sp>
        <p:nvSpPr>
          <p:cNvPr id="300034" name="Rectangle 2"/>
          <p:cNvSpPr>
            <a:spLocks noGrp="1" noChangeArrowheads="1"/>
          </p:cNvSpPr>
          <p:nvPr>
            <p:ph type="title"/>
          </p:nvPr>
        </p:nvSpPr>
        <p:spPr/>
        <p:txBody>
          <a:bodyPr/>
          <a:lstStyle/>
          <a:p>
            <a:r>
              <a:rPr lang="zh-CN" altLang="en-US">
                <a:solidFill>
                  <a:schemeClr val="folHlink"/>
                </a:solidFill>
                <a:ea typeface="楷体_GB2312" pitchFamily="49" charset="-122"/>
                <a:sym typeface="Symbol" pitchFamily="18" charset="2"/>
              </a:rPr>
              <a:t>优先关系</a:t>
            </a:r>
            <a:r>
              <a:rPr lang="en-US" altLang="zh-CN">
                <a:solidFill>
                  <a:schemeClr val="folHlink"/>
                </a:solidFill>
                <a:ea typeface="楷体_GB2312" pitchFamily="49" charset="-122"/>
                <a:sym typeface="Symbol" pitchFamily="18" charset="2"/>
              </a:rPr>
              <a:t>"</a:t>
            </a:r>
            <a:r>
              <a:rPr lang="zh-CN" altLang="en-US">
                <a:solidFill>
                  <a:schemeClr val="hlink"/>
                </a:solidFill>
                <a:ea typeface="楷体_GB2312" pitchFamily="49" charset="-122"/>
                <a:sym typeface="Wingdings" pitchFamily="2" charset="2"/>
              </a:rPr>
              <a:t>低于</a:t>
            </a:r>
            <a:r>
              <a:rPr lang="en-US" altLang="zh-CN">
                <a:solidFill>
                  <a:schemeClr val="folHlink"/>
                </a:solidFill>
                <a:ea typeface="楷体_GB2312" pitchFamily="49" charset="-122"/>
                <a:sym typeface="Wingdings" pitchFamily="2" charset="2"/>
              </a:rPr>
              <a:t>"</a:t>
            </a:r>
          </a:p>
        </p:txBody>
      </p:sp>
      <p:sp>
        <p:nvSpPr>
          <p:cNvPr id="300035" name="Rectangle 3"/>
          <p:cNvSpPr>
            <a:spLocks noGrp="1" noChangeArrowheads="1"/>
          </p:cNvSpPr>
          <p:nvPr>
            <p:ph type="body" idx="1"/>
          </p:nvPr>
        </p:nvSpPr>
        <p:spPr>
          <a:xfrm>
            <a:off x="250825" y="1125538"/>
            <a:ext cx="8893175" cy="431800"/>
          </a:xfrm>
        </p:spPr>
        <p:txBody>
          <a:bodyPr/>
          <a:lstStyle/>
          <a:p>
            <a:pPr>
              <a:lnSpc>
                <a:spcPct val="80000"/>
              </a:lnSpc>
              <a:buFont typeface="Wingdings" pitchFamily="2" charset="2"/>
              <a:buNone/>
            </a:pPr>
            <a:r>
              <a:rPr lang="zh-CN" altLang="en-US">
                <a:ea typeface="楷体_GB2312" pitchFamily="49" charset="-122"/>
                <a:sym typeface="Symbol" pitchFamily="18" charset="2"/>
              </a:rPr>
              <a:t>表达式 </a:t>
            </a:r>
            <a:r>
              <a:rPr lang="en-US" altLang="zh-CN">
                <a:ea typeface="楷体_GB2312" pitchFamily="49" charset="-122"/>
                <a:sym typeface="Symbol" pitchFamily="18" charset="2"/>
              </a:rPr>
              <a:t>2</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3</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5</a:t>
            </a:r>
            <a:r>
              <a:rPr lang="en-US" altLang="zh-CN">
                <a:solidFill>
                  <a:schemeClr val="bg2"/>
                </a:solidFill>
                <a:ea typeface="楷体_GB2312" pitchFamily="49" charset="-122"/>
                <a:sym typeface="Symbol" pitchFamily="18" charset="2"/>
              </a:rPr>
              <a:t>+</a:t>
            </a:r>
            <a:r>
              <a:rPr lang="en-US" altLang="zh-CN">
                <a:ea typeface="楷体_GB2312" pitchFamily="49" charset="-122"/>
                <a:sym typeface="Symbol" pitchFamily="18" charset="2"/>
              </a:rPr>
              <a:t>6</a:t>
            </a:r>
          </a:p>
        </p:txBody>
      </p:sp>
      <p:sp>
        <p:nvSpPr>
          <p:cNvPr id="300075" name="Text Box 43"/>
          <p:cNvSpPr txBox="1">
            <a:spLocks noChangeArrowheads="1"/>
          </p:cNvSpPr>
          <p:nvPr/>
        </p:nvSpPr>
        <p:spPr bwMode="auto">
          <a:xfrm>
            <a:off x="6804025" y="1196975"/>
            <a:ext cx="1944688" cy="224790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a:t>
            </a:r>
            <a:r>
              <a:rPr lang="en-US" altLang="zh-CN">
                <a:solidFill>
                  <a:schemeClr val="bg2"/>
                </a:solidFill>
                <a:latin typeface="Times New Roman" pitchFamily="18" charset="0"/>
                <a:ea typeface="楷体_GB2312" pitchFamily="49" charset="-122"/>
                <a:sym typeface="Wingdings" pitchFamily="2" charset="2"/>
              </a:rPr>
              <a:t>N</a:t>
            </a:r>
            <a:r>
              <a:rPr lang="en-US" altLang="zh-CN">
                <a:solidFill>
                  <a:schemeClr val="hlink"/>
                </a:solidFill>
                <a:latin typeface="Times New Roman" pitchFamily="18" charset="0"/>
                <a:ea typeface="楷体_GB2312" pitchFamily="49" charset="-122"/>
                <a:sym typeface="Wingdings" pitchFamily="2" charset="2"/>
              </a:rPr>
              <a:t>+</a:t>
            </a:r>
            <a:r>
              <a:rPr lang="en-US" altLang="zh-CN">
                <a:solidFill>
                  <a:srgbClr val="3333CC"/>
                </a:solidFill>
                <a:latin typeface="Times New Roman" pitchFamily="18" charset="0"/>
                <a:ea typeface="楷体_GB2312" pitchFamily="49" charset="-122"/>
                <a:sym typeface="Wingdings" pitchFamily="2" charset="2"/>
              </a:rPr>
              <a:t>N</a:t>
            </a:r>
            <a:r>
              <a:rPr lang="en-US" altLang="zh-CN">
                <a:solidFill>
                  <a:schemeClr val="bg2"/>
                </a:solidFill>
                <a:latin typeface="Times New Roman" pitchFamily="18" charset="0"/>
                <a:ea typeface="楷体_GB2312" pitchFamily="49" charset="-122"/>
                <a:sym typeface="Wingdings" pitchFamily="2" charset="2"/>
              </a:rPr>
              <a:t> </a:t>
            </a:r>
          </a:p>
          <a:p>
            <a:pPr>
              <a:spcBef>
                <a:spcPct val="20000"/>
              </a:spcBef>
            </a:pPr>
            <a:r>
              <a:rPr lang="en-US" altLang="zh-CN">
                <a:solidFill>
                  <a:srgbClr val="3333CC"/>
                </a:solidFill>
                <a:latin typeface="Times New Roman" pitchFamily="18" charset="0"/>
                <a:ea typeface="楷体_GB2312" pitchFamily="49" charset="-122"/>
                <a:sym typeface="Wingdings" pitchFamily="2" charset="2"/>
              </a:rPr>
              <a:t>N</a:t>
            </a:r>
            <a:r>
              <a:rPr lang="en-US" altLang="zh-CN">
                <a:solidFill>
                  <a:schemeClr val="bg2"/>
                </a:solidFill>
                <a:latin typeface="Times New Roman" pitchFamily="18" charset="0"/>
                <a:ea typeface="楷体_GB2312" pitchFamily="49" charset="-122"/>
                <a:sym typeface="Wingdings" pitchFamily="2" charset="2"/>
              </a:rPr>
              <a:t>N</a:t>
            </a:r>
            <a:r>
              <a:rPr lang="en-US" altLang="zh-CN">
                <a:solidFill>
                  <a:schemeClr val="hlink"/>
                </a:solidFill>
                <a:latin typeface="Times New Roman" pitchFamily="18" charset="0"/>
                <a:ea typeface="楷体_GB2312" pitchFamily="49" charset="-122"/>
                <a:sym typeface="Wingdings" pitchFamily="2" charset="2"/>
              </a:rPr>
              <a:t>*</a:t>
            </a:r>
            <a:r>
              <a:rPr lang="en-US" altLang="zh-CN">
                <a:solidFill>
                  <a:schemeClr val="bg2"/>
                </a:solidFill>
                <a:latin typeface="Times New Roman" pitchFamily="18" charset="0"/>
                <a:ea typeface="楷体_GB2312" pitchFamily="49" charset="-122"/>
                <a:sym typeface="Wingdings" pitchFamily="2" charset="2"/>
              </a:rPr>
              <a:t>N </a:t>
            </a:r>
          </a:p>
          <a:p>
            <a:pPr>
              <a:spcBef>
                <a:spcPct val="20000"/>
              </a:spcBef>
            </a:pPr>
            <a:r>
              <a:rPr lang="en-US" altLang="zh-CN">
                <a:solidFill>
                  <a:schemeClr val="bg2"/>
                </a:solidFill>
                <a:latin typeface="Times New Roman" pitchFamily="18" charset="0"/>
                <a:ea typeface="楷体_GB2312" pitchFamily="49" charset="-122"/>
                <a:sym typeface="Wingdings" pitchFamily="2" charset="2"/>
              </a:rPr>
              <a:t>NN↑N</a:t>
            </a:r>
          </a:p>
          <a:p>
            <a:pPr>
              <a:spcBef>
                <a:spcPct val="20000"/>
              </a:spcBef>
            </a:pPr>
            <a:r>
              <a:rPr lang="en-US" altLang="zh-CN">
                <a:solidFill>
                  <a:schemeClr val="bg2"/>
                </a:solidFill>
                <a:latin typeface="Times New Roman" pitchFamily="18" charset="0"/>
                <a:ea typeface="楷体_GB2312" pitchFamily="49" charset="-122"/>
                <a:sym typeface="Wingdings" pitchFamily="2" charset="2"/>
              </a:rPr>
              <a:t>N(N)</a:t>
            </a:r>
          </a:p>
          <a:p>
            <a:pPr>
              <a:spcBef>
                <a:spcPct val="20000"/>
              </a:spcBef>
            </a:pPr>
            <a:r>
              <a:rPr lang="en-US" altLang="zh-CN">
                <a:solidFill>
                  <a:schemeClr val="bg2"/>
                </a:solidFill>
                <a:latin typeface="Times New Roman" pitchFamily="18" charset="0"/>
                <a:ea typeface="楷体_GB2312" pitchFamily="49" charset="-122"/>
                <a:sym typeface="Wingdings" pitchFamily="2" charset="2"/>
              </a:rPr>
              <a:t>Ni</a:t>
            </a:r>
          </a:p>
        </p:txBody>
      </p:sp>
      <p:sp>
        <p:nvSpPr>
          <p:cNvPr id="300095" name="Text Box 63"/>
          <p:cNvSpPr txBox="1">
            <a:spLocks noChangeArrowheads="1"/>
          </p:cNvSpPr>
          <p:nvPr/>
        </p:nvSpPr>
        <p:spPr bwMode="auto">
          <a:xfrm>
            <a:off x="2052638" y="3716338"/>
            <a:ext cx="5048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2</a:t>
            </a:r>
          </a:p>
        </p:txBody>
      </p:sp>
      <p:sp>
        <p:nvSpPr>
          <p:cNvPr id="300096" name="Text Box 64"/>
          <p:cNvSpPr txBox="1">
            <a:spLocks noChangeArrowheads="1"/>
          </p:cNvSpPr>
          <p:nvPr/>
        </p:nvSpPr>
        <p:spPr bwMode="auto">
          <a:xfrm>
            <a:off x="2627313" y="2924175"/>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300097" name="Text Box 65"/>
          <p:cNvSpPr txBox="1">
            <a:spLocks noChangeArrowheads="1"/>
          </p:cNvSpPr>
          <p:nvPr/>
        </p:nvSpPr>
        <p:spPr bwMode="auto">
          <a:xfrm>
            <a:off x="2987675" y="37163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3</a:t>
            </a:r>
          </a:p>
        </p:txBody>
      </p:sp>
      <p:sp>
        <p:nvSpPr>
          <p:cNvPr id="300098" name="Text Box 66"/>
          <p:cNvSpPr txBox="1">
            <a:spLocks noChangeArrowheads="1"/>
          </p:cNvSpPr>
          <p:nvPr/>
        </p:nvSpPr>
        <p:spPr bwMode="auto">
          <a:xfrm>
            <a:off x="3348038" y="37163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300099" name="Text Box 67"/>
          <p:cNvSpPr txBox="1">
            <a:spLocks noChangeArrowheads="1"/>
          </p:cNvSpPr>
          <p:nvPr/>
        </p:nvSpPr>
        <p:spPr bwMode="auto">
          <a:xfrm>
            <a:off x="3636963" y="3716338"/>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5</a:t>
            </a:r>
          </a:p>
        </p:txBody>
      </p:sp>
      <p:sp>
        <p:nvSpPr>
          <p:cNvPr id="300100" name="Text Box 68"/>
          <p:cNvSpPr txBox="1">
            <a:spLocks noChangeArrowheads="1"/>
          </p:cNvSpPr>
          <p:nvPr/>
        </p:nvSpPr>
        <p:spPr bwMode="auto">
          <a:xfrm>
            <a:off x="4284663" y="2132013"/>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300101" name="Text Box 69"/>
          <p:cNvSpPr txBox="1">
            <a:spLocks noChangeArrowheads="1"/>
          </p:cNvSpPr>
          <p:nvPr/>
        </p:nvSpPr>
        <p:spPr bwMode="auto">
          <a:xfrm>
            <a:off x="5078413" y="37163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6</a:t>
            </a:r>
          </a:p>
        </p:txBody>
      </p:sp>
      <p:sp>
        <p:nvSpPr>
          <p:cNvPr id="300102" name="Line 70"/>
          <p:cNvSpPr>
            <a:spLocks noChangeShapeType="1"/>
          </p:cNvSpPr>
          <p:nvPr/>
        </p:nvSpPr>
        <p:spPr bwMode="auto">
          <a:xfrm flipV="1">
            <a:off x="3132138" y="3284538"/>
            <a:ext cx="2159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3" name="Line 71"/>
          <p:cNvSpPr>
            <a:spLocks noChangeShapeType="1"/>
          </p:cNvSpPr>
          <p:nvPr/>
        </p:nvSpPr>
        <p:spPr bwMode="auto">
          <a:xfrm flipV="1">
            <a:off x="3492500" y="3284538"/>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4" name="Line 72"/>
          <p:cNvSpPr>
            <a:spLocks noChangeShapeType="1"/>
          </p:cNvSpPr>
          <p:nvPr/>
        </p:nvSpPr>
        <p:spPr bwMode="auto">
          <a:xfrm flipH="1" flipV="1">
            <a:off x="3635375" y="3284538"/>
            <a:ext cx="217488"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5" name="Text Box 73"/>
          <p:cNvSpPr txBox="1">
            <a:spLocks noChangeArrowheads="1"/>
          </p:cNvSpPr>
          <p:nvPr/>
        </p:nvSpPr>
        <p:spPr bwMode="auto">
          <a:xfrm>
            <a:off x="3276600" y="29241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0106" name="Line 74"/>
          <p:cNvSpPr>
            <a:spLocks noChangeShapeType="1"/>
          </p:cNvSpPr>
          <p:nvPr/>
        </p:nvSpPr>
        <p:spPr bwMode="auto">
          <a:xfrm flipV="1">
            <a:off x="2268538" y="2492375"/>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7" name="Line 75"/>
          <p:cNvSpPr>
            <a:spLocks noChangeShapeType="1"/>
          </p:cNvSpPr>
          <p:nvPr/>
        </p:nvSpPr>
        <p:spPr bwMode="auto">
          <a:xfrm flipV="1">
            <a:off x="2844800" y="2492375"/>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8" name="Line 76"/>
          <p:cNvSpPr>
            <a:spLocks noChangeShapeType="1"/>
          </p:cNvSpPr>
          <p:nvPr/>
        </p:nvSpPr>
        <p:spPr bwMode="auto">
          <a:xfrm flipH="1" flipV="1">
            <a:off x="2987675" y="2492375"/>
            <a:ext cx="433388"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9" name="Text Box 77"/>
          <p:cNvSpPr txBox="1">
            <a:spLocks noChangeArrowheads="1"/>
          </p:cNvSpPr>
          <p:nvPr/>
        </p:nvSpPr>
        <p:spPr bwMode="auto">
          <a:xfrm>
            <a:off x="2700338" y="21320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0110" name="Line 78"/>
          <p:cNvSpPr>
            <a:spLocks noChangeShapeType="1"/>
          </p:cNvSpPr>
          <p:nvPr/>
        </p:nvSpPr>
        <p:spPr bwMode="auto">
          <a:xfrm flipV="1">
            <a:off x="3060700" y="1700213"/>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11" name="Line 79"/>
          <p:cNvSpPr>
            <a:spLocks noChangeShapeType="1"/>
          </p:cNvSpPr>
          <p:nvPr/>
        </p:nvSpPr>
        <p:spPr bwMode="auto">
          <a:xfrm flipH="1" flipV="1">
            <a:off x="3636963" y="1700213"/>
            <a:ext cx="863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12" name="Line 80"/>
          <p:cNvSpPr>
            <a:spLocks noChangeShapeType="1"/>
          </p:cNvSpPr>
          <p:nvPr/>
        </p:nvSpPr>
        <p:spPr bwMode="auto">
          <a:xfrm flipH="1" flipV="1">
            <a:off x="3779838" y="1700213"/>
            <a:ext cx="13684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13" name="Text Box 81"/>
          <p:cNvSpPr txBox="1">
            <a:spLocks noChangeArrowheads="1"/>
          </p:cNvSpPr>
          <p:nvPr/>
        </p:nvSpPr>
        <p:spPr bwMode="auto">
          <a:xfrm>
            <a:off x="3492500" y="12684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0114" name="Line 82"/>
          <p:cNvSpPr>
            <a:spLocks noChangeShapeType="1"/>
          </p:cNvSpPr>
          <p:nvPr/>
        </p:nvSpPr>
        <p:spPr bwMode="auto">
          <a:xfrm flipV="1">
            <a:off x="2268538" y="3284538"/>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15" name="Text Box 83"/>
          <p:cNvSpPr txBox="1">
            <a:spLocks noChangeArrowheads="1"/>
          </p:cNvSpPr>
          <p:nvPr/>
        </p:nvSpPr>
        <p:spPr bwMode="auto">
          <a:xfrm>
            <a:off x="2052638" y="29241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0116" name="Line 84"/>
          <p:cNvSpPr>
            <a:spLocks noChangeShapeType="1"/>
          </p:cNvSpPr>
          <p:nvPr/>
        </p:nvSpPr>
        <p:spPr bwMode="auto">
          <a:xfrm flipV="1">
            <a:off x="5221288" y="2492375"/>
            <a:ext cx="0" cy="12239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17" name="Text Box 85"/>
          <p:cNvSpPr txBox="1">
            <a:spLocks noChangeArrowheads="1"/>
          </p:cNvSpPr>
          <p:nvPr/>
        </p:nvSpPr>
        <p:spPr bwMode="auto">
          <a:xfrm>
            <a:off x="5005388" y="21320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196FC97C-054D-4D45-9005-FDE9829DEC67}" type="slidenum">
              <a:rPr lang="en-US" altLang="zh-CN"/>
              <a:pPr/>
              <a:t>7</a:t>
            </a:fld>
            <a:endParaRPr lang="en-US" altLang="zh-CN"/>
          </a:p>
        </p:txBody>
      </p:sp>
      <p:sp>
        <p:nvSpPr>
          <p:cNvPr id="258050" name="Rectangle 2"/>
          <p:cNvSpPr>
            <a:spLocks noGrp="1" noChangeArrowheads="1"/>
          </p:cNvSpPr>
          <p:nvPr>
            <p:ph type="title"/>
          </p:nvPr>
        </p:nvSpPr>
        <p:spPr/>
        <p:txBody>
          <a:bodyPr/>
          <a:lstStyle/>
          <a:p>
            <a:r>
              <a:rPr lang="zh-CN" altLang="en-US">
                <a:solidFill>
                  <a:schemeClr val="folHlink"/>
                </a:solidFill>
                <a:ea typeface="楷体_GB2312" pitchFamily="49" charset="-122"/>
                <a:sym typeface="Symbol" pitchFamily="18" charset="2"/>
              </a:rPr>
              <a:t>优先关系</a:t>
            </a:r>
            <a:r>
              <a:rPr lang="en-US" altLang="zh-CN">
                <a:solidFill>
                  <a:schemeClr val="folHlink"/>
                </a:solidFill>
                <a:ea typeface="楷体_GB2312" pitchFamily="49" charset="-122"/>
                <a:sym typeface="Symbol" pitchFamily="18" charset="2"/>
              </a:rPr>
              <a:t>"</a:t>
            </a:r>
            <a:r>
              <a:rPr lang="zh-CN" altLang="en-US">
                <a:solidFill>
                  <a:schemeClr val="hlink"/>
                </a:solidFill>
                <a:ea typeface="楷体_GB2312" pitchFamily="49" charset="-122"/>
                <a:sym typeface="Wingdings" pitchFamily="2" charset="2"/>
              </a:rPr>
              <a:t>高于</a:t>
            </a:r>
            <a:r>
              <a:rPr lang="en-US" altLang="zh-CN">
                <a:solidFill>
                  <a:schemeClr val="folHlink"/>
                </a:solidFill>
                <a:ea typeface="楷体_GB2312" pitchFamily="49" charset="-122"/>
                <a:sym typeface="Wingdings" pitchFamily="2" charset="2"/>
              </a:rPr>
              <a:t>"</a:t>
            </a:r>
          </a:p>
        </p:txBody>
      </p:sp>
      <p:sp>
        <p:nvSpPr>
          <p:cNvPr id="258051" name="Rectangle 3"/>
          <p:cNvSpPr>
            <a:spLocks noGrp="1" noChangeArrowheads="1"/>
          </p:cNvSpPr>
          <p:nvPr>
            <p:ph type="body" idx="1"/>
          </p:nvPr>
        </p:nvSpPr>
        <p:spPr>
          <a:xfrm>
            <a:off x="250825" y="1125538"/>
            <a:ext cx="8893175" cy="2735262"/>
          </a:xfrm>
        </p:spPr>
        <p:txBody>
          <a:bodyPr/>
          <a:lstStyle/>
          <a:p>
            <a:pPr algn="just" eaLnBrk="0" hangingPunct="0">
              <a:spcBef>
                <a:spcPct val="0"/>
              </a:spcBef>
              <a:buClrTx/>
              <a:buSzTx/>
              <a:buFontTx/>
              <a:buNone/>
            </a:pPr>
            <a:r>
              <a:rPr lang="zh-CN" altLang="en-US">
                <a:ea typeface="楷体_GB2312" pitchFamily="49" charset="-122"/>
                <a:sym typeface="Wingdings" pitchFamily="2" charset="2"/>
              </a:rPr>
              <a:t>设</a:t>
            </a:r>
            <a:r>
              <a:rPr lang="en-US" altLang="zh-CN">
                <a:ea typeface="楷体_GB2312" pitchFamily="49" charset="-122"/>
                <a:sym typeface="Wingdings" pitchFamily="2" charset="2"/>
              </a:rPr>
              <a:t>G</a:t>
            </a:r>
            <a:r>
              <a:rPr lang="zh-CN" altLang="en-US">
                <a:ea typeface="楷体_GB2312" pitchFamily="49" charset="-122"/>
                <a:sym typeface="Wingdings" pitchFamily="2" charset="2"/>
              </a:rPr>
              <a:t>是一个不含</a:t>
            </a:r>
            <a:r>
              <a:rPr lang="zh-CN" altLang="en-US">
                <a:ea typeface="楷体_GB2312" pitchFamily="49" charset="-122"/>
                <a:sym typeface="Symbol" pitchFamily="18" charset="2"/>
              </a:rPr>
              <a:t></a:t>
            </a:r>
            <a:r>
              <a:rPr lang="zh-CN" altLang="en-US">
                <a:ea typeface="楷体_GB2312" pitchFamily="49" charset="-122"/>
                <a:sym typeface="Wingdings" pitchFamily="2" charset="2"/>
              </a:rPr>
              <a:t>产生式的</a:t>
            </a:r>
            <a:r>
              <a:rPr lang="zh-CN" altLang="en-US">
                <a:solidFill>
                  <a:srgbClr val="D60093"/>
                </a:solidFill>
                <a:ea typeface="楷体_GB2312" pitchFamily="49" charset="-122"/>
                <a:sym typeface="Wingdings" pitchFamily="2" charset="2"/>
              </a:rPr>
              <a:t>算符文法</a:t>
            </a:r>
            <a:r>
              <a:rPr lang="zh-CN" altLang="en-US">
                <a:ea typeface="楷体_GB2312" pitchFamily="49" charset="-122"/>
                <a:sym typeface="Wingdings" pitchFamily="2" charset="2"/>
              </a:rPr>
              <a:t>，</a:t>
            </a:r>
            <a:r>
              <a:rPr lang="en-US" altLang="zh-CN">
                <a:ea typeface="楷体_GB2312" pitchFamily="49" charset="-122"/>
                <a:sym typeface="Wingdings" pitchFamily="2" charset="2"/>
              </a:rPr>
              <a:t>a</a:t>
            </a:r>
            <a:r>
              <a:rPr lang="zh-CN" altLang="en-US">
                <a:ea typeface="楷体_GB2312" pitchFamily="49" charset="-122"/>
                <a:sym typeface="Wingdings" pitchFamily="2" charset="2"/>
              </a:rPr>
              <a:t>和</a:t>
            </a:r>
            <a:r>
              <a:rPr lang="en-US" altLang="zh-CN">
                <a:ea typeface="楷体_GB2312" pitchFamily="49" charset="-122"/>
                <a:sym typeface="Wingdings" pitchFamily="2" charset="2"/>
              </a:rPr>
              <a:t>b</a:t>
            </a:r>
            <a:r>
              <a:rPr lang="zh-CN" altLang="en-US">
                <a:ea typeface="楷体_GB2312" pitchFamily="49" charset="-122"/>
                <a:sym typeface="Wingdings" pitchFamily="2" charset="2"/>
              </a:rPr>
              <a:t>是任意两个终结符，</a:t>
            </a: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a:t>
            </a:r>
            <a:r>
              <a:rPr lang="en-US" altLang="zh-CN">
                <a:ea typeface="楷体_GB2312" pitchFamily="49" charset="-122"/>
                <a:sym typeface="Wingdings" pitchFamily="2" charset="2"/>
              </a:rPr>
              <a:t>C</a:t>
            </a:r>
            <a:r>
              <a:rPr lang="zh-CN" altLang="en-US">
                <a:ea typeface="楷体_GB2312" pitchFamily="49" charset="-122"/>
                <a:sym typeface="Wingdings" pitchFamily="2" charset="2"/>
              </a:rPr>
              <a:t>是非终结符</a:t>
            </a:r>
          </a:p>
          <a:p>
            <a:pPr lvl="1" algn="just" eaLnBrk="0" hangingPunct="0">
              <a:spcBef>
                <a:spcPct val="0"/>
              </a:spcBef>
              <a:buClrTx/>
              <a:buSzTx/>
              <a:buFontTx/>
              <a:buNone/>
            </a:pPr>
            <a:r>
              <a:rPr lang="zh-CN" altLang="en-US">
                <a:ea typeface="楷体_GB2312" pitchFamily="49" charset="-122"/>
                <a:sym typeface="Wingdings" pitchFamily="2" charset="2"/>
              </a:rPr>
              <a:t>算符优先关系</a:t>
            </a:r>
            <a:r>
              <a:rPr lang="zh-CN" altLang="en-US">
                <a:solidFill>
                  <a:schemeClr val="hlink"/>
                </a:solidFill>
                <a:ea typeface="楷体_GB2312" pitchFamily="49" charset="-122"/>
                <a:sym typeface="Wingdings" pitchFamily="2" charset="2"/>
              </a:rPr>
              <a:t>高于</a:t>
            </a:r>
            <a:r>
              <a:rPr lang="en-US" altLang="zh-CN">
                <a:solidFill>
                  <a:srgbClr val="FF3300"/>
                </a:solidFill>
                <a:ea typeface="楷体_GB2312" pitchFamily="49" charset="-122"/>
                <a:sym typeface="Wingdings" pitchFamily="2" charset="2"/>
              </a:rPr>
              <a:t>&gt;</a:t>
            </a:r>
            <a:r>
              <a:rPr lang="zh-CN" altLang="en-US">
                <a:ea typeface="楷体_GB2312" pitchFamily="49" charset="-122"/>
                <a:sym typeface="Wingdings" pitchFamily="2" charset="2"/>
              </a:rPr>
              <a:t>定义如下</a:t>
            </a:r>
            <a:r>
              <a:rPr lang="en-US" altLang="zh-CN">
                <a:ea typeface="楷体_GB2312" pitchFamily="49" charset="-122"/>
                <a:sym typeface="Wingdings" pitchFamily="2" charset="2"/>
              </a:rPr>
              <a:t>:</a:t>
            </a:r>
          </a:p>
          <a:p>
            <a:pPr lvl="1" algn="just" eaLnBrk="0" hangingPunct="0">
              <a:spcBef>
                <a:spcPct val="0"/>
              </a:spcBef>
              <a:buClrTx/>
              <a:buSzTx/>
              <a:buFontTx/>
              <a:buNone/>
            </a:pPr>
            <a:r>
              <a:rPr lang="en-US" altLang="zh-CN">
                <a:solidFill>
                  <a:srgbClr val="0000FF"/>
                </a:solidFill>
                <a:ea typeface="楷体_GB2312" pitchFamily="49" charset="-122"/>
                <a:sym typeface="Wingdings" pitchFamily="2" charset="2"/>
              </a:rPr>
              <a:t>a</a:t>
            </a:r>
            <a:r>
              <a:rPr lang="en-US" altLang="zh-CN">
                <a:solidFill>
                  <a:srgbClr val="FF3300"/>
                </a:solidFill>
                <a:ea typeface="楷体_GB2312" pitchFamily="49" charset="-122"/>
                <a:sym typeface="Wingdings" pitchFamily="2" charset="2"/>
              </a:rPr>
              <a:t>&gt;</a:t>
            </a:r>
            <a:r>
              <a:rPr lang="en-US" altLang="zh-CN">
                <a:solidFill>
                  <a:srgbClr val="CC00CC"/>
                </a:solidFill>
                <a:ea typeface="楷体_GB2312" pitchFamily="49" charset="-122"/>
                <a:sym typeface="Wingdings" pitchFamily="2" charset="2"/>
              </a:rPr>
              <a:t>b</a:t>
            </a:r>
            <a:r>
              <a:rPr lang="zh-CN" altLang="en-US">
                <a:ea typeface="楷体_GB2312" pitchFamily="49" charset="-122"/>
                <a:sym typeface="Wingdings" pitchFamily="2" charset="2"/>
              </a:rPr>
              <a:t>当且仅当 </a:t>
            </a:r>
            <a:r>
              <a:rPr lang="en-US" altLang="zh-CN">
                <a:ea typeface="楷体_GB2312" pitchFamily="49" charset="-122"/>
                <a:sym typeface="Wingdings" pitchFamily="2" charset="2"/>
              </a:rPr>
              <a:t>G</a:t>
            </a:r>
            <a:r>
              <a:rPr lang="zh-CN" altLang="en-US">
                <a:ea typeface="楷体_GB2312" pitchFamily="49" charset="-122"/>
                <a:sym typeface="Wingdings" pitchFamily="2" charset="2"/>
              </a:rPr>
              <a:t>中含有形如</a:t>
            </a:r>
            <a:r>
              <a:rPr lang="en-US" altLang="zh-CN">
                <a:ea typeface="楷体_GB2312" pitchFamily="49" charset="-122"/>
                <a:sym typeface="Wingdings" pitchFamily="2" charset="2"/>
              </a:rPr>
              <a:t>A</a:t>
            </a:r>
            <a:r>
              <a:rPr lang="en-US" altLang="zh-CN">
                <a:latin typeface="Courier New"/>
                <a:ea typeface="楷体_GB2312" pitchFamily="49" charset="-122"/>
                <a:sym typeface="Wingdings" pitchFamily="2" charset="2"/>
              </a:rPr>
              <a:t>…</a:t>
            </a:r>
            <a:r>
              <a:rPr lang="en-US" altLang="zh-CN">
                <a:solidFill>
                  <a:srgbClr val="008000"/>
                </a:solidFill>
                <a:ea typeface="楷体_GB2312" pitchFamily="49" charset="-122"/>
                <a:sym typeface="Wingdings" pitchFamily="2" charset="2"/>
              </a:rPr>
              <a:t>B</a:t>
            </a:r>
            <a:r>
              <a:rPr lang="en-US" altLang="zh-CN">
                <a:solidFill>
                  <a:srgbClr val="CC00CC"/>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的产生式</a:t>
            </a:r>
          </a:p>
          <a:p>
            <a:pPr lvl="1" algn="just" eaLnBrk="0" hangingPunct="0">
              <a:spcBef>
                <a:spcPct val="0"/>
              </a:spcBef>
              <a:buClrTx/>
              <a:buSzTx/>
              <a:buFontTx/>
              <a:buNone/>
            </a:pPr>
            <a:r>
              <a:rPr lang="zh-CN" altLang="en-US">
                <a:ea typeface="楷体_GB2312" pitchFamily="49" charset="-122"/>
                <a:sym typeface="Wingdings" pitchFamily="2" charset="2"/>
              </a:rPr>
              <a:t>    且</a:t>
            </a:r>
            <a:r>
              <a:rPr lang="en-US" altLang="zh-CN">
                <a:solidFill>
                  <a:srgbClr val="008000"/>
                </a:solidFill>
                <a:ea typeface="楷体_GB2312" pitchFamily="49" charset="-122"/>
                <a:sym typeface="Wingdings" pitchFamily="2" charset="2"/>
              </a:rPr>
              <a:t>B</a:t>
            </a:r>
            <a:r>
              <a:rPr lang="en-US" altLang="zh-CN" baseline="30000">
                <a:ea typeface="楷体_GB2312" pitchFamily="49" charset="-122"/>
                <a:sym typeface="Wingdings" pitchFamily="2" charset="2"/>
              </a:rPr>
              <a:t>+</a:t>
            </a:r>
            <a:r>
              <a:rPr lang="en-US" altLang="zh-CN">
                <a:ea typeface="楷体_GB2312" pitchFamily="49" charset="-122"/>
                <a:sym typeface="Wingdings" pitchFamily="2" charset="2"/>
              </a:rPr>
              <a:t>=&gt;</a:t>
            </a:r>
            <a:r>
              <a:rPr lang="en-US" altLang="zh-CN">
                <a:latin typeface="Courier New"/>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a</a:t>
            </a:r>
            <a:r>
              <a:rPr lang="zh-CN" altLang="en-US">
                <a:ea typeface="楷体_GB2312" pitchFamily="49" charset="-122"/>
                <a:sym typeface="Wingdings" pitchFamily="2" charset="2"/>
              </a:rPr>
              <a:t>或</a:t>
            </a:r>
            <a:r>
              <a:rPr lang="en-US" altLang="zh-CN">
                <a:solidFill>
                  <a:srgbClr val="008000"/>
                </a:solidFill>
                <a:ea typeface="楷体_GB2312" pitchFamily="49" charset="-122"/>
                <a:sym typeface="Wingdings" pitchFamily="2" charset="2"/>
              </a:rPr>
              <a:t>B</a:t>
            </a:r>
            <a:r>
              <a:rPr lang="en-US" altLang="zh-CN" baseline="30000">
                <a:ea typeface="楷体_GB2312" pitchFamily="49" charset="-122"/>
                <a:sym typeface="Wingdings" pitchFamily="2" charset="2"/>
              </a:rPr>
              <a:t>+</a:t>
            </a:r>
            <a:r>
              <a:rPr lang="en-US" altLang="zh-CN">
                <a:ea typeface="楷体_GB2312" pitchFamily="49" charset="-122"/>
                <a:sym typeface="Wingdings" pitchFamily="2" charset="2"/>
              </a:rPr>
              <a:t>=&gt;</a:t>
            </a:r>
            <a:r>
              <a:rPr lang="en-US" altLang="zh-CN">
                <a:latin typeface="Courier New"/>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a</a:t>
            </a:r>
            <a:r>
              <a:rPr lang="en-US" altLang="zh-CN">
                <a:ea typeface="楷体_GB2312" pitchFamily="49" charset="-122"/>
                <a:sym typeface="Wingdings" pitchFamily="2" charset="2"/>
              </a:rPr>
              <a:t>C</a:t>
            </a:r>
            <a:r>
              <a:rPr lang="zh-CN" altLang="en-US">
                <a:ea typeface="楷体_GB2312" pitchFamily="49" charset="-122"/>
                <a:sym typeface="Wingdings" pitchFamily="2" charset="2"/>
              </a:rPr>
              <a:t>的产生式</a:t>
            </a:r>
          </a:p>
          <a:p>
            <a:pPr lvl="1" algn="just" eaLnBrk="0" hangingPunct="0">
              <a:spcBef>
                <a:spcPct val="0"/>
              </a:spcBef>
              <a:buClrTx/>
              <a:buSzTx/>
              <a:buFontTx/>
              <a:buNone/>
            </a:pP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不在同一句柄中，</a:t>
            </a:r>
            <a:r>
              <a:rPr lang="en-US" altLang="zh-CN">
                <a:ea typeface="楷体_GB2312" pitchFamily="49" charset="-122"/>
                <a:sym typeface="Wingdings" pitchFamily="2" charset="2"/>
              </a:rPr>
              <a:t>a</a:t>
            </a:r>
            <a:r>
              <a:rPr lang="zh-CN" altLang="en-US">
                <a:ea typeface="楷体_GB2312" pitchFamily="49" charset="-122"/>
                <a:sym typeface="Wingdings" pitchFamily="2" charset="2"/>
              </a:rPr>
              <a:t>先归约</a:t>
            </a:r>
          </a:p>
          <a:p>
            <a:pPr lvl="1" algn="just" eaLnBrk="0" hangingPunct="0">
              <a:spcBef>
                <a:spcPct val="0"/>
              </a:spcBef>
              <a:buClrTx/>
              <a:buSzTx/>
              <a:buFontTx/>
              <a:buNone/>
            </a:pPr>
            <a:r>
              <a:rPr lang="zh-CN" altLang="en-US">
                <a:ea typeface="楷体_GB2312" pitchFamily="49" charset="-122"/>
                <a:sym typeface="Wingdings" pitchFamily="2" charset="2"/>
              </a:rPr>
              <a:t>（这就是</a:t>
            </a:r>
            <a:r>
              <a:rPr lang="en-US" altLang="zh-CN">
                <a:ea typeface="楷体_GB2312" pitchFamily="49" charset="-122"/>
                <a:sym typeface="Wingdings" pitchFamily="2" charset="2"/>
              </a:rPr>
              <a:t>a</a:t>
            </a:r>
            <a:r>
              <a:rPr lang="zh-CN" altLang="en-US">
                <a:ea typeface="楷体_GB2312" pitchFamily="49" charset="-122"/>
                <a:sym typeface="Wingdings" pitchFamily="2" charset="2"/>
              </a:rPr>
              <a:t>的优先级高于</a:t>
            </a:r>
            <a:r>
              <a:rPr lang="en-US" altLang="zh-CN">
                <a:ea typeface="楷体_GB2312" pitchFamily="49" charset="-122"/>
                <a:sym typeface="Wingdings" pitchFamily="2" charset="2"/>
              </a:rPr>
              <a:t>b</a:t>
            </a:r>
            <a:r>
              <a:rPr lang="zh-CN" altLang="en-US">
                <a:ea typeface="楷体_GB2312" pitchFamily="49" charset="-122"/>
                <a:sym typeface="Wingdings" pitchFamily="2" charset="2"/>
              </a:rPr>
              <a:t>的含义） </a:t>
            </a:r>
          </a:p>
        </p:txBody>
      </p:sp>
      <p:sp>
        <p:nvSpPr>
          <p:cNvPr id="258052" name="Text Box 4"/>
          <p:cNvSpPr txBox="1">
            <a:spLocks noChangeArrowheads="1"/>
          </p:cNvSpPr>
          <p:nvPr/>
        </p:nvSpPr>
        <p:spPr bwMode="auto">
          <a:xfrm>
            <a:off x="1763713" y="37163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8053" name="Line 5"/>
          <p:cNvSpPr>
            <a:spLocks noChangeShapeType="1"/>
          </p:cNvSpPr>
          <p:nvPr/>
        </p:nvSpPr>
        <p:spPr bwMode="auto">
          <a:xfrm flipH="1">
            <a:off x="1044575" y="4076700"/>
            <a:ext cx="71755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54" name="Text Box 6"/>
          <p:cNvSpPr txBox="1">
            <a:spLocks noChangeArrowheads="1"/>
          </p:cNvSpPr>
          <p:nvPr/>
        </p:nvSpPr>
        <p:spPr bwMode="auto">
          <a:xfrm>
            <a:off x="971550" y="4508500"/>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55" name="Line 7"/>
          <p:cNvSpPr>
            <a:spLocks noChangeShapeType="1"/>
          </p:cNvSpPr>
          <p:nvPr/>
        </p:nvSpPr>
        <p:spPr bwMode="auto">
          <a:xfrm flipH="1">
            <a:off x="1619250" y="4076700"/>
            <a:ext cx="287338"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56" name="Text Box 8"/>
          <p:cNvSpPr txBox="1">
            <a:spLocks noChangeArrowheads="1"/>
          </p:cNvSpPr>
          <p:nvPr/>
        </p:nvSpPr>
        <p:spPr bwMode="auto">
          <a:xfrm>
            <a:off x="1403350" y="45085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A50021"/>
                </a:solidFill>
                <a:latin typeface="Times New Roman" pitchFamily="18" charset="0"/>
                <a:ea typeface="楷体_GB2312" pitchFamily="49" charset="-122"/>
              </a:rPr>
              <a:t>B</a:t>
            </a:r>
          </a:p>
        </p:txBody>
      </p:sp>
      <p:sp>
        <p:nvSpPr>
          <p:cNvPr id="258057" name="Line 9"/>
          <p:cNvSpPr>
            <a:spLocks noChangeShapeType="1"/>
          </p:cNvSpPr>
          <p:nvPr/>
        </p:nvSpPr>
        <p:spPr bwMode="auto">
          <a:xfrm>
            <a:off x="2052638" y="4076700"/>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58" name="Text Box 10"/>
          <p:cNvSpPr txBox="1">
            <a:spLocks noChangeArrowheads="1"/>
          </p:cNvSpPr>
          <p:nvPr/>
        </p:nvSpPr>
        <p:spPr bwMode="auto">
          <a:xfrm>
            <a:off x="2124075" y="4508500"/>
            <a:ext cx="35718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8059" name="Line 11"/>
          <p:cNvSpPr>
            <a:spLocks noChangeShapeType="1"/>
          </p:cNvSpPr>
          <p:nvPr/>
        </p:nvSpPr>
        <p:spPr bwMode="auto">
          <a:xfrm>
            <a:off x="2124075" y="4076700"/>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60" name="Text Box 12"/>
          <p:cNvSpPr txBox="1">
            <a:spLocks noChangeArrowheads="1"/>
          </p:cNvSpPr>
          <p:nvPr/>
        </p:nvSpPr>
        <p:spPr bwMode="auto">
          <a:xfrm>
            <a:off x="2411413" y="4435475"/>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61" name="Line 13"/>
          <p:cNvSpPr>
            <a:spLocks noChangeShapeType="1"/>
          </p:cNvSpPr>
          <p:nvPr/>
        </p:nvSpPr>
        <p:spPr bwMode="auto">
          <a:xfrm>
            <a:off x="1619250" y="4797425"/>
            <a:ext cx="144463"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62" name="Line 14"/>
          <p:cNvSpPr>
            <a:spLocks noChangeShapeType="1"/>
          </p:cNvSpPr>
          <p:nvPr/>
        </p:nvSpPr>
        <p:spPr bwMode="auto">
          <a:xfrm>
            <a:off x="1979613" y="5157788"/>
            <a:ext cx="144462" cy="142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63" name="Text Box 15"/>
          <p:cNvSpPr txBox="1">
            <a:spLocks noChangeArrowheads="1"/>
          </p:cNvSpPr>
          <p:nvPr/>
        </p:nvSpPr>
        <p:spPr bwMode="auto">
          <a:xfrm>
            <a:off x="1979613" y="5229225"/>
            <a:ext cx="5762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58064" name="Line 16"/>
          <p:cNvSpPr>
            <a:spLocks noChangeShapeType="1"/>
          </p:cNvSpPr>
          <p:nvPr/>
        </p:nvSpPr>
        <p:spPr bwMode="auto">
          <a:xfrm>
            <a:off x="2268538" y="5589588"/>
            <a:ext cx="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65" name="Text Box 17"/>
          <p:cNvSpPr txBox="1">
            <a:spLocks noChangeArrowheads="1"/>
          </p:cNvSpPr>
          <p:nvPr/>
        </p:nvSpPr>
        <p:spPr bwMode="auto">
          <a:xfrm>
            <a:off x="2914650" y="5876925"/>
            <a:ext cx="3603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8066" name="Line 18"/>
          <p:cNvSpPr>
            <a:spLocks noChangeShapeType="1"/>
          </p:cNvSpPr>
          <p:nvPr/>
        </p:nvSpPr>
        <p:spPr bwMode="auto">
          <a:xfrm>
            <a:off x="2338388" y="5516563"/>
            <a:ext cx="7207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67" name="Text Box 19"/>
          <p:cNvSpPr txBox="1">
            <a:spLocks noChangeArrowheads="1"/>
          </p:cNvSpPr>
          <p:nvPr/>
        </p:nvSpPr>
        <p:spPr bwMode="auto">
          <a:xfrm>
            <a:off x="2628900" y="5805488"/>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68" name="Text Box 20"/>
          <p:cNvSpPr txBox="1">
            <a:spLocks noChangeArrowheads="1"/>
          </p:cNvSpPr>
          <p:nvPr/>
        </p:nvSpPr>
        <p:spPr bwMode="auto">
          <a:xfrm>
            <a:off x="1692275" y="47974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88" name="Text Box 40"/>
          <p:cNvSpPr txBox="1">
            <a:spLocks noChangeArrowheads="1"/>
          </p:cNvSpPr>
          <p:nvPr/>
        </p:nvSpPr>
        <p:spPr bwMode="auto">
          <a:xfrm>
            <a:off x="684213" y="6237288"/>
            <a:ext cx="2519362" cy="422275"/>
          </a:xfrm>
          <a:prstGeom prst="rect">
            <a:avLst/>
          </a:prstGeom>
          <a:solidFill>
            <a:srgbClr val="CFFFF2"/>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r>
              <a:rPr lang="en-US" altLang="zh-CN">
                <a:solidFill>
                  <a:schemeClr val="folHlink"/>
                </a:solidFill>
                <a:latin typeface="Times New Roman" pitchFamily="18" charset="0"/>
                <a:ea typeface="楷体_GB2312" pitchFamily="49" charset="-122"/>
              </a:rPr>
              <a:t>a</a:t>
            </a:r>
            <a:r>
              <a:rPr lang="en-US" altLang="zh-CN">
                <a:solidFill>
                  <a:srgbClr val="FF00FF"/>
                </a:solidFill>
                <a:latin typeface="Times New Roman" pitchFamily="18" charset="0"/>
                <a:ea typeface="楷体_GB2312" pitchFamily="49" charset="-122"/>
              </a:rPr>
              <a:t>b</a:t>
            </a:r>
            <a:r>
              <a:rPr lang="en-US" altLang="zh-CN">
                <a:latin typeface="Times New Roman" pitchFamily="18" charset="0"/>
                <a:ea typeface="楷体_GB2312" pitchFamily="49" charset="-122"/>
              </a:rPr>
              <a:t>...</a:t>
            </a:r>
          </a:p>
        </p:txBody>
      </p:sp>
      <p:sp>
        <p:nvSpPr>
          <p:cNvPr id="258090" name="Text Box 42"/>
          <p:cNvSpPr txBox="1">
            <a:spLocks noChangeArrowheads="1"/>
          </p:cNvSpPr>
          <p:nvPr/>
        </p:nvSpPr>
        <p:spPr bwMode="auto">
          <a:xfrm>
            <a:off x="4643438" y="37163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8091" name="Line 43"/>
          <p:cNvSpPr>
            <a:spLocks noChangeShapeType="1"/>
          </p:cNvSpPr>
          <p:nvPr/>
        </p:nvSpPr>
        <p:spPr bwMode="auto">
          <a:xfrm flipH="1">
            <a:off x="3924300" y="4076700"/>
            <a:ext cx="71755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92" name="Text Box 44"/>
          <p:cNvSpPr txBox="1">
            <a:spLocks noChangeArrowheads="1"/>
          </p:cNvSpPr>
          <p:nvPr/>
        </p:nvSpPr>
        <p:spPr bwMode="auto">
          <a:xfrm>
            <a:off x="3851275" y="4508500"/>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93" name="Line 45"/>
          <p:cNvSpPr>
            <a:spLocks noChangeShapeType="1"/>
          </p:cNvSpPr>
          <p:nvPr/>
        </p:nvSpPr>
        <p:spPr bwMode="auto">
          <a:xfrm flipH="1">
            <a:off x="4498975" y="4076700"/>
            <a:ext cx="287338"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94" name="Text Box 46"/>
          <p:cNvSpPr txBox="1">
            <a:spLocks noChangeArrowheads="1"/>
          </p:cNvSpPr>
          <p:nvPr/>
        </p:nvSpPr>
        <p:spPr bwMode="auto">
          <a:xfrm>
            <a:off x="4283075" y="45085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A50021"/>
                </a:solidFill>
                <a:latin typeface="Times New Roman" pitchFamily="18" charset="0"/>
                <a:ea typeface="楷体_GB2312" pitchFamily="49" charset="-122"/>
              </a:rPr>
              <a:t>B</a:t>
            </a:r>
          </a:p>
        </p:txBody>
      </p:sp>
      <p:sp>
        <p:nvSpPr>
          <p:cNvPr id="258095" name="Line 47"/>
          <p:cNvSpPr>
            <a:spLocks noChangeShapeType="1"/>
          </p:cNvSpPr>
          <p:nvPr/>
        </p:nvSpPr>
        <p:spPr bwMode="auto">
          <a:xfrm>
            <a:off x="4932363" y="4076700"/>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96" name="Text Box 48"/>
          <p:cNvSpPr txBox="1">
            <a:spLocks noChangeArrowheads="1"/>
          </p:cNvSpPr>
          <p:nvPr/>
        </p:nvSpPr>
        <p:spPr bwMode="auto">
          <a:xfrm>
            <a:off x="5003800" y="4508500"/>
            <a:ext cx="35718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8097" name="Line 49"/>
          <p:cNvSpPr>
            <a:spLocks noChangeShapeType="1"/>
          </p:cNvSpPr>
          <p:nvPr/>
        </p:nvSpPr>
        <p:spPr bwMode="auto">
          <a:xfrm>
            <a:off x="5003800" y="4076700"/>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98" name="Text Box 50"/>
          <p:cNvSpPr txBox="1">
            <a:spLocks noChangeArrowheads="1"/>
          </p:cNvSpPr>
          <p:nvPr/>
        </p:nvSpPr>
        <p:spPr bwMode="auto">
          <a:xfrm>
            <a:off x="5291138" y="4435475"/>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99" name="Line 51"/>
          <p:cNvSpPr>
            <a:spLocks noChangeShapeType="1"/>
          </p:cNvSpPr>
          <p:nvPr/>
        </p:nvSpPr>
        <p:spPr bwMode="auto">
          <a:xfrm>
            <a:off x="4498975" y="4797425"/>
            <a:ext cx="144463"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100" name="Line 52"/>
          <p:cNvSpPr>
            <a:spLocks noChangeShapeType="1"/>
          </p:cNvSpPr>
          <p:nvPr/>
        </p:nvSpPr>
        <p:spPr bwMode="auto">
          <a:xfrm>
            <a:off x="4859338" y="5157788"/>
            <a:ext cx="144462" cy="142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101" name="Text Box 53"/>
          <p:cNvSpPr txBox="1">
            <a:spLocks noChangeArrowheads="1"/>
          </p:cNvSpPr>
          <p:nvPr/>
        </p:nvSpPr>
        <p:spPr bwMode="auto">
          <a:xfrm>
            <a:off x="4859338" y="5229225"/>
            <a:ext cx="5762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58102" name="Line 54"/>
          <p:cNvSpPr>
            <a:spLocks noChangeShapeType="1"/>
          </p:cNvSpPr>
          <p:nvPr/>
        </p:nvSpPr>
        <p:spPr bwMode="auto">
          <a:xfrm>
            <a:off x="5148263" y="5589588"/>
            <a:ext cx="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103" name="Text Box 55"/>
          <p:cNvSpPr txBox="1">
            <a:spLocks noChangeArrowheads="1"/>
          </p:cNvSpPr>
          <p:nvPr/>
        </p:nvSpPr>
        <p:spPr bwMode="auto">
          <a:xfrm>
            <a:off x="5794375" y="5876925"/>
            <a:ext cx="3603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8104" name="Line 56"/>
          <p:cNvSpPr>
            <a:spLocks noChangeShapeType="1"/>
          </p:cNvSpPr>
          <p:nvPr/>
        </p:nvSpPr>
        <p:spPr bwMode="auto">
          <a:xfrm>
            <a:off x="5218113" y="5516563"/>
            <a:ext cx="7207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105" name="Text Box 57"/>
          <p:cNvSpPr txBox="1">
            <a:spLocks noChangeArrowheads="1"/>
          </p:cNvSpPr>
          <p:nvPr/>
        </p:nvSpPr>
        <p:spPr bwMode="auto">
          <a:xfrm>
            <a:off x="5508625" y="5805488"/>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106" name="Text Box 58"/>
          <p:cNvSpPr txBox="1">
            <a:spLocks noChangeArrowheads="1"/>
          </p:cNvSpPr>
          <p:nvPr/>
        </p:nvSpPr>
        <p:spPr bwMode="auto">
          <a:xfrm>
            <a:off x="4572000" y="47974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107" name="Text Box 59"/>
          <p:cNvSpPr txBox="1">
            <a:spLocks noChangeArrowheads="1"/>
          </p:cNvSpPr>
          <p:nvPr/>
        </p:nvSpPr>
        <p:spPr bwMode="auto">
          <a:xfrm>
            <a:off x="3851275" y="6235700"/>
            <a:ext cx="2519363" cy="422275"/>
          </a:xfrm>
          <a:prstGeom prst="rect">
            <a:avLst/>
          </a:prstGeom>
          <a:solidFill>
            <a:srgbClr val="CFFFF2"/>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r>
              <a:rPr lang="en-US" altLang="zh-CN">
                <a:solidFill>
                  <a:schemeClr val="folHlink"/>
                </a:solidFill>
                <a:latin typeface="Times New Roman" pitchFamily="18" charset="0"/>
                <a:ea typeface="楷体_GB2312" pitchFamily="49" charset="-122"/>
              </a:rPr>
              <a:t>aC</a:t>
            </a:r>
            <a:r>
              <a:rPr lang="en-US" altLang="zh-CN">
                <a:solidFill>
                  <a:srgbClr val="FF00FF"/>
                </a:solidFill>
                <a:latin typeface="Times New Roman" pitchFamily="18" charset="0"/>
                <a:ea typeface="楷体_GB2312" pitchFamily="49" charset="-122"/>
              </a:rPr>
              <a:t>b</a:t>
            </a:r>
            <a:r>
              <a:rPr lang="en-US" altLang="zh-CN">
                <a:latin typeface="Times New Roman" pitchFamily="18" charset="0"/>
                <a:ea typeface="楷体_GB2312" pitchFamily="49" charset="-122"/>
              </a:rPr>
              <a:t>...</a:t>
            </a:r>
          </a:p>
        </p:txBody>
      </p:sp>
      <p:sp>
        <p:nvSpPr>
          <p:cNvPr id="258108" name="Line 60"/>
          <p:cNvSpPr>
            <a:spLocks noChangeShapeType="1"/>
          </p:cNvSpPr>
          <p:nvPr/>
        </p:nvSpPr>
        <p:spPr bwMode="auto">
          <a:xfrm>
            <a:off x="5435600" y="5443538"/>
            <a:ext cx="1008063"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109" name="Text Box 61"/>
          <p:cNvSpPr txBox="1">
            <a:spLocks noChangeArrowheads="1"/>
          </p:cNvSpPr>
          <p:nvPr/>
        </p:nvSpPr>
        <p:spPr bwMode="auto">
          <a:xfrm>
            <a:off x="6299200" y="5875338"/>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C</a:t>
            </a:r>
          </a:p>
        </p:txBody>
      </p:sp>
      <p:sp>
        <p:nvSpPr>
          <p:cNvPr id="258110" name="Text Box 62"/>
          <p:cNvSpPr txBox="1">
            <a:spLocks noChangeArrowheads="1"/>
          </p:cNvSpPr>
          <p:nvPr/>
        </p:nvSpPr>
        <p:spPr bwMode="auto">
          <a:xfrm>
            <a:off x="7164388" y="1773238"/>
            <a:ext cx="1800225" cy="3343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a:t>
            </a:r>
            <a:r>
              <a:rPr lang="en-US" altLang="zh-CN">
                <a:solidFill>
                  <a:schemeClr val="hlink"/>
                </a:solidFill>
                <a:latin typeface="Times New Roman" pitchFamily="18" charset="0"/>
                <a:ea typeface="楷体_GB2312" pitchFamily="49" charset="-122"/>
                <a:sym typeface="Wingdings" pitchFamily="2" charset="2"/>
              </a:rPr>
              <a:t>P</a:t>
            </a:r>
            <a:r>
              <a:rPr lang="en-US" altLang="zh-CN">
                <a:solidFill>
                  <a:schemeClr val="fo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P(E</a:t>
            </a:r>
            <a:r>
              <a:rPr lang="en-US" altLang="zh-CN">
                <a:solidFill>
                  <a:schemeClr val="hlink"/>
                </a:solidFill>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left)">
                                      <p:cBhvr>
                                        <p:cTn id="7" dur="500"/>
                                        <p:tgtEl>
                                          <p:spTgt spid="25805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animEffect transition="in" filter="wipe(left)">
                                      <p:cBhvr>
                                        <p:cTn id="11" dur="500"/>
                                        <p:tgtEl>
                                          <p:spTgt spid="258051">
                                            <p:txEl>
                                              <p:pRg st="1" end="1"/>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8051">
                                            <p:txEl>
                                              <p:pRg st="2" end="2"/>
                                            </p:txEl>
                                          </p:spTgt>
                                        </p:tgtEl>
                                        <p:attrNameLst>
                                          <p:attrName>style.visibility</p:attrName>
                                        </p:attrNameLst>
                                      </p:cBhvr>
                                      <p:to>
                                        <p:strVal val="visible"/>
                                      </p:to>
                                    </p:set>
                                    <p:animEffect transition="in" filter="wipe(left)">
                                      <p:cBhvr>
                                        <p:cTn id="14" dur="500"/>
                                        <p:tgtEl>
                                          <p:spTgt spid="258051">
                                            <p:txEl>
                                              <p:pRg st="2" end="2"/>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58051">
                                            <p:txEl>
                                              <p:pRg st="3" end="3"/>
                                            </p:txEl>
                                          </p:spTgt>
                                        </p:tgtEl>
                                        <p:attrNameLst>
                                          <p:attrName>style.visibility</p:attrName>
                                        </p:attrNameLst>
                                      </p:cBhvr>
                                      <p:to>
                                        <p:strVal val="visible"/>
                                      </p:to>
                                    </p:set>
                                    <p:animEffect transition="in" filter="wipe(left)">
                                      <p:cBhvr>
                                        <p:cTn id="17" dur="500"/>
                                        <p:tgtEl>
                                          <p:spTgt spid="258051">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58051">
                                            <p:txEl>
                                              <p:pRg st="4" end="4"/>
                                            </p:txEl>
                                          </p:spTgt>
                                        </p:tgtEl>
                                        <p:attrNameLst>
                                          <p:attrName>style.visibility</p:attrName>
                                        </p:attrNameLst>
                                      </p:cBhvr>
                                      <p:to>
                                        <p:strVal val="visible"/>
                                      </p:to>
                                    </p:set>
                                    <p:animEffect transition="in" filter="wipe(left)">
                                      <p:cBhvr>
                                        <p:cTn id="20" dur="500"/>
                                        <p:tgtEl>
                                          <p:spTgt spid="258051">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8051">
                                            <p:txEl>
                                              <p:pRg st="5" end="5"/>
                                            </p:txEl>
                                          </p:spTgt>
                                        </p:tgtEl>
                                        <p:attrNameLst>
                                          <p:attrName>style.visibility</p:attrName>
                                        </p:attrNameLst>
                                      </p:cBhvr>
                                      <p:to>
                                        <p:strVal val="visible"/>
                                      </p:to>
                                    </p:set>
                                    <p:animEffect transition="in" filter="wipe(left)">
                                      <p:cBhvr>
                                        <p:cTn id="23" dur="500"/>
                                        <p:tgtEl>
                                          <p:spTgt spid="25805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58052"/>
                                        </p:tgtEl>
                                        <p:attrNameLst>
                                          <p:attrName>style.visibility</p:attrName>
                                        </p:attrNameLst>
                                      </p:cBhvr>
                                      <p:to>
                                        <p:strVal val="visible"/>
                                      </p:to>
                                    </p:set>
                                    <p:animEffect transition="in" filter="wipe(up)">
                                      <p:cBhvr>
                                        <p:cTn id="28" dur="500"/>
                                        <p:tgtEl>
                                          <p:spTgt spid="258052"/>
                                        </p:tgtEl>
                                      </p:cBhvr>
                                    </p:animEffect>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58053"/>
                                        </p:tgtEl>
                                        <p:attrNameLst>
                                          <p:attrName>style.visibility</p:attrName>
                                        </p:attrNameLst>
                                      </p:cBhvr>
                                      <p:to>
                                        <p:strVal val="visible"/>
                                      </p:to>
                                    </p:set>
                                    <p:animEffect transition="in" filter="wipe(up)">
                                      <p:cBhvr>
                                        <p:cTn id="32" dur="500"/>
                                        <p:tgtEl>
                                          <p:spTgt spid="258053"/>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258054"/>
                                        </p:tgtEl>
                                        <p:attrNameLst>
                                          <p:attrName>style.visibility</p:attrName>
                                        </p:attrNameLst>
                                      </p:cBhvr>
                                      <p:to>
                                        <p:strVal val="visible"/>
                                      </p:to>
                                    </p:set>
                                    <p:animEffect transition="in" filter="wipe(up)">
                                      <p:cBhvr>
                                        <p:cTn id="36" dur="500"/>
                                        <p:tgtEl>
                                          <p:spTgt spid="258054"/>
                                        </p:tgtEl>
                                      </p:cBhvr>
                                    </p:animEffect>
                                  </p:childTnLst>
                                </p:cTn>
                              </p:par>
                            </p:childTnLst>
                          </p:cTn>
                        </p:par>
                        <p:par>
                          <p:cTn id="37" fill="hold" nodeType="afterGroup">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258055"/>
                                        </p:tgtEl>
                                        <p:attrNameLst>
                                          <p:attrName>style.visibility</p:attrName>
                                        </p:attrNameLst>
                                      </p:cBhvr>
                                      <p:to>
                                        <p:strVal val="visible"/>
                                      </p:to>
                                    </p:set>
                                    <p:animEffect transition="in" filter="wipe(up)">
                                      <p:cBhvr>
                                        <p:cTn id="40" dur="500"/>
                                        <p:tgtEl>
                                          <p:spTgt spid="258055"/>
                                        </p:tgtEl>
                                      </p:cBhvr>
                                    </p:animEffect>
                                  </p:childTnLst>
                                </p:cTn>
                              </p:par>
                            </p:childTnLst>
                          </p:cTn>
                        </p:par>
                        <p:par>
                          <p:cTn id="41" fill="hold" nodeType="afterGroup">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258056"/>
                                        </p:tgtEl>
                                        <p:attrNameLst>
                                          <p:attrName>style.visibility</p:attrName>
                                        </p:attrNameLst>
                                      </p:cBhvr>
                                      <p:to>
                                        <p:strVal val="visible"/>
                                      </p:to>
                                    </p:set>
                                    <p:animEffect transition="in" filter="wipe(up)">
                                      <p:cBhvr>
                                        <p:cTn id="44" dur="500"/>
                                        <p:tgtEl>
                                          <p:spTgt spid="258056"/>
                                        </p:tgtEl>
                                      </p:cBhvr>
                                    </p:animEffect>
                                  </p:childTnLst>
                                </p:cTn>
                              </p:par>
                            </p:childTnLst>
                          </p:cTn>
                        </p:par>
                        <p:par>
                          <p:cTn id="45" fill="hold" nodeType="afterGroup">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258061"/>
                                        </p:tgtEl>
                                        <p:attrNameLst>
                                          <p:attrName>style.visibility</p:attrName>
                                        </p:attrNameLst>
                                      </p:cBhvr>
                                      <p:to>
                                        <p:strVal val="visible"/>
                                      </p:to>
                                    </p:set>
                                    <p:animEffect transition="in" filter="wipe(up)">
                                      <p:cBhvr>
                                        <p:cTn id="48" dur="500"/>
                                        <p:tgtEl>
                                          <p:spTgt spid="258061"/>
                                        </p:tgtEl>
                                      </p:cBhvr>
                                    </p:animEffect>
                                  </p:childTnLst>
                                </p:cTn>
                              </p:par>
                            </p:childTnLst>
                          </p:cTn>
                        </p:par>
                        <p:par>
                          <p:cTn id="49" fill="hold" nodeType="afterGroup">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258068"/>
                                        </p:tgtEl>
                                        <p:attrNameLst>
                                          <p:attrName>style.visibility</p:attrName>
                                        </p:attrNameLst>
                                      </p:cBhvr>
                                      <p:to>
                                        <p:strVal val="visible"/>
                                      </p:to>
                                    </p:set>
                                    <p:animEffect transition="in" filter="wipe(up)">
                                      <p:cBhvr>
                                        <p:cTn id="52" dur="500"/>
                                        <p:tgtEl>
                                          <p:spTgt spid="258068"/>
                                        </p:tgtEl>
                                      </p:cBhvr>
                                    </p:animEffect>
                                  </p:childTnLst>
                                </p:cTn>
                              </p:par>
                            </p:childTnLst>
                          </p:cTn>
                        </p:par>
                        <p:par>
                          <p:cTn id="53" fill="hold" nodeType="afterGroup">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258062"/>
                                        </p:tgtEl>
                                        <p:attrNameLst>
                                          <p:attrName>style.visibility</p:attrName>
                                        </p:attrNameLst>
                                      </p:cBhvr>
                                      <p:to>
                                        <p:strVal val="visible"/>
                                      </p:to>
                                    </p:set>
                                    <p:animEffect transition="in" filter="wipe(up)">
                                      <p:cBhvr>
                                        <p:cTn id="56" dur="500"/>
                                        <p:tgtEl>
                                          <p:spTgt spid="258062"/>
                                        </p:tgtEl>
                                      </p:cBhvr>
                                    </p:animEffect>
                                  </p:childTnLst>
                                </p:cTn>
                              </p:par>
                            </p:childTnLst>
                          </p:cTn>
                        </p:par>
                        <p:par>
                          <p:cTn id="57" fill="hold" nodeType="afterGroup">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258063"/>
                                        </p:tgtEl>
                                        <p:attrNameLst>
                                          <p:attrName>style.visibility</p:attrName>
                                        </p:attrNameLst>
                                      </p:cBhvr>
                                      <p:to>
                                        <p:strVal val="visible"/>
                                      </p:to>
                                    </p:set>
                                    <p:animEffect transition="in" filter="wipe(up)">
                                      <p:cBhvr>
                                        <p:cTn id="60" dur="500"/>
                                        <p:tgtEl>
                                          <p:spTgt spid="258063"/>
                                        </p:tgtEl>
                                      </p:cBhvr>
                                    </p:animEffect>
                                  </p:childTnLst>
                                </p:cTn>
                              </p:par>
                            </p:childTnLst>
                          </p:cTn>
                        </p:par>
                        <p:par>
                          <p:cTn id="61" fill="hold" nodeType="afterGroup">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258064"/>
                                        </p:tgtEl>
                                        <p:attrNameLst>
                                          <p:attrName>style.visibility</p:attrName>
                                        </p:attrNameLst>
                                      </p:cBhvr>
                                      <p:to>
                                        <p:strVal val="visible"/>
                                      </p:to>
                                    </p:set>
                                    <p:animEffect transition="in" filter="wipe(up)">
                                      <p:cBhvr>
                                        <p:cTn id="64" dur="500"/>
                                        <p:tgtEl>
                                          <p:spTgt spid="258064"/>
                                        </p:tgtEl>
                                      </p:cBhvr>
                                    </p:animEffect>
                                  </p:childTnLst>
                                </p:cTn>
                              </p:par>
                            </p:childTnLst>
                          </p:cTn>
                        </p:par>
                        <p:par>
                          <p:cTn id="65" fill="hold" nodeType="afterGroup">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258067"/>
                                        </p:tgtEl>
                                        <p:attrNameLst>
                                          <p:attrName>style.visibility</p:attrName>
                                        </p:attrNameLst>
                                      </p:cBhvr>
                                      <p:to>
                                        <p:strVal val="visible"/>
                                      </p:to>
                                    </p:set>
                                    <p:animEffect transition="in" filter="wipe(up)">
                                      <p:cBhvr>
                                        <p:cTn id="68" dur="500"/>
                                        <p:tgtEl>
                                          <p:spTgt spid="258067"/>
                                        </p:tgtEl>
                                      </p:cBhvr>
                                    </p:animEffect>
                                  </p:childTnLst>
                                </p:cTn>
                              </p:par>
                            </p:childTnLst>
                          </p:cTn>
                        </p:par>
                        <p:par>
                          <p:cTn id="69" fill="hold" nodeType="afterGroup">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258065"/>
                                        </p:tgtEl>
                                        <p:attrNameLst>
                                          <p:attrName>style.visibility</p:attrName>
                                        </p:attrNameLst>
                                      </p:cBhvr>
                                      <p:to>
                                        <p:strVal val="visible"/>
                                      </p:to>
                                    </p:set>
                                    <p:animEffect transition="in" filter="wipe(up)">
                                      <p:cBhvr>
                                        <p:cTn id="72" dur="500"/>
                                        <p:tgtEl>
                                          <p:spTgt spid="258065"/>
                                        </p:tgtEl>
                                      </p:cBhvr>
                                    </p:animEffect>
                                  </p:childTnLst>
                                </p:cTn>
                              </p:par>
                            </p:childTnLst>
                          </p:cTn>
                        </p:par>
                        <p:par>
                          <p:cTn id="73" fill="hold" nodeType="afterGroup">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258066"/>
                                        </p:tgtEl>
                                        <p:attrNameLst>
                                          <p:attrName>style.visibility</p:attrName>
                                        </p:attrNameLst>
                                      </p:cBhvr>
                                      <p:to>
                                        <p:strVal val="visible"/>
                                      </p:to>
                                    </p:set>
                                    <p:animEffect transition="in" filter="wipe(up)">
                                      <p:cBhvr>
                                        <p:cTn id="76" dur="500"/>
                                        <p:tgtEl>
                                          <p:spTgt spid="258066"/>
                                        </p:tgtEl>
                                      </p:cBhvr>
                                    </p:animEffect>
                                  </p:childTnLst>
                                </p:cTn>
                              </p:par>
                            </p:childTnLst>
                          </p:cTn>
                        </p:par>
                        <p:par>
                          <p:cTn id="77" fill="hold" nodeType="afterGroup">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258057"/>
                                        </p:tgtEl>
                                        <p:attrNameLst>
                                          <p:attrName>style.visibility</p:attrName>
                                        </p:attrNameLst>
                                      </p:cBhvr>
                                      <p:to>
                                        <p:strVal val="visible"/>
                                      </p:to>
                                    </p:set>
                                    <p:animEffect transition="in" filter="wipe(up)">
                                      <p:cBhvr>
                                        <p:cTn id="80" dur="500"/>
                                        <p:tgtEl>
                                          <p:spTgt spid="258057"/>
                                        </p:tgtEl>
                                      </p:cBhvr>
                                    </p:animEffect>
                                  </p:childTnLst>
                                </p:cTn>
                              </p:par>
                            </p:childTnLst>
                          </p:cTn>
                        </p:par>
                        <p:par>
                          <p:cTn id="81" fill="hold" nodeType="afterGroup">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258058"/>
                                        </p:tgtEl>
                                        <p:attrNameLst>
                                          <p:attrName>style.visibility</p:attrName>
                                        </p:attrNameLst>
                                      </p:cBhvr>
                                      <p:to>
                                        <p:strVal val="visible"/>
                                      </p:to>
                                    </p:set>
                                    <p:animEffect transition="in" filter="wipe(up)">
                                      <p:cBhvr>
                                        <p:cTn id="84" dur="500"/>
                                        <p:tgtEl>
                                          <p:spTgt spid="258058"/>
                                        </p:tgtEl>
                                      </p:cBhvr>
                                    </p:animEffect>
                                  </p:childTnLst>
                                </p:cTn>
                              </p:par>
                            </p:childTnLst>
                          </p:cTn>
                        </p:par>
                        <p:par>
                          <p:cTn id="85" fill="hold" nodeType="afterGroup">
                            <p:stCondLst>
                              <p:cond delay="9500"/>
                            </p:stCondLst>
                            <p:childTnLst>
                              <p:par>
                                <p:cTn id="86" presetID="22" presetClass="entr" presetSubtype="1" fill="hold" grpId="0" nodeType="afterEffect">
                                  <p:stCondLst>
                                    <p:cond delay="0"/>
                                  </p:stCondLst>
                                  <p:childTnLst>
                                    <p:set>
                                      <p:cBhvr>
                                        <p:cTn id="87" dur="1" fill="hold">
                                          <p:stCondLst>
                                            <p:cond delay="0"/>
                                          </p:stCondLst>
                                        </p:cTn>
                                        <p:tgtEl>
                                          <p:spTgt spid="258059"/>
                                        </p:tgtEl>
                                        <p:attrNameLst>
                                          <p:attrName>style.visibility</p:attrName>
                                        </p:attrNameLst>
                                      </p:cBhvr>
                                      <p:to>
                                        <p:strVal val="visible"/>
                                      </p:to>
                                    </p:set>
                                    <p:animEffect transition="in" filter="wipe(up)">
                                      <p:cBhvr>
                                        <p:cTn id="88" dur="500"/>
                                        <p:tgtEl>
                                          <p:spTgt spid="258059"/>
                                        </p:tgtEl>
                                      </p:cBhvr>
                                    </p:animEffect>
                                  </p:childTnLst>
                                </p:cTn>
                              </p:par>
                            </p:childTnLst>
                          </p:cTn>
                        </p:par>
                        <p:par>
                          <p:cTn id="89" fill="hold" nodeType="afterGroup">
                            <p:stCondLst>
                              <p:cond delay="10000"/>
                            </p:stCondLst>
                            <p:childTnLst>
                              <p:par>
                                <p:cTn id="90" presetID="22" presetClass="entr" presetSubtype="1" fill="hold" grpId="0" nodeType="afterEffect">
                                  <p:stCondLst>
                                    <p:cond delay="0"/>
                                  </p:stCondLst>
                                  <p:childTnLst>
                                    <p:set>
                                      <p:cBhvr>
                                        <p:cTn id="91" dur="1" fill="hold">
                                          <p:stCondLst>
                                            <p:cond delay="0"/>
                                          </p:stCondLst>
                                        </p:cTn>
                                        <p:tgtEl>
                                          <p:spTgt spid="258060"/>
                                        </p:tgtEl>
                                        <p:attrNameLst>
                                          <p:attrName>style.visibility</p:attrName>
                                        </p:attrNameLst>
                                      </p:cBhvr>
                                      <p:to>
                                        <p:strVal val="visible"/>
                                      </p:to>
                                    </p:set>
                                    <p:animEffect transition="in" filter="wipe(up)">
                                      <p:cBhvr>
                                        <p:cTn id="92" dur="500"/>
                                        <p:tgtEl>
                                          <p:spTgt spid="25806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58088"/>
                                        </p:tgtEl>
                                        <p:attrNameLst>
                                          <p:attrName>style.visibility</p:attrName>
                                        </p:attrNameLst>
                                      </p:cBhvr>
                                      <p:to>
                                        <p:strVal val="visible"/>
                                      </p:to>
                                    </p:set>
                                    <p:animEffect transition="in" filter="wipe(left)">
                                      <p:cBhvr>
                                        <p:cTn id="97" dur="500"/>
                                        <p:tgtEl>
                                          <p:spTgt spid="25808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258090"/>
                                        </p:tgtEl>
                                        <p:attrNameLst>
                                          <p:attrName>style.visibility</p:attrName>
                                        </p:attrNameLst>
                                      </p:cBhvr>
                                      <p:to>
                                        <p:strVal val="visible"/>
                                      </p:to>
                                    </p:set>
                                    <p:animEffect transition="in" filter="wipe(up)">
                                      <p:cBhvr>
                                        <p:cTn id="102" dur="500"/>
                                        <p:tgtEl>
                                          <p:spTgt spid="258090"/>
                                        </p:tgtEl>
                                      </p:cBhvr>
                                    </p:animEffect>
                                  </p:childTnLst>
                                </p:cTn>
                              </p:par>
                            </p:childTnLst>
                          </p:cTn>
                        </p:par>
                        <p:par>
                          <p:cTn id="103" fill="hold" nodeType="afterGroup">
                            <p:stCondLst>
                              <p:cond delay="500"/>
                            </p:stCondLst>
                            <p:childTnLst>
                              <p:par>
                                <p:cTn id="104" presetID="22" presetClass="entr" presetSubtype="1" fill="hold" grpId="0" nodeType="afterEffect">
                                  <p:stCondLst>
                                    <p:cond delay="0"/>
                                  </p:stCondLst>
                                  <p:childTnLst>
                                    <p:set>
                                      <p:cBhvr>
                                        <p:cTn id="105" dur="1" fill="hold">
                                          <p:stCondLst>
                                            <p:cond delay="0"/>
                                          </p:stCondLst>
                                        </p:cTn>
                                        <p:tgtEl>
                                          <p:spTgt spid="258091"/>
                                        </p:tgtEl>
                                        <p:attrNameLst>
                                          <p:attrName>style.visibility</p:attrName>
                                        </p:attrNameLst>
                                      </p:cBhvr>
                                      <p:to>
                                        <p:strVal val="visible"/>
                                      </p:to>
                                    </p:set>
                                    <p:animEffect transition="in" filter="wipe(up)">
                                      <p:cBhvr>
                                        <p:cTn id="106" dur="500"/>
                                        <p:tgtEl>
                                          <p:spTgt spid="258091"/>
                                        </p:tgtEl>
                                      </p:cBhvr>
                                    </p:animEffect>
                                  </p:childTnLst>
                                </p:cTn>
                              </p:par>
                            </p:childTnLst>
                          </p:cTn>
                        </p:par>
                        <p:par>
                          <p:cTn id="107" fill="hold" nodeType="afterGroup">
                            <p:stCondLst>
                              <p:cond delay="1000"/>
                            </p:stCondLst>
                            <p:childTnLst>
                              <p:par>
                                <p:cTn id="108" presetID="22" presetClass="entr" presetSubtype="1" fill="hold" grpId="0" nodeType="afterEffect">
                                  <p:stCondLst>
                                    <p:cond delay="0"/>
                                  </p:stCondLst>
                                  <p:childTnLst>
                                    <p:set>
                                      <p:cBhvr>
                                        <p:cTn id="109" dur="1" fill="hold">
                                          <p:stCondLst>
                                            <p:cond delay="0"/>
                                          </p:stCondLst>
                                        </p:cTn>
                                        <p:tgtEl>
                                          <p:spTgt spid="258092"/>
                                        </p:tgtEl>
                                        <p:attrNameLst>
                                          <p:attrName>style.visibility</p:attrName>
                                        </p:attrNameLst>
                                      </p:cBhvr>
                                      <p:to>
                                        <p:strVal val="visible"/>
                                      </p:to>
                                    </p:set>
                                    <p:animEffect transition="in" filter="wipe(up)">
                                      <p:cBhvr>
                                        <p:cTn id="110" dur="500"/>
                                        <p:tgtEl>
                                          <p:spTgt spid="258092"/>
                                        </p:tgtEl>
                                      </p:cBhvr>
                                    </p:animEffect>
                                  </p:childTnLst>
                                </p:cTn>
                              </p:par>
                            </p:childTnLst>
                          </p:cTn>
                        </p:par>
                        <p:par>
                          <p:cTn id="111" fill="hold" nodeType="afterGroup">
                            <p:stCondLst>
                              <p:cond delay="1500"/>
                            </p:stCondLst>
                            <p:childTnLst>
                              <p:par>
                                <p:cTn id="112" presetID="22" presetClass="entr" presetSubtype="1" fill="hold" grpId="0" nodeType="afterEffect">
                                  <p:stCondLst>
                                    <p:cond delay="0"/>
                                  </p:stCondLst>
                                  <p:childTnLst>
                                    <p:set>
                                      <p:cBhvr>
                                        <p:cTn id="113" dur="1" fill="hold">
                                          <p:stCondLst>
                                            <p:cond delay="0"/>
                                          </p:stCondLst>
                                        </p:cTn>
                                        <p:tgtEl>
                                          <p:spTgt spid="258093"/>
                                        </p:tgtEl>
                                        <p:attrNameLst>
                                          <p:attrName>style.visibility</p:attrName>
                                        </p:attrNameLst>
                                      </p:cBhvr>
                                      <p:to>
                                        <p:strVal val="visible"/>
                                      </p:to>
                                    </p:set>
                                    <p:animEffect transition="in" filter="wipe(up)">
                                      <p:cBhvr>
                                        <p:cTn id="114" dur="500"/>
                                        <p:tgtEl>
                                          <p:spTgt spid="258093"/>
                                        </p:tgtEl>
                                      </p:cBhvr>
                                    </p:animEffect>
                                  </p:childTnLst>
                                </p:cTn>
                              </p:par>
                            </p:childTnLst>
                          </p:cTn>
                        </p:par>
                        <p:par>
                          <p:cTn id="115" fill="hold" nodeType="afterGroup">
                            <p:stCondLst>
                              <p:cond delay="2000"/>
                            </p:stCondLst>
                            <p:childTnLst>
                              <p:par>
                                <p:cTn id="116" presetID="22" presetClass="entr" presetSubtype="1" fill="hold" grpId="0" nodeType="afterEffect">
                                  <p:stCondLst>
                                    <p:cond delay="0"/>
                                  </p:stCondLst>
                                  <p:childTnLst>
                                    <p:set>
                                      <p:cBhvr>
                                        <p:cTn id="117" dur="1" fill="hold">
                                          <p:stCondLst>
                                            <p:cond delay="0"/>
                                          </p:stCondLst>
                                        </p:cTn>
                                        <p:tgtEl>
                                          <p:spTgt spid="258094"/>
                                        </p:tgtEl>
                                        <p:attrNameLst>
                                          <p:attrName>style.visibility</p:attrName>
                                        </p:attrNameLst>
                                      </p:cBhvr>
                                      <p:to>
                                        <p:strVal val="visible"/>
                                      </p:to>
                                    </p:set>
                                    <p:animEffect transition="in" filter="wipe(up)">
                                      <p:cBhvr>
                                        <p:cTn id="118" dur="500"/>
                                        <p:tgtEl>
                                          <p:spTgt spid="258094"/>
                                        </p:tgtEl>
                                      </p:cBhvr>
                                    </p:animEffect>
                                  </p:childTnLst>
                                </p:cTn>
                              </p:par>
                            </p:childTnLst>
                          </p:cTn>
                        </p:par>
                        <p:par>
                          <p:cTn id="119" fill="hold" nodeType="afterGroup">
                            <p:stCondLst>
                              <p:cond delay="4500"/>
                            </p:stCondLst>
                            <p:childTnLst>
                              <p:par>
                                <p:cTn id="120" presetID="22" presetClass="entr" presetSubtype="1" fill="hold" grpId="0" nodeType="afterEffect">
                                  <p:stCondLst>
                                    <p:cond delay="0"/>
                                  </p:stCondLst>
                                  <p:childTnLst>
                                    <p:set>
                                      <p:cBhvr>
                                        <p:cTn id="121" dur="1" fill="hold">
                                          <p:stCondLst>
                                            <p:cond delay="0"/>
                                          </p:stCondLst>
                                        </p:cTn>
                                        <p:tgtEl>
                                          <p:spTgt spid="258099"/>
                                        </p:tgtEl>
                                        <p:attrNameLst>
                                          <p:attrName>style.visibility</p:attrName>
                                        </p:attrNameLst>
                                      </p:cBhvr>
                                      <p:to>
                                        <p:strVal val="visible"/>
                                      </p:to>
                                    </p:set>
                                    <p:animEffect transition="in" filter="wipe(up)">
                                      <p:cBhvr>
                                        <p:cTn id="122" dur="500"/>
                                        <p:tgtEl>
                                          <p:spTgt spid="258099"/>
                                        </p:tgtEl>
                                      </p:cBhvr>
                                    </p:animEffect>
                                  </p:childTnLst>
                                </p:cTn>
                              </p:par>
                            </p:childTnLst>
                          </p:cTn>
                        </p:par>
                        <p:par>
                          <p:cTn id="123" fill="hold" nodeType="afterGroup">
                            <p:stCondLst>
                              <p:cond delay="5000"/>
                            </p:stCondLst>
                            <p:childTnLst>
                              <p:par>
                                <p:cTn id="124" presetID="22" presetClass="entr" presetSubtype="1" fill="hold" grpId="0" nodeType="afterEffect">
                                  <p:stCondLst>
                                    <p:cond delay="0"/>
                                  </p:stCondLst>
                                  <p:childTnLst>
                                    <p:set>
                                      <p:cBhvr>
                                        <p:cTn id="125" dur="1" fill="hold">
                                          <p:stCondLst>
                                            <p:cond delay="0"/>
                                          </p:stCondLst>
                                        </p:cTn>
                                        <p:tgtEl>
                                          <p:spTgt spid="258106"/>
                                        </p:tgtEl>
                                        <p:attrNameLst>
                                          <p:attrName>style.visibility</p:attrName>
                                        </p:attrNameLst>
                                      </p:cBhvr>
                                      <p:to>
                                        <p:strVal val="visible"/>
                                      </p:to>
                                    </p:set>
                                    <p:animEffect transition="in" filter="wipe(up)">
                                      <p:cBhvr>
                                        <p:cTn id="126" dur="500"/>
                                        <p:tgtEl>
                                          <p:spTgt spid="258106"/>
                                        </p:tgtEl>
                                      </p:cBhvr>
                                    </p:animEffect>
                                  </p:childTnLst>
                                </p:cTn>
                              </p:par>
                            </p:childTnLst>
                          </p:cTn>
                        </p:par>
                        <p:par>
                          <p:cTn id="127" fill="hold" nodeType="afterGroup">
                            <p:stCondLst>
                              <p:cond delay="5500"/>
                            </p:stCondLst>
                            <p:childTnLst>
                              <p:par>
                                <p:cTn id="128" presetID="22" presetClass="entr" presetSubtype="1" fill="hold" grpId="0" nodeType="afterEffect">
                                  <p:stCondLst>
                                    <p:cond delay="0"/>
                                  </p:stCondLst>
                                  <p:childTnLst>
                                    <p:set>
                                      <p:cBhvr>
                                        <p:cTn id="129" dur="1" fill="hold">
                                          <p:stCondLst>
                                            <p:cond delay="0"/>
                                          </p:stCondLst>
                                        </p:cTn>
                                        <p:tgtEl>
                                          <p:spTgt spid="258100"/>
                                        </p:tgtEl>
                                        <p:attrNameLst>
                                          <p:attrName>style.visibility</p:attrName>
                                        </p:attrNameLst>
                                      </p:cBhvr>
                                      <p:to>
                                        <p:strVal val="visible"/>
                                      </p:to>
                                    </p:set>
                                    <p:animEffect transition="in" filter="wipe(up)">
                                      <p:cBhvr>
                                        <p:cTn id="130" dur="500"/>
                                        <p:tgtEl>
                                          <p:spTgt spid="258100"/>
                                        </p:tgtEl>
                                      </p:cBhvr>
                                    </p:animEffect>
                                  </p:childTnLst>
                                </p:cTn>
                              </p:par>
                            </p:childTnLst>
                          </p:cTn>
                        </p:par>
                        <p:par>
                          <p:cTn id="131" fill="hold" nodeType="afterGroup">
                            <p:stCondLst>
                              <p:cond delay="6000"/>
                            </p:stCondLst>
                            <p:childTnLst>
                              <p:par>
                                <p:cTn id="132" presetID="22" presetClass="entr" presetSubtype="1" fill="hold" grpId="0" nodeType="afterEffect">
                                  <p:stCondLst>
                                    <p:cond delay="0"/>
                                  </p:stCondLst>
                                  <p:childTnLst>
                                    <p:set>
                                      <p:cBhvr>
                                        <p:cTn id="133" dur="1" fill="hold">
                                          <p:stCondLst>
                                            <p:cond delay="0"/>
                                          </p:stCondLst>
                                        </p:cTn>
                                        <p:tgtEl>
                                          <p:spTgt spid="258101"/>
                                        </p:tgtEl>
                                        <p:attrNameLst>
                                          <p:attrName>style.visibility</p:attrName>
                                        </p:attrNameLst>
                                      </p:cBhvr>
                                      <p:to>
                                        <p:strVal val="visible"/>
                                      </p:to>
                                    </p:set>
                                    <p:animEffect transition="in" filter="wipe(up)">
                                      <p:cBhvr>
                                        <p:cTn id="134" dur="500"/>
                                        <p:tgtEl>
                                          <p:spTgt spid="258101"/>
                                        </p:tgtEl>
                                      </p:cBhvr>
                                    </p:animEffect>
                                  </p:childTnLst>
                                </p:cTn>
                              </p:par>
                            </p:childTnLst>
                          </p:cTn>
                        </p:par>
                        <p:par>
                          <p:cTn id="135" fill="hold" nodeType="afterGroup">
                            <p:stCondLst>
                              <p:cond delay="6500"/>
                            </p:stCondLst>
                            <p:childTnLst>
                              <p:par>
                                <p:cTn id="136" presetID="22" presetClass="entr" presetSubtype="1" fill="hold" grpId="0" nodeType="afterEffect">
                                  <p:stCondLst>
                                    <p:cond delay="0"/>
                                  </p:stCondLst>
                                  <p:childTnLst>
                                    <p:set>
                                      <p:cBhvr>
                                        <p:cTn id="137" dur="1" fill="hold">
                                          <p:stCondLst>
                                            <p:cond delay="0"/>
                                          </p:stCondLst>
                                        </p:cTn>
                                        <p:tgtEl>
                                          <p:spTgt spid="258102"/>
                                        </p:tgtEl>
                                        <p:attrNameLst>
                                          <p:attrName>style.visibility</p:attrName>
                                        </p:attrNameLst>
                                      </p:cBhvr>
                                      <p:to>
                                        <p:strVal val="visible"/>
                                      </p:to>
                                    </p:set>
                                    <p:animEffect transition="in" filter="wipe(up)">
                                      <p:cBhvr>
                                        <p:cTn id="138" dur="500"/>
                                        <p:tgtEl>
                                          <p:spTgt spid="258102"/>
                                        </p:tgtEl>
                                      </p:cBhvr>
                                    </p:animEffect>
                                  </p:childTnLst>
                                </p:cTn>
                              </p:par>
                            </p:childTnLst>
                          </p:cTn>
                        </p:par>
                        <p:par>
                          <p:cTn id="139" fill="hold" nodeType="afterGroup">
                            <p:stCondLst>
                              <p:cond delay="7000"/>
                            </p:stCondLst>
                            <p:childTnLst>
                              <p:par>
                                <p:cTn id="140" presetID="22" presetClass="entr" presetSubtype="1" fill="hold" grpId="0" nodeType="afterEffect">
                                  <p:stCondLst>
                                    <p:cond delay="0"/>
                                  </p:stCondLst>
                                  <p:childTnLst>
                                    <p:set>
                                      <p:cBhvr>
                                        <p:cTn id="141" dur="1" fill="hold">
                                          <p:stCondLst>
                                            <p:cond delay="0"/>
                                          </p:stCondLst>
                                        </p:cTn>
                                        <p:tgtEl>
                                          <p:spTgt spid="258105"/>
                                        </p:tgtEl>
                                        <p:attrNameLst>
                                          <p:attrName>style.visibility</p:attrName>
                                        </p:attrNameLst>
                                      </p:cBhvr>
                                      <p:to>
                                        <p:strVal val="visible"/>
                                      </p:to>
                                    </p:set>
                                    <p:animEffect transition="in" filter="wipe(up)">
                                      <p:cBhvr>
                                        <p:cTn id="142" dur="500"/>
                                        <p:tgtEl>
                                          <p:spTgt spid="258105"/>
                                        </p:tgtEl>
                                      </p:cBhvr>
                                    </p:animEffect>
                                  </p:childTnLst>
                                </p:cTn>
                              </p:par>
                            </p:childTnLst>
                          </p:cTn>
                        </p:par>
                        <p:par>
                          <p:cTn id="143" fill="hold" nodeType="afterGroup">
                            <p:stCondLst>
                              <p:cond delay="7500"/>
                            </p:stCondLst>
                            <p:childTnLst>
                              <p:par>
                                <p:cTn id="144" presetID="22" presetClass="entr" presetSubtype="1" fill="hold" grpId="0" nodeType="afterEffect">
                                  <p:stCondLst>
                                    <p:cond delay="0"/>
                                  </p:stCondLst>
                                  <p:childTnLst>
                                    <p:set>
                                      <p:cBhvr>
                                        <p:cTn id="145" dur="1" fill="hold">
                                          <p:stCondLst>
                                            <p:cond delay="0"/>
                                          </p:stCondLst>
                                        </p:cTn>
                                        <p:tgtEl>
                                          <p:spTgt spid="258104"/>
                                        </p:tgtEl>
                                        <p:attrNameLst>
                                          <p:attrName>style.visibility</p:attrName>
                                        </p:attrNameLst>
                                      </p:cBhvr>
                                      <p:to>
                                        <p:strVal val="visible"/>
                                      </p:to>
                                    </p:set>
                                    <p:animEffect transition="in" filter="wipe(up)">
                                      <p:cBhvr>
                                        <p:cTn id="146" dur="500"/>
                                        <p:tgtEl>
                                          <p:spTgt spid="258104"/>
                                        </p:tgtEl>
                                      </p:cBhvr>
                                    </p:animEffect>
                                  </p:childTnLst>
                                </p:cTn>
                              </p:par>
                            </p:childTnLst>
                          </p:cTn>
                        </p:par>
                        <p:par>
                          <p:cTn id="147" fill="hold" nodeType="afterGroup">
                            <p:stCondLst>
                              <p:cond delay="8000"/>
                            </p:stCondLst>
                            <p:childTnLst>
                              <p:par>
                                <p:cTn id="148" presetID="22" presetClass="entr" presetSubtype="1" fill="hold" grpId="0" nodeType="afterEffect">
                                  <p:stCondLst>
                                    <p:cond delay="0"/>
                                  </p:stCondLst>
                                  <p:childTnLst>
                                    <p:set>
                                      <p:cBhvr>
                                        <p:cTn id="149" dur="1" fill="hold">
                                          <p:stCondLst>
                                            <p:cond delay="0"/>
                                          </p:stCondLst>
                                        </p:cTn>
                                        <p:tgtEl>
                                          <p:spTgt spid="258103"/>
                                        </p:tgtEl>
                                        <p:attrNameLst>
                                          <p:attrName>style.visibility</p:attrName>
                                        </p:attrNameLst>
                                      </p:cBhvr>
                                      <p:to>
                                        <p:strVal val="visible"/>
                                      </p:to>
                                    </p:set>
                                    <p:animEffect transition="in" filter="wipe(up)">
                                      <p:cBhvr>
                                        <p:cTn id="150" dur="500"/>
                                        <p:tgtEl>
                                          <p:spTgt spid="258103"/>
                                        </p:tgtEl>
                                      </p:cBhvr>
                                    </p:animEffect>
                                  </p:childTnLst>
                                </p:cTn>
                              </p:par>
                            </p:childTnLst>
                          </p:cTn>
                        </p:par>
                        <p:par>
                          <p:cTn id="151" fill="hold" nodeType="afterGroup">
                            <p:stCondLst>
                              <p:cond delay="8500"/>
                            </p:stCondLst>
                            <p:childTnLst>
                              <p:par>
                                <p:cTn id="152" presetID="22" presetClass="entr" presetSubtype="8" fill="hold" grpId="0" nodeType="afterEffect">
                                  <p:stCondLst>
                                    <p:cond delay="0"/>
                                  </p:stCondLst>
                                  <p:childTnLst>
                                    <p:set>
                                      <p:cBhvr>
                                        <p:cTn id="153" dur="1" fill="hold">
                                          <p:stCondLst>
                                            <p:cond delay="0"/>
                                          </p:stCondLst>
                                        </p:cTn>
                                        <p:tgtEl>
                                          <p:spTgt spid="258108"/>
                                        </p:tgtEl>
                                        <p:attrNameLst>
                                          <p:attrName>style.visibility</p:attrName>
                                        </p:attrNameLst>
                                      </p:cBhvr>
                                      <p:to>
                                        <p:strVal val="visible"/>
                                      </p:to>
                                    </p:set>
                                    <p:animEffect transition="in" filter="wipe(left)">
                                      <p:cBhvr>
                                        <p:cTn id="154" dur="500"/>
                                        <p:tgtEl>
                                          <p:spTgt spid="258108"/>
                                        </p:tgtEl>
                                      </p:cBhvr>
                                    </p:animEffect>
                                  </p:childTnLst>
                                </p:cTn>
                              </p:par>
                            </p:childTnLst>
                          </p:cTn>
                        </p:par>
                        <p:par>
                          <p:cTn id="155" fill="hold" nodeType="afterGroup">
                            <p:stCondLst>
                              <p:cond delay="9000"/>
                            </p:stCondLst>
                            <p:childTnLst>
                              <p:par>
                                <p:cTn id="156" presetID="22" presetClass="entr" presetSubtype="8" fill="hold" grpId="0" nodeType="afterEffect">
                                  <p:stCondLst>
                                    <p:cond delay="0"/>
                                  </p:stCondLst>
                                  <p:childTnLst>
                                    <p:set>
                                      <p:cBhvr>
                                        <p:cTn id="157" dur="1" fill="hold">
                                          <p:stCondLst>
                                            <p:cond delay="0"/>
                                          </p:stCondLst>
                                        </p:cTn>
                                        <p:tgtEl>
                                          <p:spTgt spid="258109"/>
                                        </p:tgtEl>
                                        <p:attrNameLst>
                                          <p:attrName>style.visibility</p:attrName>
                                        </p:attrNameLst>
                                      </p:cBhvr>
                                      <p:to>
                                        <p:strVal val="visible"/>
                                      </p:to>
                                    </p:set>
                                    <p:animEffect transition="in" filter="wipe(left)">
                                      <p:cBhvr>
                                        <p:cTn id="158" dur="500"/>
                                        <p:tgtEl>
                                          <p:spTgt spid="258109"/>
                                        </p:tgtEl>
                                      </p:cBhvr>
                                    </p:animEffect>
                                  </p:childTnLst>
                                </p:cTn>
                              </p:par>
                            </p:childTnLst>
                          </p:cTn>
                        </p:par>
                        <p:par>
                          <p:cTn id="159" fill="hold" nodeType="afterGroup">
                            <p:stCondLst>
                              <p:cond delay="9500"/>
                            </p:stCondLst>
                            <p:childTnLst>
                              <p:par>
                                <p:cTn id="160" presetID="22" presetClass="entr" presetSubtype="1" fill="hold" grpId="0" nodeType="afterEffect">
                                  <p:stCondLst>
                                    <p:cond delay="0"/>
                                  </p:stCondLst>
                                  <p:childTnLst>
                                    <p:set>
                                      <p:cBhvr>
                                        <p:cTn id="161" dur="1" fill="hold">
                                          <p:stCondLst>
                                            <p:cond delay="0"/>
                                          </p:stCondLst>
                                        </p:cTn>
                                        <p:tgtEl>
                                          <p:spTgt spid="258095"/>
                                        </p:tgtEl>
                                        <p:attrNameLst>
                                          <p:attrName>style.visibility</p:attrName>
                                        </p:attrNameLst>
                                      </p:cBhvr>
                                      <p:to>
                                        <p:strVal val="visible"/>
                                      </p:to>
                                    </p:set>
                                    <p:animEffect transition="in" filter="wipe(up)">
                                      <p:cBhvr>
                                        <p:cTn id="162" dur="500"/>
                                        <p:tgtEl>
                                          <p:spTgt spid="258095"/>
                                        </p:tgtEl>
                                      </p:cBhvr>
                                    </p:animEffect>
                                  </p:childTnLst>
                                </p:cTn>
                              </p:par>
                            </p:childTnLst>
                          </p:cTn>
                        </p:par>
                        <p:par>
                          <p:cTn id="163" fill="hold" nodeType="afterGroup">
                            <p:stCondLst>
                              <p:cond delay="10000"/>
                            </p:stCondLst>
                            <p:childTnLst>
                              <p:par>
                                <p:cTn id="164" presetID="22" presetClass="entr" presetSubtype="1" fill="hold" grpId="0" nodeType="afterEffect">
                                  <p:stCondLst>
                                    <p:cond delay="0"/>
                                  </p:stCondLst>
                                  <p:childTnLst>
                                    <p:set>
                                      <p:cBhvr>
                                        <p:cTn id="165" dur="1" fill="hold">
                                          <p:stCondLst>
                                            <p:cond delay="0"/>
                                          </p:stCondLst>
                                        </p:cTn>
                                        <p:tgtEl>
                                          <p:spTgt spid="258096"/>
                                        </p:tgtEl>
                                        <p:attrNameLst>
                                          <p:attrName>style.visibility</p:attrName>
                                        </p:attrNameLst>
                                      </p:cBhvr>
                                      <p:to>
                                        <p:strVal val="visible"/>
                                      </p:to>
                                    </p:set>
                                    <p:animEffect transition="in" filter="wipe(up)">
                                      <p:cBhvr>
                                        <p:cTn id="166" dur="500"/>
                                        <p:tgtEl>
                                          <p:spTgt spid="258096"/>
                                        </p:tgtEl>
                                      </p:cBhvr>
                                    </p:animEffect>
                                  </p:childTnLst>
                                </p:cTn>
                              </p:par>
                            </p:childTnLst>
                          </p:cTn>
                        </p:par>
                        <p:par>
                          <p:cTn id="167" fill="hold" nodeType="afterGroup">
                            <p:stCondLst>
                              <p:cond delay="10500"/>
                            </p:stCondLst>
                            <p:childTnLst>
                              <p:par>
                                <p:cTn id="168" presetID="22" presetClass="entr" presetSubtype="1" fill="hold" grpId="0" nodeType="afterEffect">
                                  <p:stCondLst>
                                    <p:cond delay="0"/>
                                  </p:stCondLst>
                                  <p:childTnLst>
                                    <p:set>
                                      <p:cBhvr>
                                        <p:cTn id="169" dur="1" fill="hold">
                                          <p:stCondLst>
                                            <p:cond delay="0"/>
                                          </p:stCondLst>
                                        </p:cTn>
                                        <p:tgtEl>
                                          <p:spTgt spid="258098"/>
                                        </p:tgtEl>
                                        <p:attrNameLst>
                                          <p:attrName>style.visibility</p:attrName>
                                        </p:attrNameLst>
                                      </p:cBhvr>
                                      <p:to>
                                        <p:strVal val="visible"/>
                                      </p:to>
                                    </p:set>
                                    <p:animEffect transition="in" filter="wipe(up)">
                                      <p:cBhvr>
                                        <p:cTn id="170" dur="500"/>
                                        <p:tgtEl>
                                          <p:spTgt spid="258098"/>
                                        </p:tgtEl>
                                      </p:cBhvr>
                                    </p:animEffect>
                                  </p:childTnLst>
                                </p:cTn>
                              </p:par>
                            </p:childTnLst>
                          </p:cTn>
                        </p:par>
                        <p:par>
                          <p:cTn id="171" fill="hold" nodeType="afterGroup">
                            <p:stCondLst>
                              <p:cond delay="11000"/>
                            </p:stCondLst>
                            <p:childTnLst>
                              <p:par>
                                <p:cTn id="172" presetID="22" presetClass="entr" presetSubtype="1" fill="hold" grpId="0" nodeType="afterEffect">
                                  <p:stCondLst>
                                    <p:cond delay="0"/>
                                  </p:stCondLst>
                                  <p:childTnLst>
                                    <p:set>
                                      <p:cBhvr>
                                        <p:cTn id="173" dur="1" fill="hold">
                                          <p:stCondLst>
                                            <p:cond delay="0"/>
                                          </p:stCondLst>
                                        </p:cTn>
                                        <p:tgtEl>
                                          <p:spTgt spid="258097"/>
                                        </p:tgtEl>
                                        <p:attrNameLst>
                                          <p:attrName>style.visibility</p:attrName>
                                        </p:attrNameLst>
                                      </p:cBhvr>
                                      <p:to>
                                        <p:strVal val="visible"/>
                                      </p:to>
                                    </p:set>
                                    <p:animEffect transition="in" filter="wipe(up)">
                                      <p:cBhvr>
                                        <p:cTn id="174" dur="500"/>
                                        <p:tgtEl>
                                          <p:spTgt spid="258097"/>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258107"/>
                                        </p:tgtEl>
                                        <p:attrNameLst>
                                          <p:attrName>style.visibility</p:attrName>
                                        </p:attrNameLst>
                                      </p:cBhvr>
                                      <p:to>
                                        <p:strVal val="visible"/>
                                      </p:to>
                                    </p:set>
                                    <p:animEffect transition="in" filter="wipe(left)">
                                      <p:cBhvr>
                                        <p:cTn id="179" dur="500"/>
                                        <p:tgtEl>
                                          <p:spTgt spid="258107"/>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3" presetClass="entr" presetSubtype="16" fill="hold" grpId="0" nodeType="clickEffect">
                                  <p:stCondLst>
                                    <p:cond delay="0"/>
                                  </p:stCondLst>
                                  <p:childTnLst>
                                    <p:set>
                                      <p:cBhvr>
                                        <p:cTn id="183" dur="1" fill="hold">
                                          <p:stCondLst>
                                            <p:cond delay="0"/>
                                          </p:stCondLst>
                                        </p:cTn>
                                        <p:tgtEl>
                                          <p:spTgt spid="258110"/>
                                        </p:tgtEl>
                                        <p:attrNameLst>
                                          <p:attrName>style.visibility</p:attrName>
                                        </p:attrNameLst>
                                      </p:cBhvr>
                                      <p:to>
                                        <p:strVal val="visible"/>
                                      </p:to>
                                    </p:set>
                                    <p:anim calcmode="lin" valueType="num">
                                      <p:cBhvr>
                                        <p:cTn id="184" dur="500" fill="hold"/>
                                        <p:tgtEl>
                                          <p:spTgt spid="258110"/>
                                        </p:tgtEl>
                                        <p:attrNameLst>
                                          <p:attrName>ppt_w</p:attrName>
                                        </p:attrNameLst>
                                      </p:cBhvr>
                                      <p:tavLst>
                                        <p:tav tm="0">
                                          <p:val>
                                            <p:fltVal val="0"/>
                                          </p:val>
                                        </p:tav>
                                        <p:tav tm="100000">
                                          <p:val>
                                            <p:strVal val="#ppt_w"/>
                                          </p:val>
                                        </p:tav>
                                      </p:tavLst>
                                    </p:anim>
                                    <p:anim calcmode="lin" valueType="num">
                                      <p:cBhvr>
                                        <p:cTn id="185" dur="500" fill="hold"/>
                                        <p:tgtEl>
                                          <p:spTgt spid="2581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258052" grpId="0"/>
      <p:bldP spid="258053" grpId="0" animBg="1"/>
      <p:bldP spid="258054" grpId="0"/>
      <p:bldP spid="258055" grpId="0" animBg="1"/>
      <p:bldP spid="258056" grpId="0"/>
      <p:bldP spid="258057" grpId="0" animBg="1"/>
      <p:bldP spid="258058" grpId="0"/>
      <p:bldP spid="258059" grpId="0" animBg="1"/>
      <p:bldP spid="258060" grpId="0"/>
      <p:bldP spid="258061" grpId="0" animBg="1"/>
      <p:bldP spid="258062" grpId="0" animBg="1"/>
      <p:bldP spid="258063" grpId="0"/>
      <p:bldP spid="258064" grpId="0" animBg="1"/>
      <p:bldP spid="258065" grpId="0"/>
      <p:bldP spid="258066" grpId="0" animBg="1"/>
      <p:bldP spid="258067" grpId="0"/>
      <p:bldP spid="258068" grpId="0"/>
      <p:bldP spid="258088" grpId="0" animBg="1"/>
      <p:bldP spid="258090" grpId="0"/>
      <p:bldP spid="258091" grpId="0" animBg="1"/>
      <p:bldP spid="258092" grpId="0"/>
      <p:bldP spid="258093" grpId="0" animBg="1"/>
      <p:bldP spid="258094" grpId="0"/>
      <p:bldP spid="258095" grpId="0" animBg="1"/>
      <p:bldP spid="258096" grpId="0"/>
      <p:bldP spid="258097" grpId="0" animBg="1"/>
      <p:bldP spid="258098" grpId="0"/>
      <p:bldP spid="258099" grpId="0" animBg="1"/>
      <p:bldP spid="258100" grpId="0" animBg="1"/>
      <p:bldP spid="258101" grpId="0"/>
      <p:bldP spid="258102" grpId="0" animBg="1"/>
      <p:bldP spid="258103" grpId="0"/>
      <p:bldP spid="258104" grpId="0" animBg="1"/>
      <p:bldP spid="258105" grpId="0"/>
      <p:bldP spid="258106" grpId="0"/>
      <p:bldP spid="258107" grpId="0" animBg="1"/>
      <p:bldP spid="258108" grpId="0" animBg="1"/>
      <p:bldP spid="258109" grpId="0"/>
      <p:bldP spid="2581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p:txBody>
          <a:bodyPr/>
          <a:lstStyle/>
          <a:p>
            <a:fld id="{56A7DCF4-925D-4274-A52D-242B732B9462}" type="slidenum">
              <a:rPr lang="en-US" altLang="zh-CN"/>
              <a:pPr/>
              <a:t>8</a:t>
            </a:fld>
            <a:endParaRPr lang="en-US" altLang="zh-CN"/>
          </a:p>
        </p:txBody>
      </p:sp>
      <p:sp>
        <p:nvSpPr>
          <p:cNvPr id="301058" name="Rectangle 2"/>
          <p:cNvSpPr>
            <a:spLocks noGrp="1" noChangeArrowheads="1"/>
          </p:cNvSpPr>
          <p:nvPr>
            <p:ph type="title"/>
          </p:nvPr>
        </p:nvSpPr>
        <p:spPr/>
        <p:txBody>
          <a:bodyPr/>
          <a:lstStyle/>
          <a:p>
            <a:r>
              <a:rPr lang="zh-CN" altLang="en-US">
                <a:solidFill>
                  <a:schemeClr val="folHlink"/>
                </a:solidFill>
                <a:ea typeface="楷体_GB2312" pitchFamily="49" charset="-122"/>
                <a:sym typeface="Symbol" pitchFamily="18" charset="2"/>
              </a:rPr>
              <a:t>优先关系</a:t>
            </a:r>
            <a:r>
              <a:rPr lang="en-US" altLang="zh-CN">
                <a:solidFill>
                  <a:schemeClr val="folHlink"/>
                </a:solidFill>
                <a:ea typeface="楷体_GB2312" pitchFamily="49" charset="-122"/>
                <a:sym typeface="Symbol" pitchFamily="18" charset="2"/>
              </a:rPr>
              <a:t>"</a:t>
            </a:r>
            <a:r>
              <a:rPr lang="zh-CN" altLang="en-US">
                <a:solidFill>
                  <a:schemeClr val="hlink"/>
                </a:solidFill>
                <a:ea typeface="楷体_GB2312" pitchFamily="49" charset="-122"/>
                <a:sym typeface="Wingdings" pitchFamily="2" charset="2"/>
              </a:rPr>
              <a:t>低于</a:t>
            </a:r>
            <a:r>
              <a:rPr lang="en-US" altLang="zh-CN">
                <a:solidFill>
                  <a:schemeClr val="folHlink"/>
                </a:solidFill>
                <a:ea typeface="楷体_GB2312" pitchFamily="49" charset="-122"/>
                <a:sym typeface="Wingdings" pitchFamily="2" charset="2"/>
              </a:rPr>
              <a:t>"</a:t>
            </a:r>
          </a:p>
        </p:txBody>
      </p:sp>
      <p:sp>
        <p:nvSpPr>
          <p:cNvPr id="301059" name="Rectangle 3"/>
          <p:cNvSpPr>
            <a:spLocks noGrp="1" noChangeArrowheads="1"/>
          </p:cNvSpPr>
          <p:nvPr>
            <p:ph type="body" idx="1"/>
          </p:nvPr>
        </p:nvSpPr>
        <p:spPr>
          <a:xfrm>
            <a:off x="250825" y="1125538"/>
            <a:ext cx="8893175" cy="431800"/>
          </a:xfrm>
        </p:spPr>
        <p:txBody>
          <a:bodyPr/>
          <a:lstStyle/>
          <a:p>
            <a:pPr>
              <a:lnSpc>
                <a:spcPct val="80000"/>
              </a:lnSpc>
              <a:buFont typeface="Wingdings" pitchFamily="2" charset="2"/>
              <a:buNone/>
            </a:pPr>
            <a:r>
              <a:rPr lang="zh-CN" altLang="en-US">
                <a:ea typeface="楷体_GB2312" pitchFamily="49" charset="-122"/>
                <a:sym typeface="Symbol" pitchFamily="18" charset="2"/>
              </a:rPr>
              <a:t>表达式 </a:t>
            </a:r>
            <a:r>
              <a:rPr lang="en-US" altLang="zh-CN">
                <a:ea typeface="楷体_GB2312" pitchFamily="49" charset="-122"/>
                <a:sym typeface="Symbol" pitchFamily="18" charset="2"/>
              </a:rPr>
              <a:t>2</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3</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5</a:t>
            </a:r>
            <a:r>
              <a:rPr lang="en-US" altLang="zh-CN">
                <a:solidFill>
                  <a:schemeClr val="bg2"/>
                </a:solidFill>
                <a:ea typeface="楷体_GB2312" pitchFamily="49" charset="-122"/>
                <a:sym typeface="Symbol" pitchFamily="18" charset="2"/>
              </a:rPr>
              <a:t>+</a:t>
            </a:r>
            <a:r>
              <a:rPr lang="en-US" altLang="zh-CN">
                <a:ea typeface="楷体_GB2312" pitchFamily="49" charset="-122"/>
                <a:sym typeface="Symbol" pitchFamily="18" charset="2"/>
              </a:rPr>
              <a:t>6</a:t>
            </a:r>
          </a:p>
        </p:txBody>
      </p:sp>
      <p:sp>
        <p:nvSpPr>
          <p:cNvPr id="301060" name="Text Box 4"/>
          <p:cNvSpPr txBox="1">
            <a:spLocks noChangeArrowheads="1"/>
          </p:cNvSpPr>
          <p:nvPr/>
        </p:nvSpPr>
        <p:spPr bwMode="auto">
          <a:xfrm>
            <a:off x="6804025" y="1196975"/>
            <a:ext cx="1944688" cy="224790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NN+N </a:t>
            </a:r>
          </a:p>
          <a:p>
            <a:pPr>
              <a:spcBef>
                <a:spcPct val="20000"/>
              </a:spcBef>
            </a:pPr>
            <a:r>
              <a:rPr lang="en-US" altLang="zh-CN">
                <a:latin typeface="Times New Roman" pitchFamily="18" charset="0"/>
                <a:ea typeface="楷体_GB2312" pitchFamily="49" charset="-122"/>
                <a:sym typeface="Wingdings" pitchFamily="2" charset="2"/>
              </a:rPr>
              <a:t>NN*N </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Ni</a:t>
            </a:r>
          </a:p>
        </p:txBody>
      </p:sp>
      <p:sp>
        <p:nvSpPr>
          <p:cNvPr id="301062" name="Text Box 6"/>
          <p:cNvSpPr txBox="1">
            <a:spLocks noChangeArrowheads="1"/>
          </p:cNvSpPr>
          <p:nvPr/>
        </p:nvSpPr>
        <p:spPr bwMode="auto">
          <a:xfrm>
            <a:off x="2627313" y="2924175"/>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301066" name="Text Box 10"/>
          <p:cNvSpPr txBox="1">
            <a:spLocks noChangeArrowheads="1"/>
          </p:cNvSpPr>
          <p:nvPr/>
        </p:nvSpPr>
        <p:spPr bwMode="auto">
          <a:xfrm>
            <a:off x="4284663" y="2132013"/>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301067" name="Text Box 11"/>
          <p:cNvSpPr txBox="1">
            <a:spLocks noChangeArrowheads="1"/>
          </p:cNvSpPr>
          <p:nvPr/>
        </p:nvSpPr>
        <p:spPr bwMode="auto">
          <a:xfrm>
            <a:off x="5078413" y="37163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6</a:t>
            </a:r>
          </a:p>
        </p:txBody>
      </p:sp>
      <p:sp>
        <p:nvSpPr>
          <p:cNvPr id="301071" name="Text Box 15"/>
          <p:cNvSpPr txBox="1">
            <a:spLocks noChangeArrowheads="1"/>
          </p:cNvSpPr>
          <p:nvPr/>
        </p:nvSpPr>
        <p:spPr bwMode="auto">
          <a:xfrm>
            <a:off x="3276600" y="29241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1072" name="Line 16"/>
          <p:cNvSpPr>
            <a:spLocks noChangeShapeType="1"/>
          </p:cNvSpPr>
          <p:nvPr/>
        </p:nvSpPr>
        <p:spPr bwMode="auto">
          <a:xfrm flipV="1">
            <a:off x="2268538" y="2492375"/>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3" name="Line 17"/>
          <p:cNvSpPr>
            <a:spLocks noChangeShapeType="1"/>
          </p:cNvSpPr>
          <p:nvPr/>
        </p:nvSpPr>
        <p:spPr bwMode="auto">
          <a:xfrm flipV="1">
            <a:off x="2844800" y="2492375"/>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4" name="Line 18"/>
          <p:cNvSpPr>
            <a:spLocks noChangeShapeType="1"/>
          </p:cNvSpPr>
          <p:nvPr/>
        </p:nvSpPr>
        <p:spPr bwMode="auto">
          <a:xfrm flipH="1" flipV="1">
            <a:off x="2987675" y="2492375"/>
            <a:ext cx="433388"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5" name="Text Box 19"/>
          <p:cNvSpPr txBox="1">
            <a:spLocks noChangeArrowheads="1"/>
          </p:cNvSpPr>
          <p:nvPr/>
        </p:nvSpPr>
        <p:spPr bwMode="auto">
          <a:xfrm>
            <a:off x="2700338" y="21320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1076" name="Line 20"/>
          <p:cNvSpPr>
            <a:spLocks noChangeShapeType="1"/>
          </p:cNvSpPr>
          <p:nvPr/>
        </p:nvSpPr>
        <p:spPr bwMode="auto">
          <a:xfrm flipV="1">
            <a:off x="3060700" y="1700213"/>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7" name="Line 21"/>
          <p:cNvSpPr>
            <a:spLocks noChangeShapeType="1"/>
          </p:cNvSpPr>
          <p:nvPr/>
        </p:nvSpPr>
        <p:spPr bwMode="auto">
          <a:xfrm flipH="1" flipV="1">
            <a:off x="3636963" y="1700213"/>
            <a:ext cx="863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8" name="Line 22"/>
          <p:cNvSpPr>
            <a:spLocks noChangeShapeType="1"/>
          </p:cNvSpPr>
          <p:nvPr/>
        </p:nvSpPr>
        <p:spPr bwMode="auto">
          <a:xfrm flipH="1" flipV="1">
            <a:off x="3779838" y="1700213"/>
            <a:ext cx="13684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9" name="Text Box 23"/>
          <p:cNvSpPr txBox="1">
            <a:spLocks noChangeArrowheads="1"/>
          </p:cNvSpPr>
          <p:nvPr/>
        </p:nvSpPr>
        <p:spPr bwMode="auto">
          <a:xfrm>
            <a:off x="3492500" y="12684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1081" name="Text Box 25"/>
          <p:cNvSpPr txBox="1">
            <a:spLocks noChangeArrowheads="1"/>
          </p:cNvSpPr>
          <p:nvPr/>
        </p:nvSpPr>
        <p:spPr bwMode="auto">
          <a:xfrm>
            <a:off x="2052638" y="29241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1082" name="Line 26"/>
          <p:cNvSpPr>
            <a:spLocks noChangeShapeType="1"/>
          </p:cNvSpPr>
          <p:nvPr/>
        </p:nvSpPr>
        <p:spPr bwMode="auto">
          <a:xfrm flipV="1">
            <a:off x="5221288" y="2492375"/>
            <a:ext cx="0" cy="12239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83" name="Text Box 27"/>
          <p:cNvSpPr txBox="1">
            <a:spLocks noChangeArrowheads="1"/>
          </p:cNvSpPr>
          <p:nvPr/>
        </p:nvSpPr>
        <p:spPr bwMode="auto">
          <a:xfrm>
            <a:off x="5005388" y="21320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193ED03-732B-4F50-96E3-C19B1635D065}" type="slidenum">
              <a:rPr lang="en-US" altLang="zh-CN"/>
              <a:pPr/>
              <a:t>9</a:t>
            </a:fld>
            <a:endParaRPr lang="en-US" altLang="zh-CN"/>
          </a:p>
        </p:txBody>
      </p:sp>
      <p:sp>
        <p:nvSpPr>
          <p:cNvPr id="259074" name="Rectangle 2"/>
          <p:cNvSpPr>
            <a:spLocks noGrp="1" noChangeArrowheads="1"/>
          </p:cNvSpPr>
          <p:nvPr>
            <p:ph type="title"/>
          </p:nvPr>
        </p:nvSpPr>
        <p:spPr/>
        <p:txBody>
          <a:bodyPr/>
          <a:lstStyle/>
          <a:p>
            <a:r>
              <a:rPr lang="zh-CN" altLang="en-US">
                <a:ea typeface="楷体_GB2312" pitchFamily="49" charset="-122"/>
                <a:sym typeface="Symbol" pitchFamily="18" charset="2"/>
              </a:rPr>
              <a:t>注意！！！</a:t>
            </a:r>
          </a:p>
        </p:txBody>
      </p:sp>
      <p:sp>
        <p:nvSpPr>
          <p:cNvPr id="259075" name="Rectangle 3"/>
          <p:cNvSpPr>
            <a:spLocks noGrp="1" noChangeArrowheads="1"/>
          </p:cNvSpPr>
          <p:nvPr>
            <p:ph type="body" idx="1"/>
          </p:nvPr>
        </p:nvSpPr>
        <p:spPr>
          <a:xfrm>
            <a:off x="323850" y="1125538"/>
            <a:ext cx="8820150" cy="5006975"/>
          </a:xfrm>
        </p:spPr>
        <p:txBody>
          <a:bodyPr/>
          <a:lstStyle/>
          <a:p>
            <a:pPr algn="just" eaLnBrk="0" hangingPunct="0">
              <a:spcBef>
                <a:spcPct val="0"/>
              </a:spcBef>
              <a:buSzPct val="80000"/>
            </a:pPr>
            <a:r>
              <a:rPr lang="zh-CN" altLang="en-US">
                <a:ea typeface="楷体_GB2312" pitchFamily="49" charset="-122"/>
                <a:sym typeface="Symbol" pitchFamily="18" charset="2"/>
              </a:rPr>
              <a:t>必须注意，这三个关系，</a:t>
            </a:r>
            <a:r>
              <a:rPr lang="zh-CN" altLang="en-US">
                <a:ea typeface="楷体_GB2312" pitchFamily="49" charset="-122"/>
                <a:sym typeface="Wingdings" pitchFamily="2" charset="2"/>
              </a:rPr>
              <a:t>优先关系</a:t>
            </a:r>
            <a:r>
              <a:rPr lang="zh-CN" altLang="en-US">
                <a:ea typeface="楷体_GB2312" pitchFamily="49" charset="-122"/>
                <a:sym typeface="Symbol" pitchFamily="18" charset="2"/>
              </a:rPr>
              <a:t>相等</a:t>
            </a:r>
            <a:r>
              <a:rPr lang="en-US" altLang="zh-CN">
                <a:solidFill>
                  <a:schemeClr val="hlink"/>
                </a:solidFill>
                <a:ea typeface="楷体_GB2312" pitchFamily="49" charset="-122"/>
                <a:sym typeface="Wingdings" pitchFamily="2" charset="2"/>
              </a:rPr>
              <a:t>=</a:t>
            </a:r>
            <a:r>
              <a:rPr lang="zh-CN" altLang="en-US">
                <a:solidFill>
                  <a:schemeClr val="hlink"/>
                </a:solidFill>
                <a:ea typeface="楷体_GB2312" pitchFamily="49" charset="-122"/>
                <a:sym typeface="Wingdings" pitchFamily="2" charset="2"/>
              </a:rPr>
              <a:t>，</a:t>
            </a:r>
            <a:r>
              <a:rPr lang="zh-CN" altLang="en-US">
                <a:ea typeface="楷体_GB2312" pitchFamily="49" charset="-122"/>
                <a:sym typeface="Wingdings" pitchFamily="2" charset="2"/>
              </a:rPr>
              <a:t>优先关系低于</a:t>
            </a:r>
            <a:r>
              <a:rPr lang="en-US" altLang="zh-CN">
                <a:solidFill>
                  <a:schemeClr val="hlink"/>
                </a:solidFill>
                <a:ea typeface="楷体_GB2312" pitchFamily="49" charset="-122"/>
                <a:sym typeface="Wingdings" pitchFamily="2" charset="2"/>
              </a:rPr>
              <a:t>&lt;</a:t>
            </a:r>
            <a:r>
              <a:rPr lang="zh-CN" altLang="en-US">
                <a:ea typeface="楷体_GB2312" pitchFamily="49" charset="-122"/>
                <a:sym typeface="Wingdings" pitchFamily="2" charset="2"/>
              </a:rPr>
              <a:t>，优先关系高于</a:t>
            </a:r>
            <a:r>
              <a:rPr lang="en-US" altLang="zh-CN">
                <a:solidFill>
                  <a:schemeClr val="hlink"/>
                </a:solidFill>
                <a:ea typeface="楷体_GB2312" pitchFamily="49" charset="-122"/>
                <a:sym typeface="Wingdings" pitchFamily="2" charset="2"/>
              </a:rPr>
              <a:t>&gt;</a:t>
            </a:r>
            <a:r>
              <a:rPr lang="zh-CN" altLang="en-US">
                <a:ea typeface="楷体_GB2312" pitchFamily="49" charset="-122"/>
                <a:sym typeface="Symbol" pitchFamily="18" charset="2"/>
              </a:rPr>
              <a:t>和数学中的</a:t>
            </a:r>
            <a:r>
              <a:rPr lang="en-US" altLang="zh-CN">
                <a:ea typeface="楷体_GB2312" pitchFamily="49" charset="-122"/>
                <a:sym typeface="Symbol" pitchFamily="18" charset="2"/>
              </a:rPr>
              <a:t>=</a:t>
            </a:r>
            <a:r>
              <a:rPr lang="zh-CN" altLang="en-US">
                <a:ea typeface="楷体_GB2312" pitchFamily="49" charset="-122"/>
                <a:sym typeface="Symbol" pitchFamily="18" charset="2"/>
              </a:rPr>
              <a:t>， </a:t>
            </a:r>
            <a:r>
              <a:rPr lang="en-US" altLang="zh-CN">
                <a:ea typeface="楷体_GB2312" pitchFamily="49" charset="-122"/>
                <a:sym typeface="Symbol" pitchFamily="18" charset="2"/>
              </a:rPr>
              <a:t>&gt; </a:t>
            </a:r>
            <a:r>
              <a:rPr lang="zh-CN" altLang="en-US">
                <a:ea typeface="楷体_GB2312" pitchFamily="49" charset="-122"/>
                <a:sym typeface="Symbol" pitchFamily="18" charset="2"/>
              </a:rPr>
              <a:t>，</a:t>
            </a:r>
            <a:r>
              <a:rPr lang="en-US" altLang="zh-CN">
                <a:ea typeface="楷体_GB2312" pitchFamily="49" charset="-122"/>
                <a:sym typeface="Symbol" pitchFamily="18" charset="2"/>
              </a:rPr>
              <a:t>&lt;</a:t>
            </a:r>
            <a:r>
              <a:rPr lang="zh-CN" altLang="en-US">
                <a:ea typeface="楷体_GB2312" pitchFamily="49" charset="-122"/>
                <a:sym typeface="Symbol" pitchFamily="18" charset="2"/>
              </a:rPr>
              <a:t>是不同的</a:t>
            </a:r>
          </a:p>
          <a:p>
            <a:pPr algn="just" eaLnBrk="0" hangingPunct="0">
              <a:spcBef>
                <a:spcPct val="0"/>
              </a:spcBef>
              <a:buSzPct val="80000"/>
            </a:pPr>
            <a:r>
              <a:rPr lang="zh-CN" altLang="en-US">
                <a:ea typeface="楷体_GB2312" pitchFamily="49" charset="-122"/>
                <a:sym typeface="Symbol" pitchFamily="18" charset="2"/>
              </a:rPr>
              <a:t>若有</a:t>
            </a:r>
            <a:r>
              <a:rPr lang="en-US" altLang="zh-CN">
                <a:ea typeface="楷体_GB2312" pitchFamily="49" charset="-122"/>
                <a:sym typeface="Symbol" pitchFamily="18" charset="2"/>
              </a:rPr>
              <a:t>a&gt;b</a:t>
            </a:r>
            <a:r>
              <a:rPr lang="zh-CN" altLang="en-US">
                <a:ea typeface="楷体_GB2312" pitchFamily="49" charset="-122"/>
                <a:sym typeface="Symbol" pitchFamily="18" charset="2"/>
              </a:rPr>
              <a:t>不一定有</a:t>
            </a:r>
            <a:r>
              <a:rPr lang="en-US" altLang="zh-CN">
                <a:ea typeface="楷体_GB2312" pitchFamily="49" charset="-122"/>
                <a:sym typeface="Symbol" pitchFamily="18" charset="2"/>
              </a:rPr>
              <a:t>b&lt;a</a:t>
            </a:r>
          </a:p>
          <a:p>
            <a:pPr algn="just" eaLnBrk="0" hangingPunct="0">
              <a:spcBef>
                <a:spcPct val="0"/>
              </a:spcBef>
              <a:buSzPct val="80000"/>
            </a:pPr>
            <a:r>
              <a:rPr lang="zh-CN" altLang="en-US">
                <a:ea typeface="楷体_GB2312" pitchFamily="49" charset="-122"/>
                <a:sym typeface="Symbol" pitchFamily="18" charset="2"/>
              </a:rPr>
              <a:t>允许有</a:t>
            </a:r>
            <a:r>
              <a:rPr lang="en-US" altLang="zh-CN">
                <a:ea typeface="楷体_GB2312" pitchFamily="49" charset="-122"/>
                <a:sym typeface="Symbol" pitchFamily="18" charset="2"/>
              </a:rPr>
              <a:t>a=b</a:t>
            </a:r>
            <a:r>
              <a:rPr lang="zh-CN" altLang="en-US">
                <a:ea typeface="楷体_GB2312" pitchFamily="49" charset="-122"/>
                <a:sym typeface="Symbol" pitchFamily="18" charset="2"/>
              </a:rPr>
              <a:t>，</a:t>
            </a:r>
            <a:r>
              <a:rPr lang="en-US" altLang="zh-CN">
                <a:ea typeface="楷体_GB2312" pitchFamily="49" charset="-122"/>
                <a:sym typeface="Symbol" pitchFamily="18" charset="2"/>
              </a:rPr>
              <a:t>a&lt;b</a:t>
            </a:r>
            <a:r>
              <a:rPr lang="zh-CN" altLang="en-US">
                <a:ea typeface="楷体_GB2312" pitchFamily="49" charset="-122"/>
                <a:sym typeface="Symbol" pitchFamily="18" charset="2"/>
              </a:rPr>
              <a:t>，</a:t>
            </a:r>
            <a:r>
              <a:rPr lang="en-US" altLang="zh-CN">
                <a:ea typeface="楷体_GB2312" pitchFamily="49" charset="-122"/>
                <a:sym typeface="Symbol" pitchFamily="18" charset="2"/>
              </a:rPr>
              <a:t>a&gt;b</a:t>
            </a:r>
            <a:r>
              <a:rPr lang="zh-CN" altLang="en-US">
                <a:ea typeface="楷体_GB2312" pitchFamily="49" charset="-122"/>
                <a:sym typeface="Symbol" pitchFamily="18" charset="2"/>
              </a:rPr>
              <a:t>同时存在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left)">
                                      <p:cBhvr>
                                        <p:cTn id="7" dur="500"/>
                                        <p:tgtEl>
                                          <p:spTgt spid="259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wipe(left)">
                                      <p:cBhvr>
                                        <p:cTn id="12" dur="500"/>
                                        <p:tgtEl>
                                          <p:spTgt spid="259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Effect transition="in" filter="wipe(left)">
                                      <p:cBhvr>
                                        <p:cTn id="17" dur="500"/>
                                        <p:tgtEl>
                                          <p:spTgt spid="259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uiExpand="1" build="p"/>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ctr" defTabSz="914400" rtl="0" eaLnBrk="1" fontAlgn="base" latinLnBrk="0" hangingPunct="1">
          <a:lnSpc>
            <a:spcPct val="80000"/>
          </a:lnSpc>
          <a:spcBef>
            <a:spcPct val="20000"/>
          </a:spcBef>
          <a:spcAft>
            <a:spcPct val="0"/>
          </a:spcAft>
          <a:buClr>
            <a:schemeClr val="hlink"/>
          </a:buClr>
          <a:buSzPct val="60000"/>
          <a:buFont typeface="Wingdings" pitchFamily="2" charset="2"/>
          <a:buNone/>
          <a:tabLst/>
          <a:def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ctr" defTabSz="914400" rtl="0" eaLnBrk="1" fontAlgn="base" latinLnBrk="0" hangingPunct="1">
          <a:lnSpc>
            <a:spcPct val="80000"/>
          </a:lnSpc>
          <a:spcBef>
            <a:spcPct val="20000"/>
          </a:spcBef>
          <a:spcAft>
            <a:spcPct val="0"/>
          </a:spcAft>
          <a:buClr>
            <a:schemeClr val="hlink"/>
          </a:buClr>
          <a:buSzPct val="60000"/>
          <a:buFont typeface="Wingdings" pitchFamily="2" charset="2"/>
          <a:buNone/>
          <a:tabLst/>
          <a:def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1643</TotalTime>
  <Words>4250</Words>
  <Application>Microsoft Office PowerPoint</Application>
  <PresentationFormat>全屏显示(4:3)</PresentationFormat>
  <Paragraphs>1890</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Blends</vt:lpstr>
      <vt:lpstr>第6章 自底向上优先分析法</vt:lpstr>
      <vt:lpstr>6．3 算符优先分析法</vt:lpstr>
      <vt:lpstr>算符文法</vt:lpstr>
      <vt:lpstr>优先关系"相等"</vt:lpstr>
      <vt:lpstr>优先关系"低于"</vt:lpstr>
      <vt:lpstr>优先关系"低于"</vt:lpstr>
      <vt:lpstr>优先关系"高于"</vt:lpstr>
      <vt:lpstr>优先关系"低于"</vt:lpstr>
      <vt:lpstr>注意！！！</vt:lpstr>
      <vt:lpstr>算符优先文法的定义</vt:lpstr>
      <vt:lpstr>算符优先文法的判别</vt:lpstr>
      <vt:lpstr>6．3．3 算符优先关系表的构造</vt:lpstr>
      <vt:lpstr>FIRSTVT 集合</vt:lpstr>
      <vt:lpstr>LASTVT集合</vt:lpstr>
      <vt:lpstr>计算所有"低于"优先关系</vt:lpstr>
      <vt:lpstr>计算所有"低于&lt;"优先关系</vt:lpstr>
      <vt:lpstr>计算所有"低于&lt;"优先关系</vt:lpstr>
      <vt:lpstr>计算所有“高于&gt;"优先关系</vt:lpstr>
      <vt:lpstr>计算所有“高于&gt;"优先关系</vt:lpstr>
      <vt:lpstr>计算所有“高于&gt;"优先关系</vt:lpstr>
      <vt:lpstr>计算所有“相等="优先关系</vt:lpstr>
      <vt:lpstr>6.3.4   算符优先分析算法</vt:lpstr>
      <vt:lpstr>6.3.4   算符优先分析算法</vt:lpstr>
      <vt:lpstr>素短语和最左素短语</vt:lpstr>
      <vt:lpstr>素短语和最左素短语</vt:lpstr>
      <vt:lpstr>非终结符的换名</vt:lpstr>
      <vt:lpstr>去除单个非终结符产生式</vt:lpstr>
      <vt:lpstr>算符优先分析过程</vt:lpstr>
      <vt:lpstr>算符优先分析过程</vt:lpstr>
      <vt:lpstr>算符优先分析过程</vt:lpstr>
      <vt:lpstr>算符优先分析过程</vt:lpstr>
      <vt:lpstr>算符优先分析过程</vt:lpstr>
      <vt:lpstr>算符优先分析过程</vt:lpstr>
      <vt:lpstr>算符优先分析过程</vt:lpstr>
      <vt:lpstr>算符优先分析过程</vt:lpstr>
      <vt:lpstr>习题（习题编号对应教材第5章练习，P.121-122）</vt:lpstr>
    </vt:vector>
  </TitlesOfParts>
  <Company>Zhang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Jin</dc:creator>
  <cp:lastModifiedBy>Xu Xian</cp:lastModifiedBy>
  <cp:revision>154</cp:revision>
  <dcterms:created xsi:type="dcterms:W3CDTF">2006-09-06T08:31:30Z</dcterms:created>
  <dcterms:modified xsi:type="dcterms:W3CDTF">2022-10-31T03:24:21Z</dcterms:modified>
</cp:coreProperties>
</file>