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owid/covid-19-data/tree/master/public/dat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19700" y="485900"/>
            <a:ext cx="7693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Problem Statement:  On Thonny, use data from the owid-covid-data.csv file to create a line graph plotting number of new cases in Belarus overtime in 2020. Then use the savitsky golay filter on scipy to smooth the data with the windows at 5, 11, 21, 31. Ultimately creating 4 plots displaying both the raw and smoothed data with windows </a:t>
            </a:r>
            <a:r>
              <a:rPr lang="en">
                <a:solidFill>
                  <a:schemeClr val="dk1"/>
                </a:solidFill>
              </a:rPr>
              <a:t>5, 11, 21, 31.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do this you will need to import pandas, matplotlib.pyplot, and scipy. From IPython.display import display and from scipy import signal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 Data: </a:t>
            </a:r>
            <a:r>
              <a:rPr lang="en" u="sng">
                <a:solidFill>
                  <a:schemeClr val="hlink"/>
                </a:solidFill>
                <a:hlinkClick r:id="rId3"/>
              </a:rPr>
              <a:t>https://github.com/owid/covid-19-data/tree/master/public/data</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