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Relationship Id="rId4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Relative Motion/Rotation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of Objects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“Hinge objects”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Intended Effect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should rotate around their</a:t>
            </a:r>
            <a:br>
              <a:rPr lang="en"/>
            </a:br>
            <a:r>
              <a:rPr lang="en"/>
              <a:t>intended “Follow” target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6605" r="8382" t="10346"/>
          <a:stretch/>
        </p:blipFill>
        <p:spPr>
          <a:xfrm>
            <a:off x="4310025" y="1377525"/>
            <a:ext cx="4833974" cy="376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Homework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Extend this to a chain hierarchy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3092500"/>
            <a:ext cx="47625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Last time on Dragonball Z...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attached objects to other objects using the “Follow” metadata tag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for Object-Oriented (OO) implementation of relative movement (one object moving relative to another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“Follow” objects either keep a fixed distance relative to their target </a:t>
            </a:r>
            <a:br>
              <a:rPr lang="en"/>
            </a:br>
            <a:r>
              <a:rPr lang="en"/>
              <a:t>(e.g. flight formation), or have a maximum but no minimum follow distance (e.g. following option minions)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can ‘chain’ objects to create… A CHAIN!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Object 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Object B Follow 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Object C Follow 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…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										Following options (object chain)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Flight formation (fixed distance follow)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250"/>
            <a:ext cx="5400200" cy="244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999" y="2548324"/>
            <a:ext cx="4612999" cy="25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Chain Effect++: Motivation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still want objects to “Follow” other objects, but we also want to incorporate rotation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Objects move relative to each other,</a:t>
            </a:r>
            <a:br>
              <a:rPr lang="en"/>
            </a:br>
            <a:r>
              <a:rPr lang="en"/>
              <a:t>but also rotate relative to a pivot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Chain objects together, combined</a:t>
            </a:r>
            <a:br>
              <a:rPr lang="en"/>
            </a:br>
            <a:r>
              <a:rPr lang="en"/>
              <a:t>with rotations = hierarchy chain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175" y="2222300"/>
            <a:ext cx="4707224" cy="292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SDL code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 in GameObject::render for the function call SDL_RenderCopy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 render function with position/size, sprite sheet, and clip area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SDL_RenderCopy(SDL_Renderer* renderer,</a:t>
            </a:r>
            <a:br>
              <a:rPr lang="en"/>
            </a:br>
            <a:r>
              <a:rPr lang="en"/>
              <a:t>				 SDL_Texture* texture,</a:t>
            </a:r>
            <a:br>
              <a:rPr lang="en"/>
            </a:br>
            <a:r>
              <a:rPr lang="en"/>
              <a:t>				 const SDL_Rect* srcrect,</a:t>
            </a:r>
            <a:br>
              <a:rPr lang="en"/>
            </a:br>
            <a:r>
              <a:rPr lang="en"/>
              <a:t>				 const SDL_Rect* dstrect)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Replace with SDL_RenderCopyEx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SDL_RenderCopyEx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SDL_RenderCopyEx(SDL_Renderer*			renderer,</a:t>
            </a:r>
            <a:br>
              <a:rPr lang="en"/>
            </a:br>
            <a:r>
              <a:rPr lang="en"/>
              <a:t>				      SDL_Texture*				texture,</a:t>
            </a:r>
            <a:br>
              <a:rPr lang="en"/>
            </a:br>
            <a:r>
              <a:rPr lang="en"/>
              <a:t>				      const SDL_Rect</a:t>
            </a:r>
            <a:r>
              <a:rPr lang="en"/>
              <a:t>*			</a:t>
            </a:r>
            <a:r>
              <a:rPr lang="en"/>
              <a:t>srcrect,</a:t>
            </a:r>
            <a:br>
              <a:rPr lang="en"/>
            </a:br>
            <a:r>
              <a:rPr lang="en"/>
              <a:t>				      const SDL_Rect*			dstrect,</a:t>
            </a:r>
            <a:br>
              <a:rPr lang="en"/>
            </a:br>
            <a:r>
              <a:rPr lang="en"/>
              <a:t>				      const double				angle,</a:t>
            </a:r>
            <a:br>
              <a:rPr lang="en"/>
            </a:br>
            <a:r>
              <a:rPr lang="en"/>
              <a:t>				      const SDL_Point*			center,</a:t>
            </a:r>
            <a:br>
              <a:rPr lang="en"/>
            </a:br>
            <a:r>
              <a:rPr lang="en"/>
              <a:t>				      const SDL_RendererFlip	flip)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SDL_RenderCopyEx Arguments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renderer - target renderer (you already use this)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texture - texture to be rendered (you already use this)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srcrect - clip area of the texture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dstrect - position/width/height used when rendering the texture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angle - rotation angle (in degrees) to rotate the texture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center - 2d point to rotate the texture relative to (nullptr defaults rotate about center of texture)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flip - enum to SDL_FLIP_HORIZONTAL, SDL_FLIP_VERTICAL, or SDL_FLIP_NONE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SDL_RenderCopyEx(renderer, texture, &amp;clip, &amp;pos, 0, nullptr,</a:t>
            </a:r>
            <a:br>
              <a:rPr lang="en"/>
            </a:br>
            <a:r>
              <a:rPr lang="en"/>
              <a:t>				      SDL_FLIP_HORIZONTAL)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Flip the texture horizontally (no other transforms)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SDL_Point center = {0, 0};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SDL_RenderCopyEx(renderer, texture, &amp;clip, &amp;pos, 90, &amp;center,</a:t>
            </a:r>
            <a:br>
              <a:rPr lang="en"/>
            </a:br>
            <a:r>
              <a:rPr lang="en"/>
              <a:t>				      SDL_FLIP_NONE)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Rotate texture about its point (0,0) 90 degrees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Assignment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Switch over to using SDL_RenderCopyEx for your renders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Have your “Follow” objects orbit around their target objects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this-&gt;position = target-&gt;position + offset (offset is a fixed point that you hardcode)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center = -offset (center is an SDL_Point)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angle += rotationSpeed (angle is a float that increases every update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