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83" r:id="rId9"/>
    <p:sldId id="272" r:id="rId10"/>
    <p:sldId id="277" r:id="rId11"/>
    <p:sldId id="278" r:id="rId12"/>
    <p:sldId id="279" r:id="rId13"/>
    <p:sldId id="280" r:id="rId14"/>
    <p:sldId id="281" r:id="rId15"/>
    <p:sldId id="28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48" autoAdjust="0"/>
  </p:normalViewPr>
  <p:slideViewPr>
    <p:cSldViewPr>
      <p:cViewPr varScale="1">
        <p:scale>
          <a:sx n="46" d="100"/>
          <a:sy n="46" d="100"/>
        </p:scale>
        <p:origin x="67" y="9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</a:t>
          </a:r>
          <a:r>
            <a:rPr lang="en-US" sz="2800" dirty="0" err="1"/>
            <a:t>init</a:t>
          </a:r>
          <a:endParaRPr lang="en-US" sz="2800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</a:t>
          </a:r>
          <a:r>
            <a:rPr lang="en-US" sz="2800" kern="1200" dirty="0" err="1"/>
            <a:t>init</a:t>
          </a:r>
          <a:endParaRPr lang="en-US" sz="2800" kern="1200" dirty="0"/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192" y="548680"/>
            <a:ext cx="3127248" cy="892696"/>
          </a:xfrm>
        </p:spPr>
        <p:txBody>
          <a:bodyPr/>
          <a:lstStyle/>
          <a:p>
            <a:r>
              <a:rPr lang="en-IN" dirty="0"/>
              <a:t>Git stash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4192" y="1628799"/>
            <a:ext cx="4367808" cy="4824533"/>
          </a:xfrm>
        </p:spPr>
        <p:txBody>
          <a:bodyPr>
            <a:normAutofit/>
          </a:bodyPr>
          <a:lstStyle/>
          <a:p>
            <a:r>
              <a:rPr lang="en-IN" sz="2400" dirty="0"/>
              <a:t>It allows one to save a copy of the code without making a commit.</a:t>
            </a:r>
          </a:p>
          <a:p>
            <a:r>
              <a:rPr lang="en-US" sz="2400" dirty="0"/>
              <a:t>Stashing is like saving a temporary local commit to your branch.</a:t>
            </a:r>
          </a:p>
          <a:p>
            <a:r>
              <a:rPr lang="en-IN" sz="2400" dirty="0"/>
              <a:t>$git stash list</a:t>
            </a:r>
          </a:p>
          <a:p>
            <a:r>
              <a:rPr lang="en-IN" sz="2400" dirty="0"/>
              <a:t>Enable one to see the list of the stashes</a:t>
            </a:r>
          </a:p>
          <a:p>
            <a:r>
              <a:rPr lang="en-IN" sz="2400" dirty="0"/>
              <a:t>And </a:t>
            </a:r>
          </a:p>
          <a:p>
            <a:r>
              <a:rPr lang="en-IN" sz="2400" dirty="0"/>
              <a:t>$git stash apply</a:t>
            </a:r>
          </a:p>
          <a:p>
            <a:r>
              <a:rPr lang="en-IN" sz="2400" dirty="0"/>
              <a:t>To reapply the stashed code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DB7853-3C8C-EA5C-2A3E-19C7BD34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run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55065"/>
                </a:solidFill>
                <a:effectLst/>
                <a:latin typeface="IBM Plex Mono" panose="020B0604020202020204" pitchFamily="49" charset="0"/>
              </a:rPr>
              <a:t>git stash 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you’ll see a list of stashes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3F0D75F-BEA9-097E-1F66-14DCBA1B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run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55065"/>
                </a:solidFill>
                <a:effectLst/>
                <a:latin typeface="IBM Plex Mono" panose="020B0509050203000203" pitchFamily="49" charset="0"/>
              </a:rPr>
              <a:t>git stash 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D3D"/>
                </a:solidFill>
                <a:effectLst/>
                <a:latin typeface="Merriweather" panose="00000500000000000000" pitchFamily="2" charset="0"/>
              </a:rPr>
              <a:t> you’ll see a list of stashes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0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06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2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12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57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relog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2060848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37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840416" y="980728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preview of the said commands .</a:t>
            </a:r>
          </a:p>
          <a:p>
            <a:r>
              <a:rPr lang="en-IN" dirty="0"/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144016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8EEBE02-97D6-ED6B-C82E-5E9104C3E921}"/>
              </a:ext>
            </a:extLst>
          </p:cNvPr>
          <p:cNvSpPr/>
          <p:nvPr/>
        </p:nvSpPr>
        <p:spPr>
          <a:xfrm>
            <a:off x="767408" y="1628800"/>
            <a:ext cx="6264696" cy="4824536"/>
          </a:xfrm>
          <a:prstGeom prst="corner">
            <a:avLst>
              <a:gd name="adj1" fmla="val 471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1D81F0CD-3C88-7BFF-43CA-553687D37271}"/>
              </a:ext>
            </a:extLst>
          </p:cNvPr>
          <p:cNvSpPr/>
          <p:nvPr/>
        </p:nvSpPr>
        <p:spPr>
          <a:xfrm rot="10800000">
            <a:off x="3647728" y="1628800"/>
            <a:ext cx="7200800" cy="4824536"/>
          </a:xfrm>
          <a:prstGeom prst="corner">
            <a:avLst>
              <a:gd name="adj1" fmla="val 44740"/>
              <a:gd name="adj2" fmla="val 69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623392" y="1448779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highlight>
                  <a:srgbClr val="000080"/>
                </a:highlight>
              </a:rPr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>
                <a:highlight>
                  <a:srgbClr val="000080"/>
                </a:highlight>
              </a:rPr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ighlight>
                  <a:srgbClr val="000080"/>
                </a:highlight>
              </a:rPr>
              <a:t> </a:t>
            </a:r>
            <a:r>
              <a:rPr lang="en-IN" sz="2400" dirty="0">
                <a:highlight>
                  <a:srgbClr val="000080"/>
                </a:highlight>
              </a:rPr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>
                <a:highlight>
                  <a:srgbClr val="000080"/>
                </a:highlight>
              </a:rPr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>
                <a:highlight>
                  <a:srgbClr val="000080"/>
                </a:highlight>
              </a:rPr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30" y="-197062"/>
            <a:ext cx="9144000" cy="883568"/>
          </a:xfrm>
        </p:spPr>
        <p:txBody>
          <a:bodyPr/>
          <a:lstStyle/>
          <a:p>
            <a:r>
              <a:rPr lang="en-IN" b="1" i="1" dirty="0"/>
              <a:t>The Project History</a:t>
            </a:r>
            <a:endParaRPr b="1" i="1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D1F45-EDED-8E13-0A8E-5B2576E945CA}"/>
              </a:ext>
            </a:extLst>
          </p:cNvPr>
          <p:cNvSpPr/>
          <p:nvPr/>
        </p:nvSpPr>
        <p:spPr>
          <a:xfrm>
            <a:off x="142935" y="646357"/>
            <a:ext cx="11953328" cy="6332342"/>
          </a:xfrm>
          <a:prstGeom prst="rect">
            <a:avLst/>
          </a:prstGeom>
          <a:solidFill>
            <a:srgbClr val="C2E49C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i="0" dirty="0">
                <a:solidFill>
                  <a:srgbClr val="171717"/>
                </a:solidFill>
                <a:effectLst/>
                <a:latin typeface="-apple-system"/>
              </a:rPr>
              <a:t>📋 </a:t>
            </a:r>
            <a:r>
              <a:rPr lang="en-IN" sz="3200" b="1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-apple-system"/>
              </a:rPr>
              <a:t>Logging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</a:p>
          <a:p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</a:t>
            </a:r>
            <a:r>
              <a:rPr lang="en-US" sz="2400" b="1" dirty="0" err="1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oneline</a:t>
            </a:r>
            <a:r>
              <a:rPr lang="en-US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 more succinct output</a:t>
            </a:r>
            <a:endParaRPr lang="en-IN" sz="2400" b="1" dirty="0">
              <a:solidFill>
                <a:srgbClr val="00B0F0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log </a:t>
            </a:r>
            <a:r>
              <a:rPr lang="en-IN" sz="2400" b="1" dirty="0">
                <a:solidFill>
                  <a:srgbClr val="FFFFCC"/>
                </a:solidFill>
                <a:latin typeface="-apple-system"/>
                <a:sym typeface="Wingdings" panose="05000000000000000000" pitchFamily="2" charset="2"/>
              </a:rPr>
              <a:t>--graph    </a:t>
            </a:r>
            <a:r>
              <a:rPr lang="en-IN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#with a visual graph of branches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TO VEIW THE “undo” history</a:t>
            </a: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reflog</a:t>
            </a:r>
            <a:endParaRPr lang="en-IN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View your current state + any merge conflicts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status</a:t>
            </a:r>
          </a:p>
          <a:p>
            <a:pPr algn="l"/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See the differences in your staged (or </a:t>
            </a:r>
            <a:r>
              <a:rPr lang="en-US" sz="28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unstaged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 changes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  <a:sym typeface="Wingdings" panose="05000000000000000000" pitchFamily="2" charset="2"/>
              </a:rPr>
              <a:t>git diff--</a:t>
            </a:r>
            <a:r>
              <a:rPr lang="en-US" sz="2400" b="1" i="0" dirty="0">
                <a:solidFill>
                  <a:srgbClr val="FFFFCC"/>
                </a:solidFill>
                <a:effectLst/>
                <a:latin typeface="-apple-system"/>
                <a:sym typeface="Wingdings" panose="05000000000000000000" pitchFamily="2" charset="2"/>
              </a:rPr>
              <a:t>staged  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-apple-system"/>
                <a:sym typeface="Wingdings" panose="05000000000000000000" pitchFamily="2" charset="2"/>
              </a:rPr>
              <a:t># for staged changes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  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#for </a:t>
            </a:r>
            <a:r>
              <a:rPr lang="en-US" sz="2400" b="1" dirty="0" err="1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unstaged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 changes</a:t>
            </a:r>
            <a:endParaRPr lang="en-US" sz="24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diff branch1..branch2  </a:t>
            </a:r>
            <a:r>
              <a:rPr lang="en-US" sz="2400" b="1" dirty="0">
                <a:solidFill>
                  <a:srgbClr val="00B0F0"/>
                </a:solidFill>
                <a:latin typeface="-apple-system"/>
                <a:sym typeface="Wingdings" panose="05000000000000000000" pitchFamily="2" charset="2"/>
              </a:rPr>
              <a:t>#see differences between two branches</a:t>
            </a: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-apple-system"/>
                <a:sym typeface="Wingdings" panose="05000000000000000000" pitchFamily="2" charset="2"/>
              </a:rPr>
              <a:t>Uncommit the previous changes(this will uncommit and leave the files in the working directory}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-apple-system"/>
                <a:sym typeface="Wingdings" panose="05000000000000000000" pitchFamily="2" charset="2"/>
              </a:rPr>
              <a:t>git reset &lt;commit-sha&gt;</a:t>
            </a:r>
          </a:p>
          <a:p>
            <a:endParaRPr lang="en-IN" sz="2800" b="1" dirty="0">
              <a:solidFill>
                <a:schemeClr val="tx1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8CBE4-5661-CEC8-D09D-C7376F7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" y="1442568"/>
            <a:ext cx="6485182" cy="3299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08235-2157-A9CA-74E0-8A915919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50" y="5318499"/>
            <a:ext cx="7071973" cy="9525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FC3E2E-4259-07CD-9B2B-6EE11B03D2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" r="4396"/>
          <a:stretch/>
        </p:blipFill>
        <p:spPr>
          <a:xfrm>
            <a:off x="6470945" y="1805308"/>
            <a:ext cx="5721055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-315416"/>
            <a:ext cx="9144000" cy="1143000"/>
          </a:xfrm>
        </p:spPr>
        <p:txBody>
          <a:bodyPr/>
          <a:lstStyle/>
          <a:p>
            <a:r>
              <a:rPr lang="en-US" dirty="0"/>
              <a:t>Branches-switching/merging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9625-70B8-5BCF-DABC-C8B997D8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556792"/>
            <a:ext cx="4877223" cy="115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675F4-6635-02AB-D8E2-F950E7EDB221}"/>
              </a:ext>
            </a:extLst>
          </p:cNvPr>
          <p:cNvSpPr txBox="1"/>
          <p:nvPr/>
        </p:nvSpPr>
        <p:spPr>
          <a:xfrm>
            <a:off x="407368" y="11967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Creating a branch: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851</TotalTime>
  <Words>459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Arial Black</vt:lpstr>
      <vt:lpstr>Candara</vt:lpstr>
      <vt:lpstr>Consolas</vt:lpstr>
      <vt:lpstr>IBM Plex Mono</vt:lpstr>
      <vt:lpstr>Merriweather</vt:lpstr>
      <vt:lpstr>Sitka Small Semibold</vt:lpstr>
      <vt:lpstr>Symbol</vt:lpstr>
      <vt:lpstr>Tech Computer 16x9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The project history</vt:lpstr>
      <vt:lpstr>Branches-switching/merging</vt:lpstr>
      <vt:lpstr>Git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7</cp:revision>
  <dcterms:created xsi:type="dcterms:W3CDTF">2022-06-06T02:38:21Z</dcterms:created>
  <dcterms:modified xsi:type="dcterms:W3CDTF">2022-06-07T09:16:35Z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