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69" r:id="rId5"/>
    <p:sldId id="276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48" autoAdjust="0"/>
  </p:normalViewPr>
  <p:slideViewPr>
    <p:cSldViewPr>
      <p:cViewPr varScale="1">
        <p:scale>
          <a:sx n="46" d="100"/>
          <a:sy n="46" d="100"/>
        </p:scale>
        <p:origin x="67" y="8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</a:t>
          </a:r>
          <a:r>
            <a:rPr lang="en-US" sz="2800" dirty="0" err="1"/>
            <a:t>init</a:t>
          </a:r>
          <a:endParaRPr lang="en-US" sz="2800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</a:t>
          </a:r>
          <a:r>
            <a:rPr lang="en-US" sz="2800" kern="1200" dirty="0" err="1"/>
            <a:t>init</a:t>
          </a:r>
          <a:endParaRPr lang="en-US" sz="2800" kern="1200" dirty="0"/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9720" y="188640"/>
            <a:ext cx="9144000" cy="1143000"/>
          </a:xfrm>
        </p:spPr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331640"/>
            <a:ext cx="9612560" cy="53377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logs/diffs)</a:t>
            </a:r>
          </a:p>
          <a:p>
            <a:r>
              <a:rPr lang="en-IN" dirty="0"/>
              <a:t>branches/switch/merging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relog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449D6-405F-2CB8-85CA-382DA294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3308920"/>
            <a:ext cx="7956130" cy="3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2060848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Git, is a version control system.</a:t>
            </a:r>
            <a:b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</a:b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endParaRPr lang="en-IN" b="1" dirty="0">
              <a:solidFill>
                <a:srgbClr val="FFFFCC"/>
              </a:solidFill>
              <a:latin typeface="Sitka Small Semibold" pitchFamily="2" charset="0"/>
            </a:endParaRPr>
          </a:p>
          <a:p>
            <a:pPr algn="ctr"/>
            <a:r>
              <a:rPr lang="en-IN" b="1" dirty="0">
                <a:solidFill>
                  <a:srgbClr val="FFFFCC"/>
                </a:solidFill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804EB-9DA7-E0CE-6107-63EE77AC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116632"/>
            <a:ext cx="9370057" cy="6624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61374-BEE1-F883-3E8F-487AFD66607A}"/>
              </a:ext>
            </a:extLst>
          </p:cNvPr>
          <p:cNvSpPr txBox="1"/>
          <p:nvPr/>
        </p:nvSpPr>
        <p:spPr>
          <a:xfrm>
            <a:off x="9840416" y="980728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preview of the said commands .</a:t>
            </a:r>
          </a:p>
          <a:p>
            <a:r>
              <a:rPr lang="en-IN" dirty="0"/>
              <a:t>I have used them to create  a repo and push them to GitHub </a:t>
            </a:r>
          </a:p>
        </p:txBody>
      </p:sp>
    </p:spTree>
    <p:extLst>
      <p:ext uri="{BB962C8B-B14F-4D97-AF65-F5344CB8AC3E}">
        <p14:creationId xmlns:p14="http://schemas.microsoft.com/office/powerpoint/2010/main" val="25596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14401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Making changes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8EEBE02-97D6-ED6B-C82E-5E9104C3E921}"/>
              </a:ext>
            </a:extLst>
          </p:cNvPr>
          <p:cNvSpPr/>
          <p:nvPr/>
        </p:nvSpPr>
        <p:spPr>
          <a:xfrm>
            <a:off x="767408" y="1628800"/>
            <a:ext cx="6264696" cy="4824536"/>
          </a:xfrm>
          <a:prstGeom prst="corner">
            <a:avLst>
              <a:gd name="adj1" fmla="val 471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1D81F0CD-3C88-7BFF-43CA-553687D37271}"/>
              </a:ext>
            </a:extLst>
          </p:cNvPr>
          <p:cNvSpPr/>
          <p:nvPr/>
        </p:nvSpPr>
        <p:spPr>
          <a:xfrm rot="10800000">
            <a:off x="3647728" y="1628800"/>
            <a:ext cx="7200800" cy="4824536"/>
          </a:xfrm>
          <a:prstGeom prst="corner">
            <a:avLst>
              <a:gd name="adj1" fmla="val 44740"/>
              <a:gd name="adj2" fmla="val 69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551384" y="1402124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highlight>
                  <a:srgbClr val="000080"/>
                </a:highlight>
              </a:rPr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>
                <a:highlight>
                  <a:srgbClr val="000080"/>
                </a:highlight>
              </a:rPr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ighlight>
                  <a:srgbClr val="000080"/>
                </a:highlight>
              </a:rPr>
              <a:t> </a:t>
            </a:r>
            <a:r>
              <a:rPr lang="en-IN" sz="2400" dirty="0">
                <a:highlight>
                  <a:srgbClr val="000080"/>
                </a:highlight>
              </a:rPr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>
                <a:highlight>
                  <a:srgbClr val="000080"/>
                </a:highlight>
              </a:rPr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>
                <a:highlight>
                  <a:srgbClr val="000080"/>
                </a:highlight>
              </a:rPr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318C2-96BF-742F-C54D-B3BCC2EA179D}"/>
              </a:ext>
            </a:extLst>
          </p:cNvPr>
          <p:cNvSpPr/>
          <p:nvPr/>
        </p:nvSpPr>
        <p:spPr>
          <a:xfrm>
            <a:off x="191344" y="908720"/>
            <a:ext cx="11953328" cy="5822096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716</TotalTime>
  <Words>284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Candara</vt:lpstr>
      <vt:lpstr>Consolas</vt:lpstr>
      <vt:lpstr>Sitka Small Semibold</vt:lpstr>
      <vt:lpstr>Symbol</vt:lpstr>
      <vt:lpstr>Tech Computer 16x9</vt:lpstr>
      <vt:lpstr>New Git Concepts</vt:lpstr>
      <vt:lpstr>Content Layout</vt:lpstr>
      <vt:lpstr>What is Git </vt:lpstr>
      <vt:lpstr>PowerPoint Presentation</vt:lpstr>
      <vt:lpstr>PowerPoint Presentation</vt:lpstr>
      <vt:lpstr>Making changes </vt:lpstr>
      <vt:lpstr>The project history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6</cp:revision>
  <dcterms:created xsi:type="dcterms:W3CDTF">2022-06-06T02:38:21Z</dcterms:created>
  <dcterms:modified xsi:type="dcterms:W3CDTF">2022-06-07T07:00:53Z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