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/>
    <p:restoredTop sz="94652"/>
  </p:normalViewPr>
  <p:slideViewPr>
    <p:cSldViewPr snapToGrid="0" snapToObjects="1" showGuides="1">
      <p:cViewPr>
        <p:scale>
          <a:sx n="127" d="100"/>
          <a:sy n="127" d="100"/>
        </p:scale>
        <p:origin x="-1008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1:58.2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24575,'0'10'0,"0"-3"0,0 7 0,0-6 0,0 0 0,0-3 0,0 2 0,2 4 0,1 2 0,-1-1 0,2-2 0,-4-3 0,2-1 0,-2-1 0,0-2 0,0 0 0,1 1 0,-1-1 0,2 2 0,-2 0 0,0 1 0,1-1 0,0 0 0,0-1 0,1 1 0,-2 0 0,3 1 0,-2 1 0,2 0 0,-1 1 0,2 1 0,0 1 0,-1 0 0,0 0 0,0-5 0,-3 0 0,2 0 0,-1-1 0,-1 3 0,3-1 0,0 1 0,-1 0 0,1 1 0,-1-1 0,0-2 0,1 0 0,-3-1 0,3-1 0,-2 0 0,2 1 0,-3-1 0,3 0 0,-3 2 0,3 1 0,-2 1 0,2 0 0,-3-1 0,4 3 0,-4-3 0,4 4 0,-4-1 0,3-3 0,-2 3 0,0-5 0,0 1 0,0 0 0,2 1 0,-3 1 0,2 3 0,0-3 0,-2 3 0,2-1 0,-1 1 0,1 0 0,2 0 0,0-4 0,0 3 0,-1-3 0,-1 1 0,2 0 0,-2-1 0,0-1 0,1 2 0,-3-3 0,4 3 0,-2-3 0,1 2 0,-1 0 0,1-1 0,-3 2 0,3-3 0,-2 3 0,0-1 0,-1-1 0,2 2 0,-2-3 0,2 3 0,-2-4 0,1 4 0,0 1 0,2 0 0,-2 1 0,2-1 0,-3 1 0,4-1 0,-2 1 0,1-1 0,-1 1 0,2-1 0,-4 2 0,3-3 0,-2 0 0,2 1 0,-1-1 0,2 3 0,-2-3 0,1 8 0,0-6 0,-1 4 0,1-4 0,-1-1 0,2 4 0,0-2 0,2 2 0,-1 0 0,0-2 0,-1 2 0,0-4 0,-2 4 0,1-4 0,0 1 0,0-2 0,-1 1 0,2-1 0,-3-1 0,3 0 0,-2-2 0,1 3 0,-1-1 0,0-1 0,2 6 0,-2-7 0,0 5 0,-1-4 0,1-1 0,-2 3 0,3-2 0,-3 1 0,4 3 0,-4-5 0,4 5 0,-4-3 0,4 3 0,-2 1 0,0-2 0,0 1 0,0-3 0,-2 1 0,3 3 0,-2-2 0,2 1 0,-1-1 0,0-1 0,2 0 0,-2 1 0,1-3 0,-1 4 0,1-5 0,-2 4 0,1-5 0,0 4 0,2-2 0,-2 2 0,-1-2 0,-1 1 0,0-3 0,2 6 0,0-3 0,0 4 0,1-5 0,-2 2 0,2-4 0,-3 1 0,1-2 0,1 1 0,-2 3 0,2-1 0,0 5 0,0 0 0,2 2 0,0 0 0,0-2 0,2 4 0,-2-5 0,2 5 0,-2-4 0,0 0 0,-2 0 0,2-1 0,-4 1 0,4 0 0,-2 2 0,2-2 0,0 0 0,0-1 0,-2-1 0,1-1 0,-1 0 0,1-1 0,-1 1 0,2-2 0,-4 1 0,3-1 0,-3-2 0,2 2 0,0 1 0,-2 1 0,3 1 0,-1-1 0,2 2 0,-2-3 0,1 2 0,-2-5 0,0 2 0,1-1 0,-2 3 0,2-4 0,-2 4 0,1-3 0,-1 4 0,2-2 0,-1 1 0,0 0 0,0-1 0,-1-1 0,2 2 0,-2 1 0,2-2 0,0 5 0,-2-5 0,3 4 0,-2-1 0,2-1 0,-2 2 0,2-5 0,-3 2 0,3-1 0,-3 1 0,4 0 0,-4-1 0,2-1 0,-2-2 0,0 2 0,1-1 0,0 3 0,2-2 0,-3 1 0,2-1 0,-2 0 0,0 1 0,0-1 0,1 2 0,0 1 0,0 0 0,1-1 0,-2 0 0,3-3 0,-3 3 0,4-2 0,-4 3 0,3-1 0,-2 3 0,2-3 0,-1 3 0,2-1 0,0 1 0,1 0 0,-1 0 0,2-1 0,-4-1 0,1 2 0,-2-5 0,2 2 0,-2-3 0,0 1 0,1 0 0,-2 1 0,3 1 0,-2 0 0,4 2 0,-5-3 0,3 1 0,-3-4 0,2 0 0,-2 2 0,2 1 0,-1 1 0,0 3 0,2-2 0,-3 1 0,4-2 0,-2-1 0,0 1 0,-1-2 0,1 3 0,-2-3 0,3 2 0,-2-1 0,2 1 0,-3 2 0,4 2 0,-2-1 0,0 1 0,1-3 0,-2 2 0,2-3 0,-3 0 0,4 1 0,-4-3 0,3 5 0,-1-5 0,0 5 0,1-6 0,-1 3 0,0-2 0,1 3 0,-1-1 0,0-2 0,2 4 0,-4-2 0,4 4 0,-2-5 0,0 3 0,1-3 0,-1 1 0,0 1 0,1-3 0,-2 2 0,1-3 0,-1 3 0,2-4 0,-3 4 0,3-3 0,-3 1 0,2 0 0,-1 2 0,1-1 0,2 2 0,-3-2 0,4 1 0,-4-1 0,4 1 0,-5-4 0,4 4 0,-4-1 0,3 1 0,-1 0 0,0 1 0,2-1 0,-4 3 0,3-2 0,-2 3 0,2-3 0,-3 2 0,6 2 0,-3-4 0,1 4 0,-1-5 0,-2-1 0,0 1 0,1-3 0,-2 1 0,2-2 0,-2 2 0,0 1 0,0-1 0,0 2 0,1-3 0,-1 1 0,2-2 0,-2 0 0,1 1 0,0 1 0,0-2 0,-1 7 0,2-4 0,-2 3 0,2-2 0,-2-1 0,0-1 0,0 0 0,0-1 0,0 1 0,0-2 0,2 2 0,-2-1 0,2 3 0,-2-3 0,0 1 0,0-2 0,0 0 0,1 1 0,-1-1 0,2 0 0,-2 2 0,0-1 0,0 1 0,0-2 0,0 2 0,1-2 0,0 1 0,0-2 0,-1 1 0,0 3 0,0-3 0,0 2 0,2 0 0,-2-1 0,2 3 0,-2-3 0,0 5 0,0-3 0,0 3 0,0-1 0,0-3 0,0 0 0,1-1 0,0-1 0,0 0 0,-1 0 0,0 1 0,0-1 0,0 0 0,2 1 0,-2-1 0,1 0 0,-1 2 0,0-1 0,0 1 0,0 0 0,0-1 0,0 1 0,0-2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01.9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24575,'3'2'0,"-1"0"0,1 0 0,0 2 0,2 3 0,0-1 0,0 3 0,-1-6 0,-1 1 0,0-2 0,-1 0 0,0 0 0,0 0 0,1-1 0,-2 0 0,4 3 0,-1-1 0,1 2 0,2 0 0,0 0 0,0 0 0,-2-1 0,-1-3 0,-3 1 0,1-2 0,-1 3 0,3 0 0,0 2 0,1 1 0,-1-4 0,0 3 0,-1-4 0,1 3 0,-2-2 0,0 2 0,2-1 0,-1 0 0,0-1 0,-1 1 0,1-1 0,-1 2 0,0-1 0,0 1 0,0 1 0,-1-2 0,2 1 0,-1-1 0,0 1 0,0-3 0,-1 1 0,2 0 0,0 1 0,0 0 0,0 1 0,0 0 0,2 0 0,-1 1 0,-1-3 0,0 2 0,-1-2 0,0-1 0,1 1 0,-1 0 0,1 1 0,0 0 0,2 2 0,-3-3 0,2 2 0,-2-3 0,0 1 0,1-2 0,-2 2 0,2 1 0,-1 1 0,3 1 0,-1 0 0,1 0 0,0-1 0,-1-1 0,-1 1 0,0-2 0,-1 1 0,-1-2 0,1 1 0,0 2 0,0-1 0,1 1 0,-1-1 0,0 0 0,0 0 0,0-1 0,0-1 0,-2 1 0,2 0 0,-1 1 0,2 0 0,-1 1 0,1-1 0,-1 1 0,0-2 0,1 0 0,-1-1 0,-1 1 0,1-1 0,-1 1 0,3 2 0,0 0 0,0 4 0,1-4 0,-1 3 0,1-3 0,0 0 0,-1 0 0,1 0 0,-2 0 0,2 1 0,-3-2 0,1 0 0,-1 1 0,-1-2 0,1 2 0,0-3 0,-2 1 0,2-1 0,-1 3 0,2-2 0,-1 2 0,0-2 0,1 1 0,-1-1 0,0 0 0,0 0 0,1 1 0,-1-1 0,0 0 0,0 0 0,1 2 0,-2-1 0,4 1 0,-2-1 0,0 0 0,0 1 0,-1-2 0,0 1 0,1-2 0,0 2 0,0 0 0,0 0 0,1 0 0,-1-1 0,0 0 0,1-1 0,0 3 0,-1-1 0,1-1 0,-2 0 0,1-2 0,-1 1 0,-1 0 0,1 0 0,-1 1 0,2-2 0,-1 2 0,1-1 0,0 2 0,2-1 0,-3-1 0,2 2 0,-1-3 0,0 2 0,1-2 0,-1 2 0,1 0 0,1 0 0,0 1 0,-1-2 0,1 1 0,-1-1 0,-1 1 0,1-2 0,-2 2 0,0-2 0,1 1 0,-1-1 0,0 0 0,2 1 0,-2 1 0,3 1 0,-1 1 0,1 0 0,0 0 0,-1-2 0,0 1 0,-2-1 0,0-1 0,0 0 0,0 0 0,0 1 0,0 1 0,4 1 0,1 2 0,3-1 0,-3 0 0,3 0 0,-4-1 0,0 1 0,-2-3 0,0 0 0,-2 1 0,0 1 0,2 1 0,-1-1 0,2 0 0,-2-1 0,1 2 0,0-2 0,-2 0 0,1-1 0,-1 1 0,0 2 0,1-1 0,1 3 0,-2-4 0,3 2 0,-1 1 0,0-2 0,1 2 0,-2-2 0,2 0 0,-2 1 0,0-1 0,0-2 0,-1 4 0,1-4 0,-1 3 0,1-1 0,-1-1 0,1 1 0,0 0 0,1 0 0,-1 1 0,1 0 0,3 1 0,-2-1 0,1-1 0,-3 0 0,1 0 0,0 0 0,1 1 0,-1-2 0,1 1 0,-2 1 0,2-2 0,-3 1 0,1-3 0,-2 1 0,2 1 0,-1 0 0,2 3 0,0-1 0,0 0 0,0 0 0,0-1 0,1 1 0,-1-3 0,0 2 0,-2-2 0,0 0 0,1 1 0,-1 0 0,-1 0 0,1 0 0,0 1 0,-1-2 0,1 2 0,-1-2 0,1 2 0,-1-2 0,0 3 0,1-2 0,-1 0 0,0 0 0,0 0 0,-1 0 0,1 1 0,-1-1 0,1 2 0,0-3 0,1 3 0,-2-1 0,2 0 0,-1-1 0,0 1 0,-1 0 0,0 1 0,0 0 0,0 0 0,0 0 0,0-1 0,0 1 0,0-1 0,1 1 0,0 2 0,2-2 0,-2 2 0,0-4 0,0 0 0,1 1 0,-1-2 0,0 3 0,0-2 0,-1 0 0,1-1 0,0 2 0,1 0 0,0 0 0,0 0 0,0-1 0,-1 1 0,1-2 0,0 0 0,0 2 0,-1-2 0,1 3 0,1-1 0,-1 0 0,1 1 0,-2-3 0,1 2 0,-1-1 0,1 1 0,-1 1 0,1-1 0,0-1 0,-2 1 0,1-1 0,-1 0 0,0-1 0,1 2 0,-1-1 0,1 0 0,0-1 0,0 1 0,0-1 0,-1 0 0,1 2 0,-1-2 0,2 3 0,-1-2 0,0 1 0,-1 0 0,0 0 0,1 0 0,-1-2 0,1 1 0,0 0 0,-1 1 0,1-2 0,-1 1 0,0 1 0,0 0 0,0 1 0,0-1 0,0 1 0,0 0 0,1-1 0,0-1 0,0 1 0,-1 0 0,1-1 0,-1 4 0,1-3 0,0 1 0,-1 0 0,1-2 0,-1 1 0,0 0 0,0 1 0,0-1 0,1 0 0,-1-2 0,1 0 0,-1 1 0,0 0 0,1 0 0,0 0 0,0 1 0,-1 0 0,0-1 0,0 2 0,0-1 0,1 0 0,-1 1 0,1-3 0,-1 3 0,0-1 0,1 1 0,-1 0 0,2-1 0,-2 0 0,1-3 0,-1 1 0,1-1 0,0 4 0,1 1 0,1 4 0,-1-3 0,1 2 0,-1-5 0,0-1 0,-2-1 0,2 0 0,-2-1 0,1-1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33.2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1 281 24575,'4'0'0,"1"0"0,4-3 0,-2 1 0,3-1 0,-1 1 0,-2 0 0,1-1 0,-1 1 0,1-1 0,1-1 0,1-1 0,-3 1 0,3-1 0,-4 3 0,0 0 0,-2 0 0,0 2 0,-2-2 0,0 1 0,1 0 0,0 0 0,0 1 0,0-1 0,0 0 0,2-1 0,-1 0 0,4-2 0,-3 2 0,2-2 0,-3 3 0,-1-2 0,0 2 0,-1 0 0,1 0 0,3 1 0,-2-1 0,1 0 0,-3 0 0,2 0 0,0 0 0,2 1 0,-2-1 0,1 1 0,-2 0 0,2-2 0,-1 1 0,4-2 0,-1 0 0,2 0 0,-1 1 0,-1 0 0,-2 1 0,0 0 0,-1-1 0,1 1 0,2-2 0,0 2 0,1-1 0,-1 1 0,-2 0 0,0 1 0,-2-1 0,2-1 0,-2 2 0,3-1 0,-3 1 0,2-1 0,-1 1 0,3-3 0,-3 3 0,4-1 0,-3-1 0,2 1 0,3-2 0,-4 1 0,1 0 0,-2 2 0,-2-1 0,0 0 0,1 0 0,-1-1 0,3 2 0,-1-2 0,1 1 0,-2 0 0,1 1 0,-2 0 0,-1-1 0,0 1 0,1-1 0,0 0 0,1-1 0,1 1 0,0-1 0,4 0 0,0-1 0,1 0 0,1 1 0,-4 0 0,-1 2 0,-1-3 0,0 3 0,0-1 0,1 0 0,0 0 0,0 0 0,-1 0 0,0 1 0,-1-2 0,1 2 0,0-2 0,0 1 0,0 1 0,-1-1 0,-1 1 0,0-1 0,-1 0 0,0 0 0,0 1 0,0-1 0,0 1 0,-1-2 0,1 2 0,1-2 0,-1 2 0,0-1 0,0 1 0,2-2 0,0 2 0,0-2 0,2 2 0,-2-3 0,3 2 0,-2-2 0,0 2 0,0-1 0,-1 0 0,1 0 0,-2-1 0,3 2 0,0-1 0,0 0 0,0 1 0,1-1 0,0 1 0,0 0 0,1-1 0,-1 0 0,0 1 0,-1 0 0,0 0 0,-3 1 0,2-1 0,-2-1 0,0 2 0,0-1 0,-1 1 0,0 0 0,2-1 0,-1 1 0,4-3 0,-1 3 0,2-1 0,-3 0 0,5-1 0,-3 0 0,2 1 0,-2 1 0,-1 0 0,-1-1 0,0 1 0,0-2 0,-3 2 0,5-1 0,-2 1 0,2-3 0,2 3 0,-4-1 0,5 0 0,-3 0 0,3-1 0,-3 1 0,2 0 0,-2 1 0,1 0 0,0 0 0,-1 0 0,-1 0 0,-3 0 0,0 0 0,-2-1 0,1 1 0,-1-1 0,1 0 0,1 0 0,-1 0 0,0 0 0,1 1 0,-1-1 0,0 1 0,0-1 0,1 1 0,0-2 0,1 0 0,0 1 0,-1-1 0,1 0 0,-2 1 0,2-1 0,0 1 0,-2-1 0,3 2 0,-3-2 0,2 2 0,-2-1 0,0 0 0,0 1 0,-2-3 0,2 3 0,-2-2 0,2 2 0,-1-1 0,1 0 0,0 1 0,-2-1 0,1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34.1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9:20.3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1 125 24575,'5'-1'0,"1"-2"0,1-1 0,4-2 0,-3 1 0,1 0 0,-1 0 0,-2 2 0,0 0 0,-1-1 0,-1 2 0,1-2 0,-2-1 0,1 2 0,-2-1 0,0 2 0,1 1 0,0-1 0,0-1 0,0 1 0,1-2 0,-1 2 0,0-1 0,1-1 0,0 1 0,-1 1 0,2-1 0,-2 3 0,0-1 0,0 1 0,-1 0 0,1-1 0,0 1 0,0-3 0,0 2 0,-1 0 0,2-1 0,-3 0 0,2 1 0,-1-1 0,0 1 0,0-1 0,-1 0 0,1 2 0,0-1 0,0 1 0,0 0 0,1 0 0,-1 0 0,0 0 0,-1-1 0,1 1 0,0-1 0,0 1 0,0 0 0,0 0 0,1-1 0,-1 0 0,0 0 0,1 1 0,-1 0 0,-1-1 0,1 1 0,-1-1 0,1 0 0,0 0 0,-2-2 0,1 1 0,-2 1 0,1 0 0,-1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9:21.3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24575,'3'-2'0,"1"1"0,-2 0 0,0 1 0,1 0 0,-1 1 0,0-1 0,2 2 0,-1 0 0,1-1 0,1 0 0,-1 0 0,0 0 0,-1 1 0,1-2 0,-2 2 0,3-2 0,-1 2 0,0-1 0,1 1 0,-3-2 0,2 1 0,-2-1 0,0 1 0,1 0 0,0 1 0,0-2 0,0 2 0,0-2 0,-1 2 0,-1-1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9:22.9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24575,'5'1'0,"1"0"0,-4 0 0,3-1 0,-2 1 0,1-1 0,0 1 0,1-1 0,-1 0 0,1 0 0,-1 1 0,2-1 0,0 3 0,2-3 0,-1 1 0,1 0 0,-1 0 0,1 1 0,-3-2 0,0 2 0,-3-1 0,0 0 0,0 0 0,1 1 0,0 1 0,0-1 0,2 3 0,-1-2 0,1 0 0,0 0 0,-1-1 0,-1 0 0,-2 0 0,1-2 0,0 2 0,0-2 0,-1 2 0,1 0 0,-1-1 0,1 1 0,0-2 0,-1 1 0,0 0 0,1 0 0,-1 1 0,1-2 0,-1 2 0,1-2 0,-1 2 0,1-2 0,-1 1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04.2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05.0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07.2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24575,'3'0'0,"1"1"0,-2-1 0,0 1 0,1-1 0,-1 0 0,1 1 0,0-1 0,0 1 0,-1-1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12.1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13.0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24575,'4'0'0,"-1"0"0,-1 1 0,0-1 0,1 1 0,-1-1 0,0 0 0,0 0 0,1 0 0,-1 0 0,-1 1 0,1-1 0,0 2 0,0-2 0,-1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21.2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1714 24575,'2'-5'0,"1"-2"0,0-1 0,-1-1 0,-1 3 0,0-1 0,-1 1 0,1 0 0,-1 0 0,0 2 0,0 0 0,0 1 0,0-1 0,1 0 0,0-1 0,1 0 0,1-2 0,0 1 0,-1 0 0,-1 2 0,0-1 0,0-1 0,0 3 0,-1-1 0,1 3 0,-1-1 0,1 0 0,-1-1 0,0-1 0,1-3 0,1 3 0,0-1 0,1 1 0,-1 3 0,0-2 0,0 1 0,0-1 0,-1 0 0,1 0 0,0 0 0,0 0 0,-1-1 0,1 0 0,0-1 0,-1 2 0,1 0 0,0-1 0,-1 2 0,1-2 0,0 2 0,0-2 0,-1 0 0,2-1 0,0 0 0,0 1 0,1-1 0,-2 3 0,1-3 0,-1 2 0,0 0 0,1 0 0,-2 1 0,1 0 0,0-2 0,1 0 0,2-1 0,-2 1 0,0 1 0,-1 1 0,0-1 0,-1 0 0,0-1 0,-1-1 0,2 1 0,0-1 0,0 2 0,2-1 0,-1 0 0,1 0 0,0 0 0,-2 2 0,0 0 0,1-1 0,-1 1 0,0-2 0,2 2 0,-1-2 0,0 2 0,-1 0 0,1 0 0,-1 1 0,0 0 0,1-1 0,-1 0 0,1-1 0,1-3 0,0 1 0,2-1 0,-4 3 0,2 0 0,-2 1 0,-1 0 0,3-2 0,-1-1 0,4-3 0,1-2 0,-1 2 0,4-2 0,-4 5 0,1 0 0,-3 2 0,-3 0 0,0 1 0,1 0 0,-1-1 0,-1 0 0,2 0 0,-1-1 0,2 2 0,-2 0 0,0 0 0,-1 0 0,1 1 0,0-1 0,0-1 0,1 1 0,0 0 0,1-2 0,-1 1 0,0 0 0,1 0 0,-3 1 0,1 0 0,0-2 0,1 1 0,1-1 0,-2 1 0,0-1 0,0 2 0,0 1 0,-2-1 0,2 0 0,-1 0 0,1-1 0,1-1 0,-1 0 0,1-1 0,-1 2 0,1 0 0,-2 1 0,1-1 0,-2 1 0,2 0 0,-2-2 0,4 1 0,-3-2 0,3 3 0,-2-3 0,1 2 0,-1-2 0,0 3 0,3-5 0,-3 3 0,5-3 0,-6 3 0,4 0 0,-4 2 0,3-2 0,-2 2 0,1-1 0,-1 0 0,2 0 0,-2-1 0,2-1 0,0 2 0,0-1 0,0 1 0,0-1 0,-1 2 0,-1-1 0,0 1 0,0-1 0,1-1 0,0-2 0,2 1 0,-2 1 0,3-2 0,-1 1 0,2-3 0,-2 2 0,0 0 0,-1 2 0,0-1 0,-2 3 0,1-1 0,-1 2 0,-1-1 0,1-1 0,1 0 0,-1-1 0,3-1 0,0-1 0,-1 1 0,1 1 0,-3 2 0,0-1 0,1 2 0,-2-1 0,1 1 0,-1-2 0,1 1 0,2-2 0,0 2 0,0-2 0,-1 2 0,0-1 0,-1 1 0,0 0 0,0 0 0,1-1 0,0 1 0,0-2 0,4-2 0,-3 0 0,3-1 0,-2 3 0,0-1 0,2 2 0,-3 0 0,1 0 0,-1-1 0,-2 2 0,2-3 0,-2 2 0,2-1 0,-1 1 0,0-2 0,3-1 0,0 1 0,1-4 0,1 3 0,0-1 0,-1 2 0,-2-1 0,0 1 0,-1 0 0,1 0 0,-1 1 0,-1-1 0,1 2 0,-1-1 0,0 1 0,0-1 0,-1 2 0,0 0 0,2-2 0,-2 1 0,3-1 0,-2 1 0,0-2 0,1 1 0,0-1 0,1 0 0,0-2 0,1 2 0,-1-1 0,0 2 0,-1-1 0,0 2 0,-2-2 0,0 2 0,1-2 0,-1 3 0,1-3 0,0 1 0,2-3 0,-1 2 0,-1 0 0,0 0 0,-1 2 0,1 0 0,-1 0 0,0 1 0,0-1 0,1 0 0,-1 0 0,0 0 0,1 0 0,0 0 0,0-2 0,2 1 0,-1-2 0,0 0 0,1-1 0,-1 1 0,1 0 0,1 0 0,-1 1 0,0-1 0,0 1 0,0 0 0,-1 0 0,3-4 0,-2 3 0,2-3 0,-2 3 0,1 0 0,-1-2 0,1 1 0,-1 0 0,1-3 0,-1 4 0,0-4 0,-1 5 0,-1-2 0,2 0 0,-3 2 0,1-1 0,-1 4 0,0-2 0,-1 2 0,1-1 0,-1 0 0,1 2 0,-2-2 0,2 2 0,-1-2 0,1 1 0,1 0 0,-1 0 0,0-1 0,1 1 0,-1-2 0,0 2 0,2-3 0,-1 1 0,0-1 0,1 1 0,-1-1 0,0 1 0,0 0 0,-1-1 0,2 1 0,-1-1 0,2 0 0,-3 0 0,2 1 0,-1-1 0,0 3 0,0-3 0,-1 2 0,1-1 0,-2 1 0,3-1 0,-2-1 0,1 1 0,-1 0 0,-2 1 0,2 0 0,-1 0 0,1 0 0,-2 1 0,2 1 0,-2-1 0,2 0 0,-2 0 0,2 0 0,-1 0 0,0-1 0,0 1 0,-1 0 0,2-1 0,-2 1 0,2 0 0,0-1 0,0 0 0,0 0 0,1-2 0,-1 0 0,1 1 0,-2-1 0,1 2 0,-1 1 0,1 0 0,-2-1 0,1 1 0,0 1 0,-1-1 0,1 1 0,0-2 0,-1 1 0,1 0 0,0-1 0,0 1 0,0 0 0,0 0 0,-1 0 0,2 0 0,-2-1 0,2 0 0,0-1 0,-1 0 0,1 0 0,0-1 0,-1 3 0,1-2 0,-1 2 0,1 0 0,-1-1 0,-1 1 0,1 1 0,-1-1 0,2 0 0,-2 0 0,2 1 0,-2-1 0,3 1 0,-3-2 0,1 1 0,0 1 0,-1-1 0,2-1 0,1-1 0,-1 0 0,2-1 0,0 3 0,-3-2 0,3 2 0,-3-1 0,0 1 0,1 0 0,-2-1 0,2 2 0,0-1 0,-1 1 0,1-1 0,-2-1 0,2 1 0,0 0 0,-1-1 0,1 1 0,-1 0 0,0-1 0,1 1 0,0-1 0,0 0 0,-1-1 0,1 2 0,0 0 0,-1-1 0,1 1 0,-2 0 0,2-1 0,0 1 0,0 0 0,0 0 0,0-1 0,1 1 0,-1-2 0,0 3 0,0-3 0,0 3 0,-1-1 0,1 0 0,1-1 0,-2 1 0,1 1 0,-1-1 0,1 0 0,1 0 0,-1 0 0,1-1 0,0 2 0,2-1 0,-1 0 0,1 0 0,1 0 0,0 0 0,-1 1 0,0-1 0,-2 1 0,0 1 0,-1 0 0,1 0 0,-1 0 0,1 0 0,1 0 0,1 0 0,0 0 0,1 1 0,-3 0 0,0 1 0,-1-2 0,-1 1 0,0 0 0,2-1 0,-2 2 0,1-1 0,0 1 0,1-1 0,0 0 0,0 1 0,0-1 0,0 1 0,-2 0 0,1-2 0,-2 2 0,2-2 0,-1 2 0,2-2 0,-2 2 0,1-1 0,-1 1 0,1-2 0,1 2 0,-1-2 0,-1 2 0,1-1 0,0 1 0,0-2 0,0 2 0,0-2 0,1 2 0,-1-1 0,0 2 0,0-2 0,1 1 0,-1-2 0,0 2 0,1-1 0,-1 1 0,0 0 0,-1-1 0,1 1 0,0 0 0,0 0 0,-1-1 0,1 2 0,0 0 0,0-1 0,0 1 0,1-1 0,-1 2 0,1 0 0,-1-2 0,-1 0 0,1 0 0,-1-1 0,1 2 0,0-1 0,-1 1 0,1 1 0,1-2 0,-1 2 0,1-1 0,0 3 0,0-2 0,1 2 0,-2-3 0,0 0 0,-1 0 0,0-1 0,-1 1 0,2 1 0,-2 0 0,3 1 0,-2-3 0,0 3 0,0-2 0,-1 0 0,0 0 0,1-2 0,0 1 0,0 0 0,-1 2 0,1 1 0,-1 2 0,1-2 0,-1 2 0,1-3 0,-1 1 0,1-3 0,-1 2 0,0-2 0,0 2 0,0-2 0,0 2 0,0-1 0,0 1 0,0 1 0,0 0 0,0 0 0,0 0 0,1-1 0,0 0 0,0-2 0,-1 2 0,0-2 0,0 3 0,0 0 0,0 1 0,0 0 0,0 0 0,0-1 0,0 0 0,0 0 0,0 0 0,0 0 0,1-1 0,-1-1 0,1 0 0,-1-1 0,0 1 0,0 0 0,0 1 0,0-2 0,0 0 0,0 0 0,0 1 0,0-1 0,0 0 0,0 1 0,0-1 0,0 0 0,0 0 0,0 1 0,0-1 0,0 0 0,0 2 0,0 0 0,0 1 0,0-2 0,0 1 0,0-2 0,0 2 0,0-2 0,0 2 0,0-1 0,0 0 0,0 2 0,0-3 0,0 2 0,0-1 0,0 0 0,0 2 0,0-1 0,0 0 0,-1-1 0,1-1 0,-1 2 0,1 0 0,-1 1 0,0 0 0,0 0 0,1 0 0,-1 0 0,1 0 0,-2 0 0,2-1 0,0 0 0,0-1 0,0 0 0,-1 0 0,1 0 0,-1 0 0,1 0 0,0 2 0,0-3 0,0 3 0,0-2 0,0 0 0,-1-1 0,1 1 0,-1-1 0,1 1 0,-1 0 0,1 2 0,-1-1 0,1-1 0,0 1 0,0-2 0,0 1 0,0-1 0,-1 0 0,0 2 0,0-2 0,1 3 0,-1-2 0,1 1 0,-1 0 0,1 0 0,-1 1 0,1-3 0,-2 2 0,2-2 0,0 1 0,0-1 0,-1 0 0,1 2 0,-2-2 0,2 2 0,-1-2 0,1 0 0,0 1 0,0-1 0,0 0 0,-1 0 0,0 2 0,-1-2 0,2 3 0,-2-1 0,2 0 0,-1-1 0,0 0 0,0-1 0,0 0 0,1 2 0,-1-2 0,1 3 0,-2-2 0,2 2 0,-2-3 0,1 3 0,0-1 0,0 1 0,1-1 0,-2-1 0,1 0 0,0-1 0,1 0 0,0 0 0,-1 1 0,1-1 0,-2 1 0,2 0 0,-1 1 0,1-2 0,0 0 0,-1 0 0,0 1 0,0 0 0,0 0 0,1 2 0,-2-3 0,2 2 0,-2-2 0,1 0 0,0 0 0,1 1 0,0-1 0,-1 0 0,1 2 0,-1-2 0,1 3 0,-1-2 0,0 2 0,-1-3 0,1 2 0,0-1 0,1 0 0,-1 2 0,-1-3 0,2 2 0,-2-2 0,2 0 0,-1 1 0,0-1 0,1 0 0,-1 2 0,0-2 0,0 2 0,-1-2 0,2 2 0,-2-2 0,1 3 0,-1-3 0,0 2 0,2 0 0,-2-1 0,1 1 0,-1 0 0,2-2 0,-1 0 0,1 1 0,0-1 0,-1 0 0,1 0 0,-3 2 0,3-1 0,-2 0 0,2-1 0,-2 1 0,1-1 0,0 0 0,0-1 0,1 1 0,-1 0 0,0 0 0,1 0 0,-1 1 0,0-1 0,0 0 0,0 0 0,0 1 0,1-1 0,-1 0 0,1 0 0,-1 1 0,1-1 0,-1 0 0,1 1 0,-1-1 0,1 1 0,-2 0 0,1 2 0,-1-3 0,2 3 0,-2-1 0,1 0 0,-1-1 0,2 0 0,-1 0 0,1 0 0,-1 0 0,1 1 0,-1-2 0,0 2 0,0-2 0,-1 2 0,2-2 0,-1 2 0,1-2 0,0 0 0,0 1 0,-1-2 0,1 1 0,-1-1 0,1 1 0,0 1 0,0-1 0,0 0 0,-2 1 0,2 0 0,-1 0 0,1 0 0,-1-2 0,1 1 0,-1 0 0,1 0 0,0 0 0,0 1 0,-1-1 0,1 0 0,-1 0 0,1 2 0,0-2 0,-1 2 0,0 0 0,0-2 0,0 2 0,1-2 0,-2 1 0,2 0 0,-2 1 0,2-2 0,0 0 0,-1 0 0,1 1 0,-1-1 0,1 0 0,-1 0 0,1 1 0,-2-1 0,1 2 0,0-2 0,0 2 0,1-2 0,-2 0 0,2 0 0,-1 1 0,1-1 0,-1 0 0,1 1 0,-1-1 0,1 0 0,-1 0 0,0 1 0,0-1 0,0 0 0,0 2 0,-1-2 0,0 2 0,2-1 0,-2 1 0,2 0 0,-3 0 0,2-1 0,0 0 0,0 0 0,0 0 0,0-1 0,-1 1 0,1 0 0,-1 2 0,0-3 0,2 2 0,-1-1 0,0 0 0,1 0 0,-1 0 0,1-1 0,0 0 0,-1 1 0,0-1 0,0 0 0,1 0 0,0 1 0,0 0 0,-1 0 0,1 0 0,-1 0 0,1-1 0,-1 0 0,1 2 0,-2-3 0,2 3 0,-1-2 0,1 1 0,0 0 0,0-1 0,-2 1 0,2 0 0,-1 0 0,0 0 0,1 0 0,-1-1 0,1 0 0,0 0 0,0 1 0,-1-1 0,1 0 0,-2 1 0,1-1 0,0 0 0,0 2 0,1-2 0,-1 2 0,0-3 0,0 2 0,0-1 0,0 1 0,0 0 0,0-1 0,0 1 0,0 0 0,0 2 0,0-3 0,1 2 0,-1-1 0,1 1 0,-2 0 0,0 2 0,1-3 0,-1 4 0,0-3 0,1 1 0,-2 0 0,3 0 0,-1 0 0,0-1 0,0 0 0,-1-1 0,1 0 0,1 1 0,0-2 0,-1 2 0,1-2 0,-1 0 0,1 1 0,-1-1 0,1 0 0,-1 0 0,1 1 0,0-1 0,0 0 0,0 1 0,0-1 0,0 0 0,0 0 0,0 1 0,0-1 0,0 0 0,0 0 0,0 1 0,0-1 0,0 0 0,0 1 0,0 0 0,0 0 0,0 0 0,0-1 0,0 2 0,0-1 0,-1 1 0,0-1 0,0 0 0,1 0 0,0-1 0,0 0 0,-1 1 0,1-1 0,-1 0 0,1 2 0,-1-2 0,1 3 0,-1-1 0,1 1 0,0 0 0,0-1 0,0 1 0,0-3 0,-2 3 0,2-2 0,-1 0 0,1-1 0,0 2 0,0-1 0,0 0 0,0-1 0,0 1 0,0 0 0,0 1 0,0 0 0,0 1 0,0-3 0,0 2 0,0-2 0,0 0 0,0 2 0,0 0 0,0 1 0,1 0 0,-1 0 0,1-1 0,1 1 0,-2-3 0,1 3 0,0-2 0,-1 0 0,2 1 0,0 1 0,-1-1 0,2 1 0,-3-1 0,2-2 0,-2 2 0,2-2 0,-2 0 0,3 2 0,-2 0 0,2 1 0,-1 0 0,0-1 0,0 1 0,-2-2 0,2 1 0,0-1 0,-1-1 0,1-1 0,-1 1 0,0 1 0,1-2 0,-1 1 0,0-1 0,0 3 0,-1-2 0,1 2 0,0-2 0,-1 2 0,1-2 0,0 2 0,0-2 0,0 0 0,-1 1 0,0-1 0,0 0 0,1 0 0,-1 1 0,1-1 0,-1 0 0,0 0 0,0 1 0,0-1 0,0 0 0,1 1 0,-1-1 0,1 0 0,-1 0 0,0 1 0,0 0 0,0 3 0,0-1 0,0 2 0,0-2 0,0 0 0,0-1 0,0 0 0,1 0 0,0 0 0,0 0 0,-1-2 0,0 0 0,0 0 0,0 2 0,1 0 0,-1 1 0,1-2 0,-1 2 0,0-2 0,0 0 0,1-1 0,-1 1 0,1 0 0,-1 0 0,0 0 0,0 1 0,1-2 0,0 2 0,0-2 0,-1 1 0,0-1 0,0 0 0,0 2 0,1-3 0,-1 2 0,1-1 0,-1 0 0,0 0 0,1 1 0,-1-1 0,1 1 0,-1 0 0,1 0 0,-1 1 0,1 0 0,0 0 0,0-1 0,0-1 0,-1 1 0,1-1 0,-1 0 0,1 2 0,0-2 0,-1 2 0,1-2 0,0 0 0,0 1 0,0 0 0,0 0 0,-1 0 0,1 0 0,0 0 0,0 1 0,1 0 0,0 1 0,-1-1 0,2-1 0,-1 1 0,0-2 0,-1 0 0,0 1 0,0-1 0,0 0 0,0 1 0,0-1 0,-1 0 0,2 0 0,0 2 0,0 0 0,1 0 0,-1 0 0,1 0 0,-1 1 0,2-1 0,-1 0 0,1-1 0,-1 0 0,1 2 0,-2-3 0,0 2 0,0-2 0,0 1 0,-1-1 0,1 1 0,1 1 0,-2 0 0,1 0 0,-1-2 0,1 0 0,0 0 0,-1 1 0,3 2 0,0-1 0,1 2 0,-1-2 0,-1-1 0,-1-1 0,0-1 0,-1 1 0,3 3 0,0 0 0,2 2 0,0-2 0,1-1 0,-2 1 0,1-1 0,0 0 0,2 0 0,-4-2 0,1 0 0,-4 0 0,1-2 0,0 2 0,1 0 0,5 5 0,1-2 0,4 5 0,-2-6 0,-3 1 0,-2-4 0,-3 1 0,1 1 0,1 1 0,2 1 0,0 1 0,0-2 0,-4 0 0,1-2 0,-2 0 0,2 1 0,0 0 0,1 1 0,3 2 0,-2-1 0,4 1 0,-6-2 0,2 1 0,-3-4 0,0 3 0,-1-4 0,-2 2 0,3 0 0,0 2 0,1 0 0,1 0 0,-3-2 0,2 0 0,-3 1 0,1-2 0,-2 1 0,2-2 0,-1 2 0,2 0 0,-1 0 0,0 0 0,1 0 0,-1 2 0,2-1 0,-2 0 0,2 0 0,-2-1 0,0-1 0,1 1 0,-1-2 0,-1 2 0,1-1 0,-1 0 0,1 0 0,0-1 0,-2 2 0,2-2 0,-1 2 0,1-1 0,2 3 0,-1-1 0,0 0 0,-2-1 0,1 0 0,0 0 0,0-1 0,-1 1 0,1 0 0,0 1 0,0-1 0,0 0 0,0 2 0,1-2 0,-1 1 0,-1-1 0,0-2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37.4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24575,'2'4'0,"2"3"0,0-1 0,1 2 0,0 0 0,-1 0 0,1-1 0,2 3 0,-4-6 0,3 4 0,-4-4 0,0 0 0,0 0 0,-1-2 0,2 1 0,-2 1 0,1 3 0,0-2 0,2 3 0,-3-1 0,3 0 0,-3-1 0,1-3 0,-1 0 0,1 2 0,0-1 0,2 2 0,-3-2 0,2 0 0,-2-2 0,1 0 0,-1 1 0,1-1 0,0 0 0,0 0 0,0 0 0,-1 0 0,1-1 0,0 3 0,1-1 0,0 2 0,2 1 0,-2 0 0,2 0 0,-2 3 0,1-1 0,0 2 0,-1 0 0,1-2 0,1 3 0,-1-3 0,2 1 0,-2-1 0,1-3 0,-2 0 0,0 0 0,0-2 0,-2 0 0,1 0 0,-2 0 0,2 0 0,-1 0 0,1 0 0,-1-1 0,0 0 0,1 0 0,0 0 0,-1 0 0,1-1 0,-1 1 0,1 2 0,1-2 0,-1 3 0,1-1 0,-1 0 0,0-1 0,-1 0 0,0-2 0,0 2 0,1 0 0,2 2 0,-1 0 0,1 0 0,-3-1 0,0 0 0,0-1 0,1 1 0,0 1 0,0 0 0,-1-1 0,-1 0 0,1-2 0,-1 0 0,2-1 0,-1 1 0,1 0 0,0 0 0,-1 1 0,1 0 0,0 1 0,0-2 0,-1 0 0,1-1 0,1 1 0,-1 0 0,0 0 0,0 1 0,2 1 0,-1 0 0,0-1 0,0-1 0,-1-2 0,-1 2 0,1-2 0,-1 2 0,2-1 0,-1 0 0,-1 0 0,1-1 0,-1 2 0,2-2 0,-1 1 0,-1 0 0,1-1 0,0 1 0,-1 0 0,0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40.1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24575,'3'3'0,"0"1"0,1 1 0,0 2 0,1 0 0,0 0 0,-1 1 0,1-3 0,-1 5 0,0-4 0,0 1 0,-2-3 0,0-3 0,-1 2 0,2 1 0,0 3 0,-1 2 0,1-2 0,0-1 0,0 0 0,-1-1 0,1-1 0,-2-1 0,0-1 0,0 1 0,0 0 0,1 1 0,1 0 0,-2-1 0,1 0 0,-1 0 0,1 0 0,-2 3 0,2 0 0,0 1 0,0 1 0,1-3 0,0 2 0,-1-1 0,1 0 0,-1-1 0,0 0 0,0-2 0,-2 0 0,2-1 0,-2 1 0,2-1 0,-1 2 0,1 1 0,-1 0 0,1 1 0,0-1 0,0-2 0,0 4 0,1-3 0,-1 2 0,0-3 0,0 2 0,-1-1 0,2 1 0,-2 0 0,1-1 0,0 0 0,-1-1 0,1 2 0,-1-3 0,1 4 0,-1-3 0,0 3 0,1-4 0,-1 2 0,1 0 0,-2-2 0,2 3 0,-1-1 0,1 0 0,-2-1 0,2-1 0,-2 1 0,2-1 0,-2 0 0,3 2 0,-3-2 0,2 2 0,-2-1 0,2 0 0,-1 1 0,1-1 0,-1 0 0,2 1 0,-1 0 0,0 0 0,1 2 0,-1-1 0,1 1 0,0-2 0,-1 1 0,2-1 0,0 2 0,-1-1 0,1 0 0,-2-1 0,1-1 0,-1 1 0,1 1 0,-1 0 0,1-1 0,-1-1 0,0 0 0,1-1 0,-1-1 0,-1 1 0,2 1 0,-1 1 0,2-1 0,-2 1 0,0-2 0,2 2 0,-2-2 0,2 2 0,-2-2 0,1-1 0,-1 2 0,0-2 0,0 0 0,1 0 0,-1 0 0,0 0 0,0 1 0,1 0 0,-1-2 0,-1 2 0,1-2 0,0 2 0,0-2 0,-1 2 0,1-1 0,-2 1 0,2-2 0,-1 2 0,1 0 0,-1 1 0,2 2 0,-1-3 0,0 2 0,0 0 0,0-2 0,-1 3 0,1-1 0,1 0 0,-1-1 0,-1-1 0,1 0 0,-1 0 0,1-1 0,-1 2 0,1-1 0,0 1 0,0-1 0,-2 0 0,1-1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43.9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24575,'3'10'0,"0"0"0,0 1 0,1 3 0,1-3 0,0 2 0,-1-4 0,-1-3 0,0-1 0,-2-1 0,0 0 0,0-3 0,-1 2 0,2-1 0,0 4 0,0-2 0,2 4 0,-1-1 0,3 0 0,-2 0 0,0-2 0,-1 0 0,1 2 0,-1-2 0,0 1 0,-1-3 0,-2-1 0,2 2 0,-1-1 0,1 1 0,-2 0 0,3 1 0,-3 0 0,2 2 0,-2-2 0,2 4 0,-2-4 0,0 2 0,1-1 0,-1-2 0,3 1 0,-3-2 0,2-1 0,-2 0 0,3 1 0,-2-1 0,1 0 0,-1 0 0,-1 2 0,2 0 0,-2 2 0,4 0 0,-3 0 0,2-2 0,-1 1 0,0-2 0,0 0 0,0-1 0,0 1 0,0-2 0,-2 1 0,2 1 0,-1 0 0,3 2 0,-1-1 0,0 1 0,0-1 0,-1 1 0,1 2 0,0-2 0,0 2 0,-1-2 0,2 0 0,-3-1 0,0 2 0,1-2 0,-1 3 0,1-1 0,-1 0 0,1 1 0,0-2 0,0 0 0,-1 0 0,1 0 0,-1-1 0,1 1 0,-1-3 0,1 2 0,0-1 0,-2 1 0,2 1 0,0 0 0,0-1 0,0 0 0,0-2 0,-2 0 0,1 0 0,0 1 0,-1 0 0,1 1 0,0 1 0,-1 0 0,3 3 0,-2-3 0,1 3 0,0-2 0,-1 0 0,2 0 0,0-1 0,-1-1 0,-1 1 0,1-2 0,0 0 0,-1 1 0,1 0 0,0 1 0,0 0 0,2 1 0,-1-1 0,1 1 0,-2-4 0,1 3 0,0-1 0,0 0 0,0 1 0,0-1 0,1 2 0,-2-3 0,2 1 0,-3-1 0,1-1 0,-1 2 0,3-1 0,-1 1 0,0 0 0,0 0 0,-1-1 0,0 0 0,1 0 0,-1 0 0,0-1 0,-1 0 0,0 0 0,0 0 0,1 0 0,0 0 0,2 2 0,0 1 0,1 0 0,0 0 0,-1-1 0,-1 1 0,0-2 0,0-1 0,-1 0 0,2 0 0,-1 2 0,2 0 0,-1 2 0,1 0 0,-1-3 0,0 2 0,1-1 0,-1 1 0,2-1 0,-2 0 0,1-1 0,-2-2 0,-1 2 0,0-1 0,2 2 0,-1-1 0,1 1 0,-1-2 0,0 0 0,-1 1 0,-1-1 0,1 0 0,-1 0 0,1 0 0,0 0 0,0-1 0,0 1 0,-1 1 0,1-1 0,0 0 0,0-1 0,-1 1 0,0-1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46.7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24575,'5'10'0,"2"2"0,1 1 0,2 5 0,-3-6 0,3 5 0,-2-2 0,-1-5 0,0 0 0,-5-6 0,1-1 0,-2 0 0,2-1 0,-1 0 0,0 0 0,0 0 0,0-1 0,-1 0 0,0 1 0,1 1 0,1-1 0,0 3 0,1-1 0,0 0 0,2 2 0,-1-1 0,-1 0 0,0 0 0,-3-3 0,1 2 0,-1-2 0,1 1 0,0 0 0,-1 1 0,3 0 0,-1-1 0,0 1 0,1-1 0,-1 2 0,1-1 0,0 1 0,0 0 0,1-1 0,-2 1 0,2-1 0,-2 1 0,1 0 0,-1-1 0,2 0 0,-2 0 0,1 1 0,-1 0 0,1 1 0,0 0 0,-1-2 0,-1 3 0,0-5 0,0 3 0,0-3 0,0 3 0,1-3 0,-2 3 0,1-2 0,0 2 0,-1-3 0,1 3 0,-1-2 0,2 1 0,-1 0 0,2 3 0,-1-2 0,1 2 0,-3-2 0,2-1 0,-2-1 0,0 1 0,1-2 0,0 3 0,0 1 0,1-2 0,-1 4 0,2-1 0,1 0 0,-1 1 0,0-4 0,-1 0 0,0 1 0,3 1 0,-4-2 0,2 1 0,-3-3 0,2 1 0,-2-1 0,2 1 0,-1 1 0,1 0 0,0 0 0,-1-2 0,0 0 0,1 2 0,-1-2 0,1 3 0,0-1 0,0 0 0,0-1 0,1 1 0,-1 0 0,0-1 0,0 2 0,0-1 0,0 1 0,1-1 0,-1 1 0,0-3 0,0 2 0,0-1 0,-1 0 0,0 0 0,-1-1 0,2 2 0,-3-2 0,2 1 0,-1-1 0,2-1 0,-1 1 0,0 1 0,1 0 0,-1 0 0,0 0 0,1 0 0,-1-1 0,0 1 0,2 0 0,0 2 0,0-1 0,0 1 0,0-1 0,0-1 0,-1-1 0,-1-2 0,-2 2 0,2-2 0,-1 1 0,1 0 0,0 0 0,-2 0 0,1-1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49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24575,'5'3'0,"0"0"0,2 4 0,0-2 0,1 1 0,-2-1 0,-1-3 0,-1 3 0,1-2 0,-2 1 0,-1-2 0,2 0 0,-3 2 0,3-1 0,0 2 0,-2-3 0,2 2 0,-1-2 0,0 0 0,0 1 0,-1-1 0,0 0 0,-1 1 0,1-1 0,2 1 0,-2 1 0,3 3 0,-1-2 0,3 2 0,-1-2 0,0 1 0,-1-1 0,-1-1 0,0-1 0,-2-1 0,0 1 0,1-1 0,-1 0 0,0 2 0,1-2 0,0 3 0,1-1 0,1 1 0,1 2 0,-1 0 0,2 0 0,-1 1 0,1-2 0,-1 1 0,0-2 0,1 2 0,-1-2 0,0 2 0,1-2 0,-3 0 0,0-1 0,-1 0 0,1 0 0,-2-2 0,1 3 0,0 0 0,0 1 0,1 0 0,0-1 0,-1 1 0,0-1 0,1-1 0,-1-1 0,0 1 0,-1-2 0,0 2 0,-1-1 0,2 0 0,-1 2 0,1 0 0,0 1 0,0-1 0,1 0 0,-3-1 0,1 1 0,-1-1 0,1-1 0,-2 1 0,2-1 0,-1 3 0,1-1 0,-1 0 0,2-1 0,-1 0 0,-1-1 0,2 0 0,-2-1 0,0 0 0,0-2 0,-1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51.3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24575,'8'2'0,"3"1"0,-1 0 0,3 2 0,6 2 0,-5-2 0,10 6 0,-11-4 0,2 1 0,-5-3 0,-1 1 0,-2-2 0,1 2 0,-4-4 0,1 2 0,-2-1 0,0-1 0,1 0 0,-2 0 0,3 1 0,-2-2 0,2 2 0,-3-1 0,0 0 0,1 0 0,-1 0 0,2 2 0,-1-1 0,1 0 0,1 0 0,-1-1 0,0 1 0,-1-1 0,1 1 0,-2 0 0,2 1 0,-2-2 0,0-1 0,0 1 0,0 1 0,-2-1 0,2 2 0,0-1 0,-1 0 0,1 0 0,-1 1 0,2-1 0,-2 0 0,1-2 0,-1 1 0,3 0 0,-2 0 0,1-1 0,-2 1 0,1-1 0,1 0 0,-2-1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53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24575,'3'1'0,"0"-1"0,-2 2 0,3 0 0,0 0 0,1 2 0,1 0 0,0 1 0,2 1 0,-3-1 0,3-1 0,-2 1 0,2-2 0,-3 2 0,1-2 0,-3-1 0,0 0 0,-1-1 0,0 1 0,2-1 0,-1 1 0,4 1 0,-1 1 0,3-1 0,-3 2 0,4-2 0,-4 1 0,-1-3 0,-1 1 0,-2-2 0,0 1 0,0-1 0,1 2 0,0-1 0,2 2 0,4 1 0,0-1 0,1 1 0,-1 1 0,-2-4 0,-2 3 0,-1-4 0,-3 1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54.3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24575,'5'2'0,"1"1"0,-1-1 0,1 1 0,-1-1 0,0 1 0,-3-2 0,2 1 0,0-1 0,-2 0 0,2 0 0,-1-1 0,1 2 0,1-2 0,-1 2 0,1-1 0,-1 1 0,-1-2 0,2 2 0,-2-1 0,0 0 0,0 0 0,-1-1 0,0 1 0,0 0 0,1-1 0,0 1 0,0-1 0,0 1 0,1 0 0,-2 0 0,2-1 0,-2 1 0,1-1 0,-1 1 0,0-1 0,0 0 0,1 0 0,-1 0 0,-1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55.2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24575,'13'15'0,"-3"-1"0,-3-8 0,-3-1 0,0-2 0,-2 1 0,2 0 0,0 1 0,-1-1 0,2 1 0,-1-2 0,-1 1 0,0 0 0,0-2 0,-2 0 0,4 2 0,-5-1 0,4-1 0,-4 0 0,1-2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06.3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24575,'4'7'0,"0"-2"0,3 4 0,-1-2 0,1 0 0,-2 1 0,0-2 0,0 0 0,-1-1 0,-1-1 0,0 0 0,-1-3 0,-2 2 0,2 1 0,-1 2 0,1 1 0,-1-2 0,2 0 0,-2-1 0,1-1 0,-1 1 0,1 3 0,-2 0 0,3 5 0,-2-4 0,1 1 0,0-3 0,-1-1 0,1-1 0,-1-2 0,1 0 0,-2 1 0,1-1 0,0 0 0,-1 2 0,2-2 0,-2 2 0,1-2 0,0 0 0,0 2 0,1-2 0,-2 3 0,2-2 0,-2 0 0,1 0 0,0-2 0,-1 1 0,1-1 0,0 1 0,0 1 0,0 0 0,-1 3 0,1-1 0,-1 2 0,2-3 0,-1 0 0,1-1 0,-2 0 0,2 1 0,-2-1 0,2 0 0,-1-1 0,1 3 0,-2-2 0,3 4 0,-3-4 0,1 3 0,0-1 0,0-2 0,1 1 0,-1-2 0,0 2 0,-1-2 0,1 3 0,1-1 0,-2 0 0,2-1 0,-2 1 0,1 0 0,-1 1 0,1 0 0,0 2 0,1-2 0,-2 0 0,3 2 0,-2-3 0,1 2 0,0 0 0,-2-1 0,2 0 0,-1-1 0,0 0 0,0-1 0,-1 2 0,1-1 0,0 1 0,0-1 0,1 0 0,-2 0 0,2 0 0,-2 1 0,2-3 0,-1 2 0,1-1 0,-2 1 0,2 1 0,0 1 0,-1-1 0,2 0 0,-2 0 0,1 0 0,1 0 0,0 2 0,-1 0 0,1 0 0,0-1 0,-2-2 0,1 0 0,-1-1 0,1 1 0,-2 0 0,2 2 0,0-1 0,-1 0 0,2 0 0,-2-1 0,1 0 0,0 1 0,0 0 0,-1 0 0,2 0 0,0 2 0,-1-2 0,1 2 0,0-1 0,-1-1 0,0 1 0,0-4 0,-2 1 0,2-2 0,-2 1 0,2 0 0,-2 0 0,2-1 0,0 2 0,-1 0 0,1 2 0,0-3 0,0 2 0,0-2 0,1 0 0,-1 1 0,-1-1 0,1-1 0,-1 0 0,1 0 0,0 0 0,-1 0 0,1 0 0,0-1 0,1 1 0,-1 0 0,0-1 0,1 2 0,-1-1 0,0 2 0,1 0 0,-2 0 0,1-1 0,-1 0 0,1 0 0,0 0 0,-1 0 0,1 0 0,-1 1 0,1-2 0,-1 1 0,1-1 0,-2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4:31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24 24575,'4'-3'0,"-1"0"0,-1 0 0,1 0 0,-2 1 0,1 0 0,-1 1 0,1-1 0,1 2 0,-1 0 0,0 0 0,1 0 0,0 0 0,1-1 0,1 1 0,0-1 0,0 1 0,-1-1 0,0 1 0,-2-1 0,0 1 0,0 0 0,1 0 0,-2 1 0,1-1 0,-1 1 0,2 0 0,-1-1 0,0 1 0,0-1 0,2 0 0,-2 0 0,5 0 0,-3 0 0,3 0 0,-2 0 0,-1 1 0,0-1 0,-1 1 0,0 0 0,0 0 0,-1 1 0,0-2 0,0 2 0,0-1 0,0 2 0,2-1 0,0 2 0,1-1 0,-3 0 0,2 0 0,-2-1 0,0 0 0,1 0 0,-1 1 0,0-2 0,1 2 0,0 0 0,1 1 0,1 1 0,-1-3 0,1 3 0,-2-2 0,0 0 0,-1-1 0,1 0 0,-2-1 0,1 1 0,-1-1 0,0 1 0,1 0 0,0 0 0,0 0 0,0 1 0,1-1 0,2 2 0,-2 0 0,3 0 0,-3-1 0,1 1 0,0-1 0,0 1 0,1 0 0,-2-1 0,0 1 0,-1-3 0,0 0 0,-2 1 0,2-2 0,-2 2 0,2 0 0,-1-1 0,1 2 0,0-2 0,-1 3 0,1-2 0,2 1 0,0 3 0,0-3 0,1 3 0,-2-2 0,2 0 0,-3 1 0,2-3 0,-3 2 0,1-2 0,-1 0 0,1 1 0,-1-1 0,1 1 0,1 0 0,-1 1 0,2-1 0,-2 0 0,2 0 0,-2 1 0,0-2 0,1 2 0,-1-2 0,0 0 0,1 1 0,-1-1 0,0-1 0,0 1 0,0-1 0,0 1 0,-1 0 0,0-1 0,1 1 0,-1 1 0,2 0 0,0 1 0,0 0 0,1 1 0,-2-3 0,3 3 0,-2-1 0,2 0 0,-1 1 0,0-1 0,1 1 0,0 0 0,0-1 0,0 2 0,-1-4 0,-1 2 0,0-3 0,-1 1 0,-1 0 0,1-2 0,-1 2 0,1-1 0,0 3 0,0-2 0,1 2 0,2 0 0,-1-1 0,0 1 0,-1 0 0,-1-2 0,1 0 0,-2 1 0,1-1 0,-1 0 0,2 2 0,0 0 0,0-1 0,2 2 0,-3-1 0,3 3 0,-1-2 0,1 0 0,-2 0 0,1-2 0,-1 0 0,1 0 0,-1-1 0,1 2 0,-2-1 0,0 1 0,1-1 0,0 2 0,0-3 0,1 3 0,-1-2 0,0 2 0,2-3 0,-3 2 0,2-2 0,-2 1 0,1-1 0,-1-1 0,0 1 0,0 1 0,1-1 0,-1 2 0,0-2 0,1 0 0,0 1 0,-1-1 0,2 1 0,-2 0 0,2 1 0,0 3 0,0-2 0,1 3 0,2-2 0,-1 2 0,-1-3 0,0 1 0,-1-3 0,0 0 0,1 0 0,-3-1 0,2-1 0,-2 0 0,0-1 0,1 0 0,-1 1 0,2 2 0,-2 0 0,2 0 0,-2 1 0,0-2 0,1 2 0,0-1 0,0 1 0,2 1 0,-2 0 0,0-1 0,0 1 0,-1-4 0,0 3 0,0-3 0,0 1 0,-1 0 0,0 1 0,3-1 0,-3 2 0,3-1 0,-2 2 0,2-2 0,-1 1 0,2 0 0,-3 0 0,3 2 0,-1-1 0,0 1 0,1-1 0,-2-1 0,2 1 0,-1-1 0,1 1 0,2 2 0,-2-1 0,2 0 0,0 1 0,-3-2 0,3 3 0,-1-4 0,-1 3 0,4-3 0,-5 1 0,2-2 0,-3 1 0,2-2 0,-3 0 0,2 0 0,-2-2 0,0 2 0,1-2 0,-1 2 0,0 0 0,1 0 0,0 0 0,0 1 0,0-1 0,-1-1 0,1 1 0,-1-2 0,0 2 0,2 0 0,-2 0 0,3 1 0,-2-1 0,2 1 0,-3-1 0,3-1 0,-3 1 0,2-1 0,-2 1 0,1 0 0,-1-2 0,0 2 0,0-2 0,1 1 0,-1 0 0,1 0 0,0 1 0,2-1 0,-1 0 0,2 2 0,1-2 0,2 1 0,-1 0 0,-1 0 0,1-1 0,-2 2 0,0-3 0,3 2 0,-3 0 0,2-1 0,-3 2 0,2-2 0,0 2 0,1 0 0,1 0 0,-1-1 0,2 1 0,-2-1 0,0 1 0,-3-3 0,0 1 0,0 0 0,-1-1 0,1 3 0,-1-3 0,0 2 0,-1-2 0,1 2 0,-2-1 0,2 1 0,-2-2 0,2 2 0,-2 0 0,3 0 0,-2 0 0,0 0 0,-1-1 0,1 0 0,-1-1 0,0 1 0,0 0 0,0-1 0,-1 2 0,1 0 0,0 0 0,2-1 0,0 2 0,1-1 0,-1 1 0,-1-1 0,-1-2 0,1 2 0,-1-2 0,0 1 0,0 0 0,0 0 0,-1 0 0,1 0 0,0-1 0,1 1 0,-1-1 0,-1 1 0,1-1 0,-1 1 0,2 0 0,-1-1 0,0 1 0,1-1 0,-2 1 0,1 0 0,-1 1 0,1-2 0,0 2 0,0-2 0,-1 1 0,1-1 0,-1 1 0,2 0 0,-2 1 0,1-2 0,0 1 0,1-1 0,-2 1 0,1-1 0,-1 1 0,0 0 0,1-1 0,0 1 0,0 0 0,0 0 0,-1 1 0,1-2 0,-2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08.4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24575,'1'12'0,"0"-4"0,2 0 0,0-2 0,1 0 0,-1 1 0,2 3 0,-2-2 0,2 2 0,-3-5 0,2 2 0,-1-2 0,0-1 0,-1-1 0,1 1 0,-1 0 0,3 1 0,-2 0 0,0-1 0,0 0 0,-1-1 0,-1 0 0,1 0 0,-1-1 0,1 2 0,-1-2 0,2 4 0,-1-3 0,1 4 0,-1-3 0,1 1 0,-1-2 0,0 1 0,1-2 0,-2 1 0,1 0 0,-1 1 0,3 3 0,-1-2 0,1 2 0,-1-4 0,0 1 0,0 0 0,1-2 0,-2 1 0,-1-1 0,1 0 0,1 2 0,1 1 0,3 2 0,-3-2 0,3 1 0,-3-2 0,1 1 0,0 0 0,0 0 0,-1-1 0,-1 0 0,0-2 0,-1 0 0,0 1 0,0-1 0,1 1 0,-1 0 0,1 1 0,-1-2 0,0 0 0,0 0 0,1 1 0,-1-1 0,0 0 0,0 0 0,1 1 0,-1-1 0,0 0 0,1 1 0,0-1 0,0 0 0,0 1 0,0 0 0,-1 0 0,0 0 0,1 0 0,-1-2 0,0 1 0,0-2 0,0 2 0,0-2 0,-1 1 0,1 0 0,1 0 0,-1 1 0,0-2 0,-1 2 0,0-2 0,-1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25.1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0 24575,'0'5'0,"-1"1"0,1-1 0,-1 0 0,0-1 0,0-1 0,0 1 0,1-2 0,-1 2 0,1-2 0,-1 0 0,1 1 0,0-1 0,0 0 0,0 0 0,0 2 0,0 0 0,0 0 0,0 2 0,0 0 0,1 1 0,0-1 0,0-1 0,-1-1 0,0 0 0,1-1 0,-1 1 0,2 1 0,-1 0 0,0-1 0,0 1 0,-1-3 0,1 2 0,0-2 0,0 1 0,1-1 0,-1 0 0,0 0 0,0 1 0,0 0 0,1 0 0,-1 0 0,1 1 0,-2-2 0,2 2 0,0-1 0,-2 0 0,4 1 0,-3-2 0,1 0 0,-1 0 0,1 1 0,0-1 0,0 0 0,-1 0 0,3 1 0,-3 0 0,3 0 0,-2 1 0,-1-2 0,1 0 0,-1 1 0,1-1 0,-1 0 0,0 0 0,1 1 0,0-1 0,-1 0 0,1 0 0,-1 1 0,1-1 0,1 0 0,0 2 0,0-2 0,0 2 0,1-1 0,-2 0 0,3 2 0,-3-3 0,1 1 0,-2-1 0,2-1 0,0 2 0,0-1 0,0 0 0,2 2 0,-2-2 0,2 2 0,-2-2 0,1 0 0,-1 1 0,0-1 0,0 0 0,-1 0 0,1-2 0,-1 2 0,0-2 0,1 2 0,0 0 0,1 0 0,1 0 0,0 1 0,0 0 0,-1 0 0,1-1 0,-1 1 0,0-1 0,1 0 0,-2 1 0,8 2 0,-5-2 0,3 2 0,-4-4 0,-2 1 0,0-1 0,-1 1 0,2-1 0,0 2 0,2 0 0,0 0 0,4 2 0,-1-1 0,3 1 0,-1-1 0,-2 1 0,-3-2 0,-2-1 0,0 1 0,-2-1 0,0 0 0,1-1 0,-1 1 0,1-1 0,1 2 0,1-1 0,-1 2 0,1-1 0,-2 1 0,2-1 0,1 4 0,0-3 0,0 4 0,-2-6 0,-1 3 0,1-1 0,0 0 0,1 0 0,-2-1 0,-1 0 0,0 0 0,-1 0 0,1-1 0,-2 1 0,2 1 0,-1 1 0,2 2 0,0-2 0,0 2 0,0-2 0,1 0 0,-2-1 0,0 0 0,-1-2 0,-1 0 0,1 0 0,0 2 0,2 0 0,-1 0 0,1 0 0,0-1 0,-1 2 0,1-2 0,-2 0 0,2 0 0,-1-1 0,0 1 0,2 1 0,-1 0 0,1 1 0,-1 0 0,2 1 0,-2 0 0,2-1 0,-3-1 0,2 0 0,-2-2 0,1 0 0,-1-1 0,0 1 0,-1 0 0,1-1 0,0 1 0,0-1 0,-1 2 0,1-2 0,-2 1 0,2-2 0,0 2 0,0-1 0,0 3 0,1-1 0,0 0 0,0-1 0,0 1 0,0-1 0,-1 0 0,0 1 0,1-1 0,-1 0 0,0 0 0,1 1 0,-1-3 0,0 4 0,1-3 0,-1 0 0,1 1 0,0 0 0,2 0 0,-1-1 0,1 2 0,-2-3 0,1 2 0,-2-2 0,2 2 0,0 0 0,2 2 0,1-1 0,3 1 0,1 0 0,0 0 0,-1 0 0,-1-2 0,-4 0 0,0-2 0,-2 2 0,-1-2 0,0 1 0,0-1 0,1 0 0,-1 1 0,1 0 0,3 0 0,-1 0 0,3-1 0,-3 1 0,0-1 0,-3 0 0,0 0 0,0 0 0,1 1 0,-1 0 0,0 0 0,1-1 0,-1 0 0,0 0 0,0 0 0,2 0 0,-2 0 0,2 0 0,-2 0 0,1 0 0,-1 0 0,0 0 0,0 1 0,1-1 0,-1 1 0,0-1 0,0 0 0,1 0 0,-1 1 0,0-1 0,1 1 0,-1-1 0,1 0 0,0 0 0,0 0 0,1 0 0,-1 0 0,0 0 0,-1 0 0,0-1 0,0 1 0,-1-1 0,1 1 0,0 0 0,1-1 0,-1 0 0,0-1 0,1 2 0,-1-2 0,0 2 0,0-2 0,1 1 0,-2-2 0,1 1 0,-2 0 0,2-1 0,-2 0 0,1 0 0,-1 0 0,0 0 0,0 1 0,-1 1 0,1-1 0,-2 0 0,2 0 0,-2 1 0,2-1 0,-2 1 0,1-1 0,-1 2 0,2-2 0,-1 1 0,1-2 0,0 1 0,1 0 0,0 0 0,0-1 0,2 1 0,-2 0 0,1-1 0,0 1 0,1 0 0,-1 0 0,0 1 0,-1 0 0,1 1 0,-1-2 0,1 2 0,-1-2 0,1 0 0,1 1 0,-2-1 0,2 1 0,-1-1 0,1 0 0,-1 2 0,1-1 0,-1 1 0,0 0 0,1 0 0,-1 0 0,0 0 0,0 0 0,1 0 0,-1 0 0,0 0 0,0 1 0,1-1 0,0 2 0,1 0 0,1-1 0,-1 1 0,0 0 0,-1 0 0,0 0 0,0 0 0,1 0 0,0-1 0,-1 2 0,1-1 0,-1-1 0,0 1 0,1-1 0,-2 1 0,0-1 0,0 0 0,1 1 0,-2-1 0,2 2 0,-1-1 0,3 1 0,-3 0 0,3-1 0,-3 1 0,1-3 0,-2 1 0,1 0 0,0 0 0,-1 0 0,1 0 0,0 0 0,1 0 0,-1 1 0,0 0 0,1-1 0,-1 1 0,0-1 0,0 0 0,1 1 0,-1 0 0,0-1 0,0 1 0,1-1 0,-1 0 0,2 2 0,-2-2 0,2 1 0,-2 0 0,0 0 0,0-1 0,1 0 0,-1 2 0,2-1 0,-2 1 0,2-1 0,-3-1 0,1 0 0,-2 1 0,3-1 0,-2 1 0,1-1 0,0 1 0,1-1 0,-1 1 0,0-1 0,0 1 0,1-1 0,-1 1 0,1 1 0,0-2 0,2 1 0,-3-1 0,2 1 0,-2 0 0,1-2 0,-1 1 0,0-1 0,-1 1 0,1-1 0,0 2 0,0-1 0,0 1 0,0-2 0,2 2 0,-1-1 0,1 1 0,-1 0 0,0-2 0,1 2 0,-1-2 0,1 3 0,-1-2 0,2 0 0,-1 2 0,-1-3 0,4 2 0,-3 0 0,1-1 0,0 0 0,-2 0 0,0 0 0,1 0 0,0-1 0,1 0 0,0 0 0,-1 1 0,-1-1 0,-1 1 0,1 0 0,-1-1 0,0 1 0,0-1 0,1 1 0,-1-1 0,0 1 0,1-1 0,-1 0 0,0 1 0,0 0 0,1 0 0,-1 0 0,0-1 0,0 1 0,1 0 0,-1-1 0,0 2 0,1-1 0,0 1 0,1-1 0,1 1 0,2 0 0,0-1 0,1 1 0,-1 0 0,1 0 0,-4-1 0,1 1 0,-2-2 0,-1 1 0,0-1 0,1 1 0,-1-1 0,1 0 0,0 0 0,2 0 0,-3 0 0,3 0 0,-1 0 0,0 0 0,1 0 0,-3 0 0,2 0 0,-1 0 0,1 0 0,3 0 0,-2 0 0,3 0 0,-2 1 0,0-1 0,1 1 0,-3-1 0,1 0 0,-3 0 0,2 0 0,-1 0 0,0 0 0,-1 0 0,1 0 0,0-1 0,2 1 0,1-2 0,2 1 0,-2-1 0,2 2 0,-3-1 0,2 0 0,-2 0 0,0 0 0,-1 1 0,-1 0 0,0 0 0,-1-1 0,1 1 0,1-2 0,1 1 0,-1 0 0,1 0 0,-3 1 0,2-1 0,-3 0 0,1 0 0,1 0 0,-1 1 0,5 0 0,-3 0 0,3 0 0,-2-1 0,1 1 0,1-2 0,2 0 0,-1 0 0,-2 0 0,0 2 0,-3-2 0,0 1 0,0-1 0,0 1 0,1 0 0,1 0 0,0-1 0,-1 2 0,-1-1 0,0 1 0,-2-1 0,1 1 0,1-2 0,-1 1 0,2 0 0,-2 0 0,1 1 0,0-1 0,1 0 0,-2 1 0,0-2 0,0 2 0,1-1 0,0 0 0,0-1 0,0 0 0,0 1 0,-2 0 0,1 1 0,-1-1 0,0 0 0,1 1 0,0-1 0,0 1 0,0-1 0,2-1 0,0 1 0,2-2 0,0 3 0,-1-2 0,0 2 0,-1-3 0,0 3 0,-1-2 0,-1 2 0,0-2 0,0 1 0,-1 0 0,0 0 0,1 1 0,-1-2 0,2 2 0,0-3 0,0 2 0,0-2 0,0 2 0,-1 0 0,0 0 0,2 1 0,0-2 0,2 0 0,-2 0 0,3 0 0,-5 0 0,2 2 0,-2-1 0,2 1 0,-1-1 0,4 1 0,2-2 0,-2 1 0,3 1 0,-5-1 0,2 0 0,-2 0 0,-1 0 0,0 0 0,1 1 0,2-2 0,2 0 0,0-1 0,-4 1 0,-1 0 0,-3 1 0,1-1 0,-1-1 0,1 1 0,1 1 0,-2-1 0,1 2 0,-1-2 0,3 2 0,0 0 0,2 0 0,0 0 0,4 0 0,-5 0 0,5 0 0,-4 0 0,0 0 0,3 0 0,0 0 0,3 0 0,3 0 0,-4 0 0,-2 0 0,-4 0 0,-2 0 0,-1 0 0,-1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26.4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24575,'3'2'0,"0"-1"0,0 1 0,-1 0 0,0 1 0,1 1 0,-2 0 0,0 1 0,-1-3 0,1 1 0,0-1 0,0-1 0,0 1 0,-1 1 0,2-2 0,-2 0 0,1-1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11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244 0 24575,'1'10'0,"2"-1"0,0 2 0,1-3 0,-1 1 0,0 1 0,-1-3 0,1 4 0,0-6 0,-2 0 0,0-2 0,-1 2 0,0 0 0,0 6 0,0-2 0,0 1 0,2-2 0,-2 3 0,1-2 0,-1-1 0,1-2 0,0-3 0,0 1 0,-1-2 0,0 2 0,0-2 0,0 0 0,0 1 0,0 0 0,0 1 0,0 1 0,-2 0 0,2 2 0,-1 0 0,0 1 0,0 1 0,-1-1 0,2 1 0,-3-2 0,3 1 0,-2-3 0,1 2 0,0-3 0,1-1 0,0-1 0,0 1 0,0-1 0,-1 0 0,1 2 0,-2 0 0,1 1 0,-1 0 0,2-1 0,-1 0 0,0-2 0,0 1 0,0-1 0,1 0 0,0 0 0,-1 2 0,1-2 0,-3 5 0,3-5 0,-2 6 0,-1-2 0,0 2 0,-2 1 0,3-1 0,-1-1 0,0 0 0,1-3 0,-1-1 0,2 0 0,0-1 0,0 0 0,1 0 0,-2 0 0,1 0 0,0 0 0,0 1 0,0 3 0,-2 0 0,2 1 0,-2 1 0,2-3 0,-2 2 0,0 0 0,0 0 0,1 1 0,-1-1 0,0 1 0,0-2 0,2 0 0,-1-1 0,0 2 0,-1-2 0,1 2 0,-1-3 0,1 0 0,1-1 0,-2 1 0,3 0 0,-2 3 0,0-2 0,-1 2 0,1 0 0,0-2 0,-1 2 0,2-4 0,-2 2 0,1 1 0,0-1 0,-1 2 0,0-2 0,1-1 0,-1 2 0,1-2 0,-1 4 0,-1 1 0,0-2 0,1 2 0,1-3 0,1-1 0,-1 1 0,0-2 0,1 1 0,-2 1 0,0 0 0,0 0 0,1 1 0,-3 4 0,1-2 0,-2 2 0,3-3 0,-1-4 0,1 3 0,1-5 0,-1 3 0,1-1 0,0 0 0,0-1 0,2-1 0,-2 2 0,0 0 0,0 1 0,0 0 0,0 0 0,1 0 0,-1-1 0,-1 1 0,2-1 0,-1-1 0,1 1 0,1 0 0,-3-1 0,2 2 0,0 1 0,-2-3 0,2 6 0,-1-6 0,0 6 0,0-5 0,2 1 0,-1 2 0,-1-2 0,1 3 0,-2-2 0,0 2 0,1-1 0,-1 0 0,1-1 0,0-1 0,1 0 0,-1 1 0,1-1 0,0-2 0,1 2 0,-1-2 0,1 0 0,0 0 0,0-1 0,-1 0 0,1 0 0,-1 1 0,1 0 0,0 0 0,0 0 0,0 0 0,0 0 0,0 0 0,1 2 0,-1-2 0,1 4 0,-1-3 0,0 3 0,0-4 0,0 2 0,0 1 0,0-3 0,0 2 0,0-1 0,0 0 0,0 1 0,0-1 0,0 2 0,0 1 0,0 2 0,0-1 0,0 2 0,0-1 0,0 1 0,0-3 0,1-1 0,-1-3 0,1 0 0,-1-1 0,0 0 0,1 2 0,0-2 0,0 2 0,-1-1 0,0 0 0,0 0 0,0 0 0,0-1 0,0 0 0,0 0 0,0 1 0,0 0 0,1 0 0,-1 0 0,1 0 0,0 0 0,0 0 0,0 0 0,-1 0 0,0 2 0,0-1 0,0 4 0,0-3 0,0 1 0,0-3 0,0 1 0,0 1 0,0 2 0,0-1 0,0-2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13.9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324 0 24575,'-3'0'0,"-1"0"0,2 0 0,-3 2 0,1-1 0,-4 3 0,1-1 0,-2 1 0,2 0 0,0-1 0,2 1 0,-1-3 0,0 1 0,0 0 0,2 0 0,0 0 0,2 0 0,-2-1 0,1 3 0,-1-1 0,0 1 0,0 0 0,0-2 0,2 2 0,-1-1 0,0 0 0,0 1 0,-1-2 0,2 2 0,0-2 0,-1 2 0,0 0 0,0 1 0,-2 0 0,1 0 0,-1 2 0,-1-1 0,0 3 0,1-1 0,-1-1 0,2 0 0,-1 0 0,1-2 0,0 3 0,-1-2 0,2 0 0,-2-1 0,1 0 0,0 1 0,0 0 0,0 0 0,0 0 0,0-1 0,-1 0 0,1-1 0,0 1 0,-2-1 0,1 2 0,0-1 0,0 0 0,2-1 0,0 1 0,0-3 0,1 2 0,1-2 0,-2 2 0,2-2 0,-1 2 0,0-2 0,0 1 0,2 0 0,-2 1 0,2-2 0,-2 0 0,1 0 0,-1 1 0,2 0 0,-2 0 0,1 0 0,-1 0 0,0-1 0,1 0 0,0 0 0,-1 1 0,1-1 0,-1 0 0,1 1 0,0-1 0,-1-1 0,1 1 0,-1 1 0,1 2 0,-1-1 0,0 1 0,2-3 0,-1 1 0,0-1 0,0 0 0,0 1 0,1-1 0,0-1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11.6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363 3 24575,'-3'0'0,"-1"-1"0,2 1 0,0-1 0,-1 1 0,1 0 0,0 0 0,0 0 0,-1 0 0,1 0 0,0 0 0,-1 0 0,0 1 0,-3 0 0,-1 2 0,-1 0 0,2-1 0,1-1 0,3 0 0,-1-1 0,2 2 0,-1-1 0,-2 3 0,-2-1 0,1 1 0,-2-1 0,3-1 0,0 0 0,1 0 0,1 0 0,-1-1 0,1 0 0,1 1 0,-1-1 0,0 1 0,0-1 0,-2 1 0,2 1 0,-2-1 0,2-1 0,1 1 0,-1-1 0,0 1 0,0-2 0,0 2 0,-1 0 0,0 1 0,0 1 0,-2-1 0,1 1 0,0 0 0,0 1 0,1-3 0,-1 2 0,1-1 0,0 0 0,-2 1 0,3-2 0,-2-1 0,2 1 0,1 0 0,-3 0 0,4 0 0,-5 1 0,4-1 0,-4 1 0,2 0 0,-2 1 0,0 1 0,0-1 0,0 0 0,3-2 0,0 1 0,0-1 0,0 0 0,1 1 0,-1-1 0,0 0 0,-1 2 0,1-2 0,-1 3 0,0-1 0,0 1 0,-1 0 0,2-1 0,-1 1 0,1-3 0,-1 3 0,1-2 0,-1 1 0,1-1 0,-1 2 0,1-3 0,-1 3 0,1-1 0,1 0 0,-2 1 0,2-2 0,-2 3 0,1-3 0,-1 4 0,1-3 0,-1 3 0,0 0 0,1-3 0,-1 3 0,2-4 0,-1 2 0,-1 0 0,0 1 0,-1 0 0,3 1 0,-2-2 0,2 3 0,-2-1 0,0 2 0,0-2 0,2-1 0,-1-2 0,1 0 0,0-2 0,0 0 0,1 2 0,-2-2 0,2 2 0,-2-2 0,1 0 0,0 1 0,0 0 0,1 0 0,-1 0 0,0 2 0,0-2 0,0 5 0,1-4 0,-1 2 0,1-2 0,-2 0 0,2 0 0,0 0 0,0 1 0,0-2 0,0 1 0,0 0 0,0 0 0,0 1 0,0 0 0,0 1 0,0 0 0,2-1 0,-2-1 0,1 0 0,-1-2 0,0 0 0,0 1 0,1 0 0,-1 0 0,2 0 0,-1 1 0,1 0 0,-2 1 0,2 0 0,0 0 0,-1-1 0,1-1 0,-1-1 0,1 1 0,-2-1 0,2 2 0,-1-2 0,1 3 0,1-2 0,-2 0 0,2 0 0,-3-1 0,1 0 0,0 0 0,1 2 0,-1 0 0,1 1 0,-2-1 0,2-1 0,-2 0 0,1-2 0,-1 2 0,2-1 0,-2 2 0,2 0 0,0 1 0,-1-1 0,1 0 0,-2-2 0,2-1 0,-1 1 0,1 1 0,-1 1 0,2-1 0,-1 2 0,1-2 0,-1 0 0,-1 0 0,1-1 0,-1 0 0,1 0 0,0 1 0,-1-2 0,0 1 0,1-1 0,0 2 0,0-1 0,0-1 0,0 1 0,0-1 0,0 1 0,-2 0 0,2-1 0,-2 1 0,2 1 0,-2-1 0,2 0 0,-1 0 0,0 0 0,-1-1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12.3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38.1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484 3 24575,'-3'-1'0,"0"1"0,2-1 0,-1 1 0,0 0 0,-1 0 0,0 1 0,-1-1 0,0 2 0,-1 1 0,1 0 0,-1 2 0,-3-1 0,2 1 0,-4 1 0,3-1 0,0 1 0,-1-1 0,1 1 0,-2-1 0,3 0 0,0 0 0,2-2 0,-1 3 0,-2 1 0,1-2 0,1 2 0,0-3 0,2 1 0,-1-1 0,0 1 0,2 0 0,-2 0 0,1 0 0,-1 2 0,1-2 0,-2 2 0,2 1 0,-2 0 0,0 4 0,1-5 0,-2 3 0,4-5 0,-1 2 0,1-2 0,-1 0 0,0 0 0,-1 2 0,0-2 0,0 4 0,-3 1 0,2 0 0,1 0 0,2-3 0,0 0 0,1 0 0,-2 1 0,2-1 0,-3 1 0,1 1 0,-2-2 0,3 3 0,-1-4 0,1 0 0,0 1 0,2 0 0,-3 0 0,3 1 0,-1 1 0,0 0 0,-1 1 0,0-2 0,0 2 0,0-2 0,0 2 0,1-5 0,1 3 0,0-1 0,0 0 0,0 1 0,-1-1 0,1 0 0,-3 1 0,3-2 0,-3 6 0,3-6 0,-1 5 0,0-6 0,0 0 0,0 0 0,0 1 0,1 0 0,-2 1 0,2-1 0,0 1 0,0 0 0,0 1 0,0 1 0,0 0 0,-1 1 0,1-3 0,-3 1 0,3-2 0,-1 0 0,-1-1 0,1 2 0,-1-2 0,0 2 0,2-2 0,-3 0 0,2 3 0,-2-3 0,2 3 0,-1-3 0,0 0 0,1 0 0,-1 0 0,0 0 0,-2 3 0,1 0 0,-2 2 0,3-1 0,-1-2 0,1 1 0,0-1 0,-1 1 0,0 1 0,-1-2 0,1 1 0,0-1 0,1 0 0,-1-1 0,0-1 0,1 0 0,-1 0 0,1-1 0,-1 1 0,1-1 0,-1 1 0,0 0 0,-2 4 0,2-3 0,-2 4 0,4-4 0,-2 0 0,2 0 0,-2 0 0,0 0 0,1 0 0,-1-1 0,1 0 0,-1 1 0,1-3 0,-1 2 0,1-2 0,-1 0 0,1 0 0,0-1 0,0 0 0,0-1 0,1 3 0,-1-3 0,-1 3 0,1-2 0,0 0 0,-1 1 0,1-1 0,0 0 0,-1-1 0,1 1 0,0 0 0,-1 0 0,1-1 0,0 1 0,-1-2 0,1 2 0,1-1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40.9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268 0 24575,'0'7'0,"0"0"0,0 0 0,0 2 0,0-1 0,0 5 0,0-4 0,0 5 0,0-3 0,0 3 0,0-3 0,0 1 0,0-3 0,0-1 0,0 1 0,-1-2 0,0 1 0,0-1 0,0 1 0,1 1 0,-2-1 0,2 1 0,0 3 0,0-3 0,0 2 0,0-4 0,-1-2 0,1 2 0,-2-1 0,1 3 0,-1 1 0,0-1 0,0 1 0,0-1 0,1 1 0,-1-3 0,2 3 0,-3-3 0,0 4 0,0-3 0,-1 3 0,2-3 0,-2-1 0,4 0 0,-4-1 0,4 0 0,-3 2 0,2-1 0,-2 0 0,2-1 0,-2 1 0,2-1 0,-2 2 0,0-1 0,0 3 0,-1-1 0,1 3 0,-3-3 0,3 1 0,-3 0 0,2 3 0,-1-4 0,1 2 0,2-6 0,0 2 0,-1-2 0,1 3 0,-2-2 0,1 0 0,1-1 0,-1 0 0,1 1 0,-1-1 0,1-2 0,0 2 0,0-1 0,2 0 0,-2 1 0,0-3 0,0 5 0,-1-3 0,1 1 0,0-1 0,1-1 0,-3 1 0,1 1 0,-2 3 0,2-3 0,-2 6 0,2-7 0,-2 4 0,2-3 0,0-1 0,0 1 0,1-2 0,-1 4 0,-1 0 0,0 1 0,-1-1 0,0 1 0,2-2 0,-1-1 0,1 3 0,0-4 0,1 4 0,-2-4 0,3 1 0,0 0 0,-2 2 0,2-2 0,-2 2 0,2-1 0,-2 0 0,2 2 0,-2-3 0,2 2 0,-2-2 0,3-1 0,-2 1 0,1-3 0,-1 6 0,1-2 0,-1 2 0,0-2 0,0-1 0,1-1 0,0 0 0,1-2 0,-1 0 0,1 0 0,-1 1 0,-1 0 0,2 1 0,-1 3 0,1-2 0,0 1 0,-1-4 0,1 0 0,-1-2 0,1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54.9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24575,'0'4'0,"0"0"0,1-1 0,-1 0 0,2 1 0,-1-1 0,2 3 0,-1 1 0,2 0 0,-1 2 0,0-3 0,0 2 0,-1-2 0,1 2 0,-1-2 0,0 1 0,0-2 0,0-1 0,1 2 0,0-1 0,-1 2 0,1-3 0,0 1 0,-1-1 0,1 1 0,-2 0 0,2 2 0,-2-1 0,2 1 0,-2-2 0,2 2 0,-3-1 0,3 2 0,-2-2 0,1 1 0,3 3 0,-3-3 0,4 2 0,-4-5 0,0-3 0,0 2 0,0-3 0,1 5 0,-1-3 0,2 4 0,0-2 0,-1 0 0,2 1 0,-2-2 0,0 1 0,1-2 0,-1 1 0,2-1 0,-3 1 0,2-1 0,-2 0 0,1 1 0,0-1 0,0 2 0,4-1 0,-4 1 0,4 0 0,-5-3 0,2 3 0,-2-3 0,1 0 0,0 2 0,0-3 0,1 2 0,-1-2 0,0 2 0,2 0 0,-1 0 0,0 1 0,0-1 0,-1 1 0,1 1 0,2-1 0,-1 0 0,2 1 0,-2 0 0,2 0 0,-1-1 0,-1 0 0,0 1 0,2-1 0,-1 0 0,1-1 0,-2 1 0,0 0 0,1-2 0,-1 2 0,0-2 0,4 2 0,-2-1 0,3 1 0,-4-1 0,1 0 0,-2-1 0,1 1 0,0-2 0,0 2 0,1-2 0,-2 0 0,1 1 0,-2-1 0,-1 1 0,1-1 0,-1 0 0,3 0 0,-1-1 0,3-1 0,-2 1 0,1-2 0,-3 2 0,-1-1 0,0 1 0,-2 0 0,1 1 0,-1-1 0,2 1 0,0 0 0,1 0 0,2-1 0,0 1 0,0-2 0,1 1 0,-2 1 0,1-1 0,-2 1 0,-1-1 0,0 0 0,-1 0 0,0 1 0,0-1 0,0 1 0,-1-1 0,1 1 0,0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11.5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24575,'6'0'0,"3"1"0,-1 1 0,2 1 0,-1-2 0,-2 2 0,-1-2 0,-2 0 0,1 2 0,-3-3 0,2 2 0,-2-2 0,0 1 0,1 0 0,0 0 0,4 0 0,5-1 0,-1 0 0,9 1 0,-7 1 0,8 2 0,-10-1 0,3-1 0,-5 0 0,3 0 0,-5-1 0,1 1 0,-6-1 0,0-1 0,1 2 0,2 0 0,0 0 0,5 0 0,-1 2 0,8-2 0,-1 4 0,5 1 0,-5-1 0,0 2 0,-3-5 0,-3 3 0,-1-4 0,-4 2 0,-1-4 0,-2 3 0,3-1 0,1 3 0,3-1 0,-1 1 0,2 0 0,3 0 0,0 2 0,3 1 0,-4-3 0,0 2 0,-6-4 0,-1 0 0,-3-2 0,-1 0 0,1-1 0,2 4 0,2-1 0,2 1 0,-1 0 0,1-1 0,-1 0 0,0-1 0,0 1 0,-3-1 0,-1-1 0,-1 0 0,0-1 0,-1 1 0,1 0 0,0-1 0,2 1 0,1 1 0,2-1 0,2 2 0,1 0 0,1 0 0,-2 0 0,1-2 0,-5 2 0,1-3 0,-3 1 0,-1-1 0,3 0 0,0 0 0,3 0 0,0 0 0,1 0 0,0 0 0,-2 1 0,-4-1 0,1 2 0,-2-2 0,1 0 0,-1 1 0,1-1 0,1 1 0,1-1 0,0 0 0,2 1 0,0-1 0,1 2 0,-1-1 0,-1-1 0,-3 1 0,0-1 0,-1 0 0,0 0 0,0 0 0,1 0 0,0 0 0,0 0 0,0 0 0,1 0 0,-2 0 0,2 0 0,-2 0 0,2 0 0,-2 0 0,2 0 0,-2 0 0,0 0 0,1 0 0,-1 0 0,0 0 0,1 0 0,-1 0 0,0 0 0,0 0 0,1 0 0,-1 0 0,0 0 0,-1-1 0,1 1 0,-1-2 0,1 2 0,-2-2 0,2 1 0,-2-1 0,2 2 0,-1-2 0,0 1 0,0-2 0,1 0 0,0 0 0,1 0 0,-2 0 0,0 2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57.5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24575,'4'4'0,"-1"-1"0,1-1 0,-2-1 0,0 1 0,0 0 0,0-2 0,-1 2 0,1-1 0,1 3 0,-1-1 0,2 3 0,0-1 0,1 2 0,0-2 0,-2 0 0,0-1 0,1 1 0,-1-2 0,1 2 0,-2-1 0,2 0 0,-1 2 0,2-1 0,0 5 0,1 0 0,0 1 0,0-2 0,-2-3 0,0-3 0,-2 0 0,1-1 0,-1 2 0,4 2 0,-1 1 0,2 1 0,-2-2 0,2 0 0,-2-2 0,0 0 0,-3-3 0,0 1 0,0-1 0,-1 0 0,1 1 0,2 0 0,0 2 0,2-1 0,-1 0 0,-1 1 0,0-1 0,-2-1 0,0 0 0,2 1 0,-1-1 0,0 1 0,0-1 0,-1-1 0,0 1 0,1 0 0,-1-1 0,1 1 0,-1-2 0,2 3 0,-2-3 0,2 1 0,-2 0 0,1-1 0,-2 3 0,1-3 0,-1 2 0,2-2 0,0 2 0,1 0 0,2 1 0,1-1 0,0 2 0,2 0 0,-1 0 0,3-1 0,-2 0 0,2 0 0,-2 0 0,-2 0 0,0-2 0,-3 1 0,0-2 0,-1 1 0,0-1 0,1 1 0,-2 0 0,0 0 0,1 1 0,0-1 0,1 2 0,2-1 0,-1 1 0,-1-2 0,0 2 0,-1-2 0,0 1 0,1 0 0,-1 0 0,0-1 0,2 2 0,-1-2 0,0 2 0,1-2 0,-1 2 0,0-1 0,0 0 0,-2 0 0,0-1 0,1 0 0,-1 0 0,0 0 0,1 0 0,-1 1 0,1-1 0,0 2 0,1 0 0,0-1 0,1 2 0,-3-2 0,3 2 0,-2-2 0,1 1 0,-1-2 0,-1 1 0,1-1 0,0 1 0,-1 0 0,1-1 0,0 1 0,-1 0 0,2 0 0,-2-1 0,2 2 0,-1-1 0,0 1 0,0-1 0,-1 0 0,0 0 0,1 0 0,-1-1 0,-1 2 0,3-1 0,-2-1 0,1 2 0,-1-2 0,0 3 0,0-2 0,0 2 0,2-1 0,-3-2 0,1 1 0,1-1 0,-1 1 0,-1 0 0,1-1 0,-1 1 0,1 0 0,-2-1 0,1-1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9:32.0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1214 2525 24575,'-2'0'0,"-1"-1"0,1-1 0,0 0 0,0-2 0,2 1 0,-2-2 0,1 2 0,1-1 0,-1 1 0,1 1 0,-1-2 0,0 0 0,0-1 0,0 1 0,1 2 0,-2-1 0,1 1 0,1-1 0,-1 1 0,0-1 0,0 1 0,-1-2 0,2 1 0,-2-1 0,1 2 0,1 0 0,-1 1 0,0-2 0,-1-1 0,1 1 0,-2 0 0,2 0 0,0 0 0,-2 1 0,2-2 0,-1 1 0,0-2 0,0 2 0,1-1 0,-1 2 0,0-1 0,1 0 0,-2 0 0,2 0 0,-1-1 0,0 1 0,2 1 0,-2-1 0,1 1 0,-1-2 0,1 1 0,-2-3 0,0 4 0,0-4 0,1 3 0,0 0 0,1 0 0,0 0 0,0 2 0,-1-1 0,1 0 0,1 0 0,-1-1 0,1-1 0,-3 1 0,3 0 0,-2 0 0,2 0 0,-2 1 0,1-1 0,1 1 0,-2 0 0,1 0 0,0 1 0,0-1 0,1 0 0,-2 1 0,0-2 0,1 1 0,-1 0 0,1 0 0,0 1 0,0-1 0,1 0 0,-2 1 0,0-3 0,-1 1 0,1-1 0,-1 1 0,1 1 0,-1-1 0,1 1 0,-1-1 0,0 1 0,1-1 0,-1 0 0,1 0 0,-1 0 0,-1-4 0,1 2 0,-2-2 0,1 1 0,1 0 0,-1 1 0,1-1 0,0 1 0,2 0 0,-2 1 0,3 2 0,-2-1 0,2 1 0,-2-1 0,1 1 0,1-1 0,-2 1 0,0-2 0,0 1 0,-1-2 0,0 0 0,0 0 0,1 0 0,-1 0 0,0 1 0,-1-1 0,1-2 0,-1 4 0,1-4 0,0 4 0,0-2 0,1 2 0,-1-2 0,0 0 0,1 1 0,0-1 0,0 1 0,0-2 0,-1 0 0,0 1 0,1 0 0,-1 1 0,0 1 0,2 0 0,0-1 0,0 1 0,0 1 0,-1-1 0,1-2 0,-2 2 0,2-2 0,-2 1 0,2 1 0,-1-2 0,0 1 0,0-2 0,-2-1 0,1 1 0,-2-3 0,2 3 0,0-2 0,0 1 0,2 1 0,-2-3 0,1 3 0,-1-3 0,-1 1 0,0-1 0,0-2 0,1 1 0,-1-1 0,1 1 0,0-1 0,0 3 0,0-3 0,0 5 0,0-2 0,0 1 0,-3-1 0,3-2 0,-3 1 0,3 2 0,1 2 0,-1-1 0,0 0 0,0 1 0,0 0 0,0 0 0,1-1 0,-1 1 0,0-1 0,0 3 0,1-3 0,0 3 0,0-2 0,0 2 0,1-2 0,-2 2 0,2-2 0,-2 1 0,0-2 0,2 2 0,-2-3 0,1 2 0,-1-2 0,1 1 0,-1-1 0,0 1 0,-1-3 0,1 3 0,0 0 0,0-2 0,2 2 0,-2-1 0,0 0 0,-1 1 0,0-3 0,0 1 0,1 0 0,0-1 0,0 2 0,0-1 0,1 1 0,0 2 0,1 0 0,-1 1 0,2-2 0,-3 1 0,1-1 0,1 0 0,0 1 0,-1-1 0,1 0 0,-1 2 0,1-1 0,0 0 0,-1 0 0,1-1 0,-2-2 0,1 2 0,1-2 0,-2 0 0,3 4 0,-3-5 0,1 4 0,1-1 0,-2 1 0,3 2 0,-1-1 0,-1 0 0,1-3 0,-1 0 0,-1-4 0,1 5 0,-1-3 0,2 3 0,-2 0 0,3 1 0,-3 1 0,2-2 0,-1 2 0,0-2 0,1 1 0,0 1 0,0-3 0,-1-1 0,-1 3 0,1-5 0,0 5 0,0-4 0,1 1 0,-2 1 0,3-2 0,-3 1 0,3-1 0,-3-1 0,3 2 0,-3 1 0,3 2 0,-3-1 0,3-1 0,-3 2 0,3-2 0,-2 1 0,1 0 0,0 0 0,1 1 0,-1 2 0,0-1 0,0 0 0,0-3 0,-1-1 0,1 0 0,-2 1 0,3-1 0,-1 2 0,1-1 0,-2 1 0,2-1 0,-1 2 0,-1-2 0,2 3 0,-2-2 0,1 2 0,-1-3 0,1 3 0,-1-4 0,0 4 0,1-1 0,-2 0 0,3 1 0,-3-1 0,2 2 0,-1-1 0,0 0 0,2 1 0,-3-2 0,2 2 0,-1-2 0,0 2 0,0-4 0,0 2 0,0-2 0,-1 1 0,0-3 0,0-2 0,-3 1 0,3-1 0,-2 3 0,2 0 0,0-1 0,0 2 0,0-3 0,0 3 0,0-1 0,2 1 0,-2 1 0,1-3 0,-1 1 0,-1-1 0,0 0 0,0 1 0,1 1 0,0-1 0,0 1 0,0-1 0,1 1 0,0 1 0,-2-3 0,1 2 0,-1-4 0,1 4 0,0-3 0,0 4 0,0-1 0,1 1 0,0 2 0,0 0 0,1 2 0,-1-2 0,0 1 0,-1-2 0,2 0 0,-2 0 0,1-1 0,-2 0 0,1 2 0,0-1 0,1 2 0,0-2 0,0 2 0,0-1 0,0 0 0,0 1 0,2-2 0,-3 1 0,2-2 0,-2 0 0,-1-1 0,0-1 0,0 1 0,1-2 0,0 3 0,-1 0 0,2 0 0,-2 3 0,3-2 0,-1 2 0,0-2 0,0 2 0,1-2 0,-2 2 0,2-1 0,-1 1 0,0-1 0,1 0 0,-2 0 0,0-2 0,0 2 0,0-1 0,2-1 0,-2 2 0,2-2 0,0 3 0,-2-2 0,2 2 0,-1-1 0,1 2 0,0-2 0,-1-1 0,-1 0 0,2 0 0,-1 1 0,0 1 0,1-2 0,-2 1 0,3-1 0,-2 1 0,1 2 0,-1-1 0,2 1 0,-2-1 0,1 1 0,-1-1 0,2 1 0,-1-1 0,-1 1 0,1-2 0,-1 1 0,0-1 0,1 0 0,-3-3 0,1 2 0,-2-4 0,3 6 0,-1-4 0,1 4 0,0 0 0,2 1 0,-3 0 0,2-3 0,-2 1 0,-1-3 0,1 3 0,-1 0 0,2 0 0,0 1 0,1 1 0,-2-2 0,2 1 0,-2-1 0,2 3 0,-1-1 0,0 0 0,-1-5 0,-4-1 0,-2-6 0,2 6 0,-1-2 0,4 4 0,0 2 0,0 0 0,1 2 0,1-2 0,-4-1 0,1-1 0,-1 2 0,1-1 0,2 2 0,-1-1 0,2 1 0,-1 1 0,1-1 0,-1 2 0,0-1 0,1 0 0,-2-1 0,1 0 0,-2-2 0,0 1 0,0 0 0,0 1 0,1-1 0,0 1 0,0-2 0,0 2 0,-2-2 0,3 3 0,0-1 0,1 1 0,0 0 0,1 0 0,-4-2 0,-1-3 0,-5-3 0,3 1 0,-2 1 0,6 4 0,0 0 0,1 1 0,2 1 0,-2 0 0,2-1 0,-3 1 0,1-2 0,-1 0 0,0 0 0,1 1 0,-1-2 0,1 3 0,1-2 0,-1 1 0,0-1 0,1 2 0,-2-3 0,1 1 0,-3 1 0,3-2 0,-1 2 0,2 0 0,0 2 0,1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54.8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70 24575,'-3'-1'0,"0"1"0,2-3 0,-1 2 0,0-1 0,2-2 0,-1 0 0,1-1 0,0-1 0,0 2 0,0 1 0,0 0 0,0 1 0,0-2 0,0 0 0,0-1 0,1 1 0,-1-1 0,1 2 0,-1-1 0,1 3 0,0 0 0,2 1 0,-1 0 0,1 0 0,-1 0 0,0 0 0,1 0 0,-1 0 0,0 1 0,1-1 0,-1 1 0,2 0 0,-2 0 0,3 1 0,-2-2 0,1 3 0,-2-3 0,1 1 0,-1 0 0,0-1 0,1 2 0,-1-1 0,-1 1 0,1-2 0,0 2 0,0-2 0,0 2 0,0 0 0,0-1 0,-1 1 0,0-1 0,2 2 0,-2-1 0,1 1 0,1-1 0,-1 0 0,0 2 0,1 0 0,1 1 0,-1 1 0,2-2 0,-2 1 0,2-1 0,-2 1 0,2 0 0,-2-1 0,1 1 0,-1-2 0,2 1 0,-2-2 0,1 0 0,-2 0 0,-1-1 0,1 0 0,0 1 0,-1 0 0,1-1 0,-1 0 0,1 0 0,-1 1 0,0 0 0,-1 0 0,2 2 0,0-1 0,-1 2 0,1-1 0,-1 0 0,1-1 0,-2 0 0,1-1 0,-1 0 0,0 1 0,0-1 0,1 0 0,-1 1 0,1-1 0,-1 1 0,0-1 0,0 0 0,0 1 0,-1-1 0,1 0 0,-2 1 0,2-1 0,-2 0 0,1 1 0,-1-2 0,1 1 0,0 0 0,-2 0 0,2-1 0,-1 1 0,-1-1 0,1 0 0,-2-1 0,0 0 0,-1 0 0,-1 0 0,0 0 0,0 0 0,0 1 0,3-1 0,0 1 0,1-1 0,-1 0 0,1 0 0,1-1 0,-2 1 0,2-1 0,-1 1 0,-1 0 0,1 0 0,0 0 0,-2 0 0,0-2 0,0 2 0,-1-1 0,1 1 0,0-1 0,0 1 0,3-1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56.2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24575,'6'2'0,"0"2"0,-4 0 0,4 5 0,-3-3 0,1 3 0,-1-4 0,1 0 0,-1 1 0,0-2 0,1-1 0,-1 1 0,1-1 0,-2 1 0,1-2 0,0 0 0,0 0 0,1 1 0,-2-1 0,1 2 0,-1-2 0,0 0 0,1 1 0,-2-1 0,1 0 0,-2 1 0,1-1 0,-1 0 0,0 1 0,2-1 0,-1 2 0,1-1 0,0 0 0,0 0 0,-2-1 0,2-1 0,-1 1 0,1-1 0,-2 1 0,2-2 0,-1 2 0,1-1 0,0 1 0,-1 0 0,1-2 0,0 1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57.2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24575,'2'2'0,"-1"0"0,1 1 0,0-1 0,0 1 0,-1 0 0,2 1 0,-3 2 0,2-1 0,-1-1 0,1 1 0,-2-3 0,3 3 0,-2-2 0,0 2 0,2-2 0,-3 2 0,1-3 0,-1 2 0,1-1 0,-1-1 0,1 0 0,-1 1 0,1 0 0,0 0 0,1 2 0,-2-2 0,3 0 0,-3 0 0,1-1 0,-1 0 0,0 1 0,1-1 0,-1 0 0,1 1 0,0-1 0,0 1 0,0-1 0,0-1 0,-1 1 0,2-1 0,-2 0 0,1-1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59.0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24575,'4'0'0,"-1"1"0,0 0 0,-1 0 0,0-1 0,1 1 0,-1-1 0,1 1 0,0 0 0,0 0 0,1 0 0,-2 0 0,0-1 0,1 1 0,-1-1 0,0 1 0,2 1 0,0 0 0,1 1 0,1-1 0,1 2 0,0 1 0,2 1 0,-1 0 0,1 0 0,-1-2 0,-2 1 0,0-2 0,-2 0 0,-1-1 0,0-2 0,-1 2 0,-1 0 0,1 0 0,0 0 0,1 1 0,0 1 0,0-2 0,1 5 0,-2-1 0,3 1 0,-2 2 0,0-4 0,-1 4 0,0-4 0,0 2 0,0-1 0,-2-1 0,1-1 0,-1 0 0,0-1 0,1 0 0,0 1 0,0-2 0,-1 2 0,0 2 0,0-1 0,0 2 0,0-4 0,0 0 0,0 1 0,0-1 0,0 0 0,0 1 0,0 0 0,0 0 0,0 1 0,0-2 0,-2 3 0,2-3 0,-1 4 0,0-5 0,0 3 0,-1-1 0,1 3 0,-1-1 0,0 0 0,1-1 0,-1-1 0,1 0 0,-1 0 0,1-1 0,0 1 0,1 1 0,-2-1 0,1 1 0,-1-1 0,2-1 0,-2 0 0,0 3 0,1-2 0,-2 2 0,3-2 0,-2 0 0,1 0 0,-1-2 0,2 2 0,-2-2 0,2 2 0,-3-2 0,3 1 0,-2-1 0,2 2 0,-4 0 0,4 1 0,-4 0 0,3 1 0,-3 1 0,2-1 0,-3 4 0,4-6 0,-2 1 0,2-2 0,0-1 0,0 0 0,1 1 0,-1-1 0,0 0 0,1 1 0,-1-1 0,1 0 0,-2 0 0,2 0 0,-2 0 0,1 1 0,-2 1 0,2-2 0,-1 1 0,1-1 0,0-1 0,1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02.0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108 0 24575,'-2'4'0,"1"2"0,1 3 0,0 4 0,0-1 0,0 4 0,0-4 0,0 3 0,0-4 0,0-2 0,0-3 0,0-3 0,0 0 0,0-1 0,0 2 0,0 1 0,0 0 0,0 1 0,0-2 0,0 3 0,0-1 0,-1 0 0,1 0 0,-3-1 0,2 2 0,-1-1 0,0 2 0,1-2 0,-1 2 0,1 1 0,0-1 0,-1 6 0,2-6 0,-3 7 0,3-6 0,-3 0 0,3-2 0,-3-2 0,3 1 0,-1-2 0,0 1 0,0-1 0,-1 3 0,2-2 0,-3 5 0,1-2 0,-1 1 0,1-2 0,0-2 0,1-1 0,-1 1 0,0-1 0,2 2 0,-3-1 0,2 2 0,-1-1 0,1 0 0,0 0 0,-1-2 0,1 2 0,-1-1 0,0 7 0,-1-2 0,-2 5 0,1-2 0,0-4 0,1 4 0,-2 1 0,1 0 0,-1 1 0,3-6 0,-1 0 0,3-2 0,-3 2 0,3-2 0,-1 1 0,1-4 0,0 1 0,0-3 0,0 2 0,1 0 0,-1 0 0,1-1 0,-1 0 0,0-1 0,0 2 0,0-1 0,0 2 0,0-3 0,0 5 0,0-3 0,0 3 0,0-2 0,0-1 0,0 0 0,0-2 0,0 1 0,0 4 0,0-2 0,0 6 0,0-4 0,0 2 0,0-2 0,0-1 0,0-1 0,0-1 0,0 0 0,0 2 0,0-1 0,0 5 0,0 0 0,0 1 0,0-1 0,0-1 0,0 0 0,0 0 0,0 1 0,0 0 0,0-1 0,0-2 0,2-2 0,-2 2 0,2-2 0,0 2 0,2 0 0,-2 0 0,1 1 0,-1 1 0,0-5 0,1 3 0,-2-5 0,0 0 0,0 1 0,0 0 0,1 0 0,-2 1 0,2-2 0,0 2 0,0 0 0,1 0 0,-1-1 0,0 0 0,2-2 0,-1 1 0,2 0 0,-3 0 0,3-1 0,-2 1 0,2-1 0,-2 1 0,0-2 0,0 1 0,-1 0 0,1-1 0,-1 3 0,0-3 0,1 1 0,-2 0 0,1-1 0,-1 1 0,2 0 0,-1 1 0,2 0 0,-2-1 0,2 2 0,-2-3 0,1 2 0,-1-2 0,0 1 0,-1-1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9:43.8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1141 1114 24575,'-1'-1'0,"0"-1"0,-2-1 0,-1-1 0,1-1 0,-2-2 0,2 4 0,-2-4 0,3 4 0,-1-2 0,0 2 0,1-1 0,-1 2 0,1-2 0,-1 2 0,0-2 0,2 3 0,-1-2 0,0 1 0,0-1 0,-1 1 0,1 0 0,-1-1 0,0 1 0,1-2 0,-1 2 0,1-1 0,-1-1 0,-1 1 0,1-2 0,-1 2 0,1-1 0,1 0 0,0 1 0,0-1 0,0 2 0,0-1 0,-1 1 0,2-1 0,-1 2 0,0-2 0,0 2 0,-1-1 0,1 0 0,-1 2 0,1-2 0,-1 0 0,0 0 0,1 0 0,-2 0 0,1 1 0,-1-2 0,0 0 0,1 1 0,-1-1 0,1 0 0,0 1 0,-1-1 0,1 0 0,1 1 0,-2-1 0,0 1 0,-1-1 0,0 0 0,2 0 0,-1 1 0,2-1 0,-1 1 0,1 0 0,-1 0 0,0 1 0,1-2 0,-1 1 0,1-1 0,-1 0 0,1 1 0,-1-1 0,1 1 0,-1-1 0,1-1 0,-2 1 0,2-1 0,-2 2 0,3-1 0,-2 1 0,2-1 0,-3-1 0,2 1 0,-2-1 0,2 2 0,-1-2 0,1 1 0,-2-2 0,1 2 0,-4-3 0,3 0 0,-1 2 0,1-2 0,2 5 0,-2-4 0,2 3 0,-2-1 0,3 1 0,-2 0 0,1 0 0,-1 1 0,1-2 0,-1 1 0,1-1 0,-1 0 0,1 1 0,-1-1 0,-1 1 0,1-2 0,-2 1 0,2-1 0,-1 1 0,1 0 0,1 1 0,0-1 0,0 2 0,1-1 0,-3 0 0,1 0 0,-1-2 0,0 1 0,1-1 0,-2 1 0,3 0 0,-2 1 0,3 0 0,-2 0 0,1 0 0,-1-1 0,-1 0 0,1-3 0,-4 2 0,2-2 0,-4-2 0,3 3 0,-2-2 0,4 4 0,0-1 0,1 2 0,-2-2 0,-2 1 0,-4-4 0,1-1 0,0 3 0,2-1 0,4 3 0,0 0 0,2 1 0,-1-1 0,1 1 0,-6-5 0,0 0 0,-4 0 0,2-3 0,0 3 0,0-1 0,3 0 0,0 3 0,6 1 0,-3 3 0,4-2 0,-3 3 0,2-2 0,-2 0 0,-1-1 0,0-2 0,-1 1 0,-1-1 0,0 1 0,1-1 0,-1 2 0,0-1 0,2 1 0,0 0 0,2 2 0,0-1 0,-1-1 0,-5-4 0,-2-1 0,-3-1 0,3 0 0,3 5 0,1-2 0,2 3 0,0-1 0,1 2 0,1-1 0,-1 2 0,1-3 0,-4 2 0,1-3 0,-4 0 0,3-1 0,-3 0 0,3 2 0,0 0 0,2 1 0,-2-3 0,-1-1 0,-5-4 0,1 1 0,1 3 0,2-1 0,3 4 0,-3-2 0,2 1 0,0 0 0,2 3 0,-2-5 0,1 1 0,-3 0 0,2-1 0,2 4 0,-1-3 0,1 2 0,-1 0 0,1 0 0,3 1 0,-1 2 0,0-1 0,0-1 0,-2-1 0,-1-2 0,1 2 0,-1-2 0,2 2 0,-3 0 0,3 0 0,0 1 0,0 1 0,0 0 0,-1-3 0,-2-1 0,-1-2 0,0 1 0,2 4 0,2-1 0,0 3 0,0-2 0,1-1 0,-1 1 0,1-1 0,-1 3 0,2-1 0,-2 0 0,-2-4 0,1 1 0,-6-3 0,4 3 0,0 0 0,2 0 0,2 3 0,-1-1 0,2 1 0,-3-3 0,1 0 0,-5-4 0,1 1 0,1 1 0,1 0 0,3 4 0,-3-6 0,-1 2 0,0-3 0,0 3 0,3 2 0,2 1 0,-1 2 0,1-1 0,0 1 0,0-2 0,-2 0 0,0-2 0,0 2 0,1 0 0,2 1 0,-3 1 0,2-2 0,-2 0 0,0-4 0,0 4 0,2-3 0,-2 2 0,2 1 0,-2 0 0,2 2 0,-2 0 0,3 0 0,-1 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39.9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583 1137 24575,'-4'0'0,"1"0"0,1-1 0,-1 1 0,1-2 0,0 1 0,-1-4 0,1 0 0,-2-3 0,-1 1 0,-1-3 0,1 3 0,-1-3 0,2 4 0,0 0 0,2 2 0,-1-1 0,-1 1 0,2 0 0,-2 1 0,1 0 0,0 1 0,-1-2 0,2 1 0,-2 1 0,2 0 0,-2 1 0,2-2 0,-1 1 0,1 0 0,0-1 0,0 1 0,-1 0 0,2-1 0,-3 0 0,2 0 0,-2-2 0,1 1 0,0 0 0,0 1 0,1 1 0,-1-1 0,2 1 0,-1 0 0,1-1 0,-2 0 0,1 0 0,0 0 0,-1-1 0,1 1 0,1 0 0,-2 2 0,3-2 0,-2 1 0,2-2 0,-3-1 0,2 0 0,-2 0 0,2 1 0,-1-1 0,1 2 0,-1 0 0,2-1 0,-2 2 0,1-2 0,-1 0 0,0 1 0,1-1 0,-2-1 0,1 2 0,1 0 0,-1 0 0,0 1 0,1 0 0,-1 0 0,2 0 0,-2 1 0,1-1 0,-1-2 0,1 2 0,-1-3 0,0 2 0,1-2 0,-1 3 0,0-3 0,0 2 0,1 0 0,0-1 0,-2 0 0,3 0 0,-2 0 0,2 0 0,-3-1 0,2 1 0,-1 0 0,0 1 0,-1 0 0,2-2 0,-3 0 0,2-1 0,-1 1 0,1 0 0,0 2 0,0-2 0,1 3 0,-2-3 0,3 2 0,-2 0 0,0-1 0,0 0 0,-1-1 0,1 0 0,-1 1 0,1-1 0,-1 0 0,1 1 0,-1-2 0,1 3 0,0-3 0,0 1 0,1 0 0,-2 0 0,2 1 0,-2-1 0,2 1 0,-2-1 0,1 0 0,-1 0 0,0-2 0,1 2 0,-1-2 0,0 2 0,1 1 0,-1-1 0,2 3 0,-1-2 0,1 1 0,-2 0 0,1 0 0,-1 0 0,1 1 0,-1-1 0,1 1 0,-1 0 0,0-3 0,1 2 0,-2-3 0,2 3 0,-1-3 0,1 3 0,-1-1 0,1 0 0,-2 1 0,1-1 0,0-1 0,-1 1 0,1-1 0,1 0 0,0 1 0,0-1 0,-2 0 0,1-1 0,-1-1 0,2 1 0,-2-1 0,-1-2 0,1 1 0,-2-2 0,3-1 0,-3 0 0,3-1 0,-3 3 0,3-1 0,-1 1 0,0-1 0,1 3 0,-1-1 0,3 5 0,-1-2 0,1 3 0,-1-2 0,1 0 0,-2 1 0,1-1 0,-1-1 0,1 1 0,0-1 0,0 1 0,1-1 0,-2 1 0,1-1 0,0 1 0,0 1 0,1-1 0,-2 0 0,2-1 0,-1 0 0,0 0 0,-1-2 0,1 2 0,-1-2 0,1 2 0,0 1 0,0-1 0,0 0 0,0 1 0,-1-1 0,2 1 0,-1 1 0,2 0 0,-1 1 0,0-1 0,-1 1 0,1 0 0,-1 0 0,2 0 0,-2 1 0,0-1 0,0-1 0,1 1 0,-1 1 0,1-1 0,-1 0 0,2-1 0,-2 0 0,2 0 0,-2-1 0,0 1 0,1-1 0,-1 1 0,0-2 0,1 3 0,-1-3 0,0 1 0,0-1 0,-1 0 0,1 1 0,-1 0 0,2 2 0,-1 0 0,1-1 0,-1 1 0,0 0 0,1-1 0,0 1 0,-1 0 0,2-1 0,-3 1 0,2 0 0,-1-2 0,0 2 0,0-2 0,2 1 0,-2 0 0,2-1 0,-2 2 0,1 0 0,0-1 0,0 2 0,1-1 0,-2 1 0,2-2 0,-1 1 0,1 0 0,-1 0 0,0-1 0,0 1 0,1 0 0,0-1 0,0 1 0,0 0 0,0-1 0,0 1 0,0 0 0,0-1 0,0 1 0,2-1 0,-1 0 0,1-2 0,1 1 0,-1 0 0,1 0 0,-1 1 0,0-1 0,2 1 0,-1 1 0,0-1 0,-1 2 0,1-1 0,-1 0 0,0 2 0,0-1 0,0 0 0,0 1 0,0-1 0,2 1 0,0-1 0,2-1 0,-3 0 0,4-1 0,-5 2 0,2-1 0,-1 1 0,1-1 0,1 2 0,0-1 0,0 0 0,-1 0 0,0 0 0,-1 0 0,3 1 0,1-1 0,1 1 0,0-2 0,-1 2 0,0-1 0,-2 0 0,0 0 0,-1 0 0,0 1 0,-1 0 0,0 0 0,0 0 0,-1 1 0,0-1 0,-1 1 0,1 0 0,0 0 0,1 0 0,-1 0 0,0-1 0,0 2 0,1-1 0,0 2 0,1-1 0,0 0 0,-1 0 0,0 0 0,-1-2 0,0 2 0,1 1 0,0 1 0,1 1 0,1 0 0,0 0 0,2 2 0,-2-2 0,2 2 0,-4-2 0,3 1 0,-3-3 0,1 2 0,-2-3 0,1 1 0,-2-2 0,1 1 0,-1 0 0,1-1 0,0 1 0,-1 0 0,1 1 0,0-1 0,1 1 0,-1 0 0,1 2 0,-1-3 0,0 3 0,1-2 0,0 2 0,0-2 0,1 3 0,-2-1 0,1 0 0,-1 0 0,0-1 0,0-1 0,-1-1 0,1 2 0,0-1 0,-1 1 0,1 0 0,1 0 0,-2 0 0,1-2 0,-1 0 0,1 0 0,0 1 0,-1-1 0,0 0 0,1 1 0,0 0 0,0-1 0,1 2 0,-1-2 0,1 3 0,0-2 0,2 2 0,-2-1 0,0 1 0,0-2 0,-1 0 0,2 0 0,-2 0 0,2 0 0,-2 0 0,1 1 0,-1 1 0,1-1 0,-1 0 0,0 0 0,1 0 0,0 1 0,0 0 0,1-1 0,0 2 0,-2-2 0,4 3 0,-2-2 0,-1 0 0,1-1 0,-2 0 0,1-1 0,-1 0 0,2 0 0,-2 0 0,2-1 0,-2 0 0,0 1 0,1-1 0,-1 0 0,2 2 0,-2-2 0,3 3 0,-2-1 0,1 1 0,0 0 0,0-1 0,0 1 0,-1-2 0,0 3 0,2-1 0,-2 0 0,1 0 0,1 2 0,-3-3 0,5 2 0,-6-3 0,4 0 0,-2 2 0,2-1 0,-1 0 0,0 1 0,1-1 0,-1 0 0,1 0 0,1 1 0,0 0 0,1 2 0,-2-2 0,0 2 0,0-2 0,0 0 0,0-1 0,-1 1 0,0-3 0,-2 2 0,1-2 0,-1 2 0,2 0 0,0 1 0,1-1 0,-1-1 0,-1 0 0,-1-1 0,2 0 0,-1 2 0,1-1 0,-1 0 0,2 1 0,-1-1 0,1 1 0,0-1 0,-1 2 0,-1-2 0,0-1 0,-1 0 0,0-1 0,1 1 0,-1-1 0,-1 1 0,1-1 0,-2 1 0,2 0 0,0 0 0,0 1 0,0 0 0,2 3 0,-1-1 0,1 1 0,0 1 0,-1-2 0,1 2 0,0-1 0,-1 0 0,1 0 0,-2-2 0,0 0 0,1-2 0,-1 0 0,-1 1 0,1-1 0,-1 0 0,2 2 0,-1-2 0,1 2 0,-2-2 0,1 2 0,-1-3 0,1 4 0,0-5 0,-2 4 0,2-4 0,-1 2 0,0-1 0,1 1 0,0 1 0,0 0 0,0 0 0,1 0 0,-2 0 0,1-2 0,1 2 0,-1-1 0,2 1 0,-2 1 0,0-2 0,1 2 0,-1-2 0,0 0 0,1 1 0,-1-1 0,0-1 0,-1 1 0,2-1 0,-2 0 0,1 0 0,0-1 0,1 2 0,-1-1 0,0 0 0,-1 1 0,1 0 0,0 0 0,0-1 0,-1 1 0,1-2 0,0 2 0,0-1 0,0 1 0,0-2 0,0 2 0,0 1 0,-2-1 0,2 2 0,-2-1 0,2 0 0,-1 0 0,0 0 0,-1-2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43.5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22 110 24575,'2'-2'0,"2"-2"0,-1 0 0,3-1 0,-1 1 0,0 0 0,0 1 0,1 0 0,-1-1 0,1 1 0,-3 2 0,0-1 0,-1 2 0,1-1 0,-1 1 0,0 1 0,0-1 0,1 1 0,-1 0 0,0-1 0,1 1 0,-1-2 0,-1-1 0,1-1 0,-1-2 0,1 1 0,-1 0 0,-1 0 0,0 1 0,0-1 0,0 2 0,0 0 0,-1 0 0,1 0 0,-2 2 0,1-2 0,-2 1 0,2-2 0,-2 2 0,2-1 0,-1 2 0,0-2 0,0 0 0,1 1 0,-1-1 0,-1 1 0,1-1 0,0 0 0,-1 2 0,2-2 0,-1 2 0,0-1 0,0 0 0,-1 1 0,1-2 0,0 2 0,0-1 0,-2 0 0,2 0 0,-2 0 0,2 1 0,-1-1 0,1 0 0,0 0 0,-1 1 0,1 0 0,0 0 0,0-1 0,-1 1 0,2 0 0,-1 3 0,0-1 0,0 3 0,0-3 0,-1 3 0,1-1 0,-1 1 0,0 0 0,1-1 0,0 0 0,1-2 0,1 0 0,-1 0 0,1 1 0,-1-1 0,1 0 0,0 1 0,0-1 0,0 0 0,0 2 0,0-2 0,1 3 0,0-2 0,1 1 0,-2 0 0,1 1 0,-1-1 0,1 0 0,0-2 0,1 0 0,-2 1 0,2-1 0,-2 1 0,2 0 0,-2 0 0,2-1 0,-1 0 0,1-2 0,-2 2 0,2-2 0,-1 2 0,1-1 0,1 0 0,-2 0 0,4-1 0,-4 2 0,3-2 0,-2 1 0,-1 0 0,1-1 0,-2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50.6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368 128 24575,'-4'-3'0,"1"2"0,0 0 0,-1-1 0,0 1 0,1-1 0,-2-1 0,2 1 0,-2-1 0,3 2 0,-2 0 0,3 0 0,-1 0 0,1-1 0,-2 1 0,0-2 0,-1 0 0,-1-2 0,1 3 0,0-1 0,2 3 0,0-2 0,-1 1 0,2-1 0,-1 2 0,2-3 0,-4 1 0,3-3 0,-4 1 0,1-1 0,0 1 0,-1-1 0,2 4 0,0-3 0,1 3 0,0-1 0,0 1 0,1 0 0,0-1 0,-1 2 0,0-2 0,0 2 0,0-2 0,-1 2 0,0-3 0,0 2 0,-2-1 0,2-1 0,-1 1 0,-1-1 0,2 2 0,0-1 0,-1 0 0,0 0 0,0 0 0,1 0 0,1 2 0,-1-1 0,1 0 0,-2 1 0,2-2 0,-3 0 0,1 1 0,0 0 0,1 0 0,0 0 0,1 0 0,0 1 0,-1-1 0,1 1 0,0-1 0,-1 1 0,1 0 0,0 0 0,-1 0 0,1 0 0,0 0 0,0 0 0,-1 0 0,0 0 0,0 0 0,-2 0 0,1 0 0,0 1 0,1-1 0,1 2 0,-1 0 0,1-1 0,-2 1 0,1-1 0,-1 3 0,-3-1 0,4 1 0,-3-2 0,3 0 0,0 0 0,0-1 0,1 0 0,0 1 0,-1 0 0,1-1 0,1 1 0,-1-2 0,1 2 0,-1-1 0,1 2 0,-2 0 0,0 0 0,-2 0 0,2 1 0,0-1 0,-1 0 0,1 0 0,1-1 0,0-1 0,2 1 0,-2 0 0,1 0 0,-1 0 0,2 2 0,-2-2 0,1 2 0,-1-1 0,0 0 0,2 0 0,-1 0 0,0-1 0,0 1 0,-1 0 0,1 1 0,0-2 0,1 0 0,-2 0 0,2 1 0,-1-1 0,1 0 0,0 0 0,-1 1 0,0-1 0,0 0 0,1 1 0,0 0 0,0 0 0,0 0 0,0 0 0,0-1 0,0 0 0,0 0 0,0 1 0,0-1 0,0 1 0,0 1 0,0 0 0,0 1 0,0-3 0,0 2 0,0-2 0,0 1 0,-1-1 0,1 0 0,-1 0 0,1 1 0,0-1 0,0 0 0,0 0 0,0 1 0,0 0 0,0 0 0,1 0 0,-1 0 0,1-1 0,-1 0 0,0 0 0,0 1 0,0-1 0,1 0 0,-1 1 0,2-1 0,0 0 0,0 0 0,-1 1 0,1-1 0,0 0 0,0 0 0,0 0 0,-1 0 0,2 0 0,-2 1 0,0 0 0,1 0 0,-1-1 0,1 0 0,-1 1 0,-1-1 0,0 0 0,1 0 0,-1 1 0,1-1 0,-1 0 0,0 0 0,1 2 0,-1-1 0,2 0 0,-2-1 0,0 1 0,1-1 0,-1 0 0,1 0 0,-1 1 0,1-1 0,-1 0 0,1 1 0,-1-1 0,0 1 0,0 0 0,0 0 0,0 0 0,0-1 0,1 2 0,0-2 0,1 3 0,-2-3 0,2 3 0,-1-2 0,0 0 0,0 0 0,-1-1 0,1 1 0,0 0 0,-1 1 0,2-1 0,-1 0 0,1 0 0,-1 1 0,1-2 0,0 1 0,-2-1 0,1 0 0,0 1 0,-1 1 0,1-2 0,0 0 0,1 0 0,-1 2 0,1-2 0,-1 2 0,1 0 0,1-2 0,-2 2 0,1-2 0,-1 0 0,1 0 0,0 2 0,-2 0 0,4 1 0,-4-1 0,4 1 0,-3-3 0,1 3 0,0-1 0,0 0 0,-1-1 0,0-1 0,1 2 0,0-1 0,0 1 0,1 0 0,-1 0 0,1 1 0,-2-1 0,1 1 0,-1-1 0,2 0 0,-2 0 0,2 1 0,-2 0 0,2 1 0,-1 1 0,0-3 0,1 3 0,-2-3 0,1 0 0,0 2 0,0-1 0,2 1 0,-1-2 0,1 1 0,-2-3 0,0 3 0,0-2 0,0 1 0,-1-1 0,2 2 0,0-1 0,0 1 0,1 0 0,-2-1 0,1 1 0,-1-2 0,1 1 0,-1 1 0,0-2 0,1 0 0,-1 1 0,1-2 0,-1 2 0,-1-2 0,1 2 0,0-1 0,0 1 0,1 0 0,-2-2 0,1 0 0,-1 1 0,0-1 0,1 0 0,0 0 0,0 1 0,0 0 0,1 0 0,-1 2 0,1-2 0,-1 3 0,1-1 0,-2-2 0,1 1 0,0-2 0,0 2 0,-1-2 0,3 3 0,-3-1 0,3 1 0,-2-1 0,1 1 0,1 0 0,-1-1 0,0 3 0,-1-5 0,0 1 0,-1-1 0,0-1 0,1 1 0,-1 1 0,1 0 0,-1 0 0,2 0 0,-1 1 0,-1-2 0,3 3 0,-3-1 0,3 0 0,-2 1 0,1-2 0,-1 3 0,0-3 0,0 2 0,-1-1 0,2 0 0,-1 1 0,1-3 0,-1 3 0,1-2 0,-1 0 0,-1 1 0,1-2 0,0 3 0,0-2 0,3 2 0,-3-2 0,2 2 0,-1-2 0,-2 1 0,3 1 0,-2 0 0,2-1 0,-2 1 0,1-1 0,-1 0 0,0-1 0,0 1 0,0-2 0,-1 2 0,1-2 0,-1 0 0,1 1 0,0-1 0,0 1 0,1 1 0,-1 0 0,0 1 0,0-2 0,0 1 0,-1-1 0,2 2 0,-2-3 0,1 2 0,0-1 0,0 0 0,0 0 0,0 0 0,0-1 0,-1 0 0,0 2 0,1-2 0,-2 2 0,2-2 0,0 3 0,0-1 0,2 5 0,-1-4 0,3 3 0,-3-2 0,2-1 0,-4 1 0,3-3 0,-3 4 0,1-3 0,1-1 0,-2 1 0,1-1 0,-1 0 0,1 0 0,-2-1 0,1-1 0,0 0 0,-1 1 0,1-1 0,0 1 0,0 0 0,1 0 0,0 2 0,3 3 0,-1 0 0,1 0 0,-1-2 0,0 0 0,-1-2 0,0 0 0,-2-1 0,1 1 0,-2-1 0,2 0 0,0 0 0,0 1 0,0-1 0,0-1 0,0 1 0,0-1 0,-1 1 0,1-1 0,1 2 0,-1 1 0,1 1 0,-1-1 0,1 1 0,0-1 0,0 1 0,0-1 0,0 1 0,-1-3 0,0 3 0,0-3 0,-1 2 0,1-2 0,1 1 0,-2-1 0,1-1 0,-2 1 0,1-1 0,0 2 0,0 0 0,2 1 0,-2 0 0,2 1 0,-2-2 0,1 1 0,0 3 0,1-3 0,-1 2 0,1 0 0,-1-1 0,1 0 0,-1 0 0,1 0 0,-1-1 0,-2-1 0,1 0 0,0 0 0,-1 1 0,1 0 0,1-2 0,-2-1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54.8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47 184 24575,'3'0'0,"1"1"0,-2-1 0,1 1 0,1-1 0,1 0 0,0-1 0,1 0 0,0-1 0,0 0 0,-1 1 0,-1-2 0,-2 2 0,0 0 0,0 0 0,1 1 0,-1-1 0,0 0 0,0 1 0,2-3 0,-1 2 0,1-2 0,-1 2 0,2-1 0,-3 2 0,2-3 0,-2 3 0,0-1 0,1 1 0,-2-1 0,1 1 0,-1-1 0,1 1 0,1-1 0,-1 1 0,0-1 0,-1-1 0,-2 1 0,-2-2 0,-1-1 0,-1-1 0,0 0 0,1-1 0,1 2 0,1 1 0,1 1 0,-1-1 0,1 1 0,0 0 0,0-2 0,-1 2 0,0-3 0,1 1 0,-2-1 0,1 1 0,0 0 0,1 2 0,1 0 0,0-1 0,-1 2 0,1-1 0,-1-1 0,0 1 0,-2-5 0,0 5 0,1-5 0,-1 3 0,2 0 0,-3 1 0,3-1 0,-2 1 0,1 0 0,0-1 0,0 2 0,-1-1 0,1 1 0,-1 1 0,1-2 0,0 2 0,1-1 0,-3 2 0,3-2 0,-3 2 0,2-2 0,0 1 0,-1-1 0,1 2 0,0-1 0,0 0 0,0 1 0,1-1 0,-1 1 0,-1 0 0,1 0 0,1-1 0,-1 0 0,0 0 0,0 1 0,0 0 0,0 0 0,-1 0 0,1 3 0,-1-1 0,1 2 0,-1 1 0,1-1 0,-1 0 0,1-2 0,0 0 0,0 0 0,0 0 0,1 0 0,0 0 0,0 2 0,1-2 0,0 3 0,0-2 0,0 2 0,0-3 0,0 2 0,0-2 0,0 0 0,0 1 0,0-1 0,0 0 0,0 0 0,1 0 0,-1 1 0,1-1 0,-1 1 0,1-1 0,-1 1 0,1-1 0,-1 0 0,0 0 0,1 1 0,1-1 0,-1 0 0,0 0 0,0 2 0,-1-1 0,2-1 0,-1 0 0,0-1 0,0 1 0,-1 0 0,2-2 0,-2 2 0,2-1 0,-1 2 0,2-1 0,-1 0 0,2 2 0,-2-2 0,1 2 0,-1-3 0,-2 1 0,1-1 0,0 1 0,-1 0 0,1-1 0,0 1 0,-1 0 0,2 1 0,-1-1 0,1 0 0,-2 0 0,2 0 0,-2 0 0,2-1 0,0 0 0,-1 1 0,1-1 0,-2 1 0,2-2 0,-2 2 0,1-2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00.2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44 1 24575,'-3'2'0,"-1"1"0,2 0 0,-1 2 0,1-3 0,-1 2 0,1-1 0,1 0 0,-2 2 0,2-3 0,-1 2 0,0-2 0,0-1 0,2 1 0,-2-1 0,2 1 0,-1 0 0,1 2 0,0 1 0,0 0 0,-1 0 0,0-1 0,-1 1 0,2-2 0,-2 0 0,1-1 0,0 1 0,1-1 0,-1 1 0,1 1 0,-1 1 0,1 2 0,0-1 0,0 0 0,0-2 0,0-1 0,0 0 0,0-1 0,0 0 0,0 2 0,0 0 0,1 2 0,0 0 0,1 0 0,0-1 0,-2-1 0,2 0 0,-2-2 0,0 2 0,0-1 0,1 3 0,0 0 0,2 0 0,-2 0 0,2-1 0,-2 0 0,1-1 0,0 0 0,-1-2 0,-1 0 0,1 1 0,-1 0 0,2 0 0,-2 2 0,2-3 0,-1 2 0,1-2 0,-2 1 0,2 0 0,-1 2 0,1-1 0,0 0 0,-2 0 0,2 0 0,-1 0 0,1 1 0,0-4 0,-1 3 0,0-3 0,2 2 0,-1 0 0,1 2 0,1 0 0,-2 0 0,1 1 0,-1-2 0,0 1 0,0 0 0,-2-1 0,2-1 0,0 0 0,-1-1 0,1 0 0,-1 2 0,2-2 0,-1 2 0,0-1 0,1 0 0,-1 0 0,0 0 0,0-1 0,0 0 0,-1 2 0,0-2 0,2 2 0,-2-2 0,1 0 0,0 1 0,1 0 0,-1-1 0,0 1 0,0-2 0,0 2 0,-2 0 0,3 3 0,-1-2 0,2 1 0,-2-2 0,1 0 0,-1 0 0,-1 0 0,1-1 0,0 1 0,0 1 0,1 1 0,-1 1 0,1-1 0,-1 0 0,1 0 0,1 0 0,-2 2 0,2-2 0,-1 0 0,-1 0 0,2-1 0,-1 1 0,0 0 0,0 0 0,-1-1 0,0 0 0,0-2 0,-2 0 0,2 0 0,-2 1 0,2-1 0,0 0 0,-1 2 0,1-2 0,-1 2 0,1-1 0,1 0 0,-2 2 0,1-4 0,-2 3 0,4-1 0,-3 0 0,3 3 0,-2-4 0,0 2 0,1-2 0,-2 1 0,1 0 0,-1 1 0,3 2 0,-1 0 0,1 2 0,0-2 0,0 2 0,0-3 0,1 2 0,-2-2 0,2 0 0,-2 0 0,0-1 0,0-1 0,-1 0 0,-1-1 0,1 0 0,0 0 0,0 2 0,1 0 0,-1 0 0,2 3 0,-2-4 0,2 3 0,-3-3 0,1-1 0,-1 1 0,1-2 0,0 2 0,-2-1 0,2 0 0,-1 2 0,2-2 0,-1 3 0,0-1 0,1 0 0,-1-1 0,1 0 0,-1 0 0,0 0 0,1 0 0,-1 1 0,0 0 0,2 1 0,0 0 0,-1 0 0,2 0 0,-1 2 0,1-1 0,1 0 0,-2 0 0,0-1 0,1 0 0,-1 0 0,0-2 0,-2 1 0,-1-2 0,0-1 0,-1 1 0,2 1 0,0-1 0,0 3 0,1-1 0,-1 1 0,1-1 0,-2 1 0,1-3 0,-1 2 0,2-1 0,-2 0 0,3 3 0,-4-3 0,4 2 0,-3-1 0,1 0 0,1 3 0,0-1 0,-1 1 0,1-3 0,-1 1 0,-1-3 0,2 2 0,-3-2 0,2 2 0,-1-2 0,2 3 0,-1-2 0,1 1 0,-1 0 0,1 1 0,-1 0 0,-1-1 0,3 0 0,-4-1 0,4 0 0,-3 1 0,3 1 0,-1-1 0,-1 1 0,0-1 0,0-2 0,0 2 0,0-2 0,2 3 0,-1 0 0,4 3 0,-2-1 0,2 1 0,-3-6 0,-1 2 0,0-2 0,0 2 0,0 0 0,2 1 0,-2-2 0,0 1 0,0 0 0,-1-2 0,0 0 0,0 1 0,1-1 0,-2 1 0,1 0 0,-1 1 0,1-2 0,0 0 0,0 0 0,-2 1 0,2-1 0,-1 1 0,2 0 0,-1 1 0,0-1 0,0 0 0,0 0 0,-1 1 0,2 0 0,-2-1 0,1 1 0,0-2 0,-1 2 0,1-2 0,-2 2 0,2-2 0,0 2 0,0 3 0,1 0 0,1 3 0,1-1 0,0-1 0,-1-1 0,2 0 0,-5-3 0,2-2 0,-2 0 0,0 0 0,-1 0 0,0 0 0,1 0 0,-1 1 0,1-1 0,0 3 0,1-2 0,-1 2 0,0-3 0,-1 1 0,0-2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14.5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298 180 24575,'-5'-10'0,"-1"-1"0,1 3 0,1-2 0,1 5 0,1 0 0,-1 0 0,1 3 0,1-1 0,-2 3 0,3-3 0,-2 3 0,1-2 0,0 1 0,-1-1 0,1-1 0,-1 1 0,1 0 0,0-1 0,0 1 0,0 1 0,-1-1 0,0-1 0,0 1 0,-1-2 0,1 2 0,1-1 0,-2 2 0,2-1 0,0 1 0,-1-1 0,1 0 0,-2 0 0,0-1 0,0-2 0,-2 2 0,2-1 0,-2 1 0,1-1 0,-1 0 0,0 1 0,1 0 0,-1 0 0,1 1 0,0-1 0,1 2 0,1-1 0,-1 2 0,2-2 0,-1 1 0,1-1 0,-3 1 0,0-2 0,-2 1 0,-3-1 0,0 0 0,-1 1 0,1 0 0,1 1 0,1-1 0,1 2 0,3-3 0,-1 3 0,1-1 0,-3 1 0,0-1 0,-2 1 0,1-2 0,1 2 0,3 0 0,1 0 0,-1 0 0,1 4 0,-2-2 0,1 3 0,-2-2 0,4-1 0,-3-1 0,3 3 0,-3-3 0,0 3 0,1-1 0,-2-1 0,2-1 0,1 0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2:04.8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1052 0 24575,'-4'0'0,"1"0"0,0 0 0,-2 0 0,1 0 0,-1 0 0,-1 2 0,3 0 0,-6 1 0,0 1 0,-1 0 0,1 0 0,1 0 0,-1-1 0,1 1 0,0-2 0,1 2 0,-1 0 0,2-2 0,-5 5 0,5-4 0,-4 3 0,1-3 0,1 3 0,-4 0 0,2 0 0,-2 0 0,0-2 0,1 0 0,2 0 0,-1-1 0,0 1 0,-2 0 0,2 0 0,-4 1 0,-6 1 0,1-1 0,-15 6 0,8-6 0,-7 3 0,6-3 0,-4 0 0,-11 1 0,4 2 0,1-4 0,10 3 0,8-5 0,-13 5 0,14-2 0,-3-1 0,13-2 0,5-2 0,0 2 0,-5 0 0,-2 4 0,-3-2 0,-5 5 0,0-4 0,-1 3 0,1-1 0,3 0 0,5-2 0,-2-1 0,5 0 0,-3-2 0,4 1 0,-3 0 0,3 2 0,-3-1 0,1 1 0,1-1 0,-1 0 0,1-1 0,-2 1 0,2 0 0,-2 0 0,4-1 0,-1 1 0,1-3 0,2 2 0,-1-1 0,1 2 0,0-3 0,-1 2 0,3-1 0,-2 0 0,2 1 0,-2-3 0,1 5 0,0-3 0,-1 2 0,3-1 0,-3-3 0,1 3 0,-3-1 0,1 1 0,-1-1 0,2 1 0,-1-2 0,1 0 0,1-1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50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0 24575,'0'5'0,"0"0"0,0 0 0,0 2 0,0-2 0,0 3 0,0-2 0,0 2 0,0-1 0,-1 1 0,0 1 0,-1-2 0,2 1 0,-3-1 0,3 0 0,-1-1 0,1-1 0,0 0 0,0 1 0,0 2 0,1-2 0,-1 2 0,1-3 0,-1 0 0,0 0 0,0 2 0,0-1 0,0 2 0,0 0 0,0 1 0,0 2 0,0-5 0,0 3 0,0-2 0,0 0 0,0-1 0,0 1 0,-1-2 0,1 3 0,-1-1 0,1 2 0,0 3 0,0-3 0,0 5 0,1-6 0,-1 0 0,1-3 0,-1-1 0,0 0 0,0-2 0,0 1 0,0 3 0,0-1 0,1 2 0,1-2 0,0 0 0,1 0 0,-2-1 0,1 0 0,-1-2 0,0 0 0,-1 0 0,0 2 0,0 0 0,1 2 0,0 1 0,1 0 0,0 0 0,-1-3 0,1 0 0,-2-1 0,1 1 0,-1-2 0,0 0 0,0 2 0,1 0 0,0 2 0,1 0 0,-1 0 0,2-1 0,-2 0 0,2-1 0,-3 0 0,1-2 0,0-1 0,-1 1 0,1 0 0,-1 0 0,0 0 0,1 2 0,0 1 0,1 0 0,-1 4 0,1-5 0,0 2 0,-2-2 0,2 0 0,-1-1 0,-1 1 0,2-2 0,-2 3 0,2-2 0,-2 2 0,3-2 0,-2 4 0,2-2 0,-1 2 0,1 0 0,0-2 0,-1 1 0,0-2 0,0 2 0,-1-1 0,2 3 0,0-1 0,0 2 0,-1-4 0,1 3 0,-1-4 0,1 3 0,0-2 0,-2-1 0,1-1 0,-2 1 0,2-1 0,-1 1 0,1-1 0,-1 2 0,0-3 0,1 2 0,0-2 0,0 0 0,-1 1 0,1-2 0,-1 1 0,1-1 0,-1 0 0,1 3 0,1-3 0,-1 3 0,0-1 0,2 0 0,-1 2 0,2-2 0,-3 2 0,3-1 0,-2-1 0,1 2 0,-1-2 0,-1 0 0,1 0 0,-2-1 0,1 0 0,0 1 0,0 0 0,0 0 0,2 0 0,-2 0 0,2 0 0,-1 0 0,0 2 0,2-2 0,-1 3 0,1-2 0,-2 1 0,1-2 0,1 1 0,-2-1 0,3 2 0,-2-2 0,0 1 0,1 0 0,-3-2 0,3 1 0,-2-1 0,0 0 0,1 1 0,-2 0 0,2 0 0,0 1 0,-2-2 0,3 2 0,-1-2 0,1 2 0,0-1 0,-1-1 0,1 1 0,-3-1 0,2-1 0,-2 1 0,0-1 0,1 1 0,0-1 0,1 1 0,0 1 0,2-1 0,-1 1 0,0-1 0,0 1 0,-1-2 0,0 2 0,0-2 0,0 1 0,4 1 0,-4 0 0,4-1 0,-4 1 0,2-1 0,0 1 0,2 1 0,-1-1 0,1 1 0,-1-1 0,0 0 0,-2-1 0,-1 0 0,0 0 0,-1 0 0,1-2 0,-2 2 0,1 0 0,0 0 0,4 2 0,-3-1 0,5 1 0,-2 2 0,0-3 0,1 2 0,-2-2 0,0 1 0,-1-2 0,-1 1 0,1-1 0,-1-1 0,0 2 0,1-2 0,-3 1 0,3 0 0,-2 0 0,1-1 0,0 2 0,5 1 0,-5-1 0,4 1 0,-5-2 0,2 0 0,-3 1 0,2-1 0,-1 1 0,1 0 0,1 0 0,-1 1 0,1-2 0,-3 0 0,3 2 0,-2-2 0,0 2 0,1-2 0,-2 1 0,2-1 0,-1 0 0,0 1 0,2-1 0,-1 2 0,1-1 0,2 3 0,-3-3 0,3 4 0,-5-4 0,2 0 0,-1 0 0,0-1 0,2 2 0,-3-2 0,3 2 0,-2-2 0,2 1 0,-3-1 0,2 0 0,-1 2 0,-1-2 0,2 2 0,-2-2 0,1 1 0,0-1 0,0 0 0,1 1 0,1-1 0,-1 1 0,1 1 0,-3-2 0,2 1 0,-2 0 0,1-3 0,0 4 0,-1-3 0,1 2 0,-2-1 0,2 0 0,-1 0 0,0 2 0,0-1 0,0 0 0,-1-1 0,0 1 0,1-1 0,-1 0 0,0 0 0,0 1 0,-1-1 0,2 0 0,-2 1 0,2 0 0,-1 0 0,0 1 0,-1-1 0,1 1 0,-1-1 0,2 1 0,-2 0 0,1-1 0,-1 1 0,1-3 0,0 4 0,0-4 0,-1 3 0,1-2 0,-1 1 0,1-1 0,0 0 0,-1 2 0,1-2 0,-1 2 0,0-2 0,0 0 0,0 2 0,0-2 0,0 3 0,0-2 0,0 0 0,0 1 0,0 0 0,0 0 0,0-1 0,0-1 0,0 1 0,0-1 0,0 0 0,0 2 0,0-2 0,0 2 0,0-2 0,1 0 0,0 1 0,0-1 0,-1 0 0,0 0 0,1 1 0,-1 0 0,1 0 0,0 2 0,-1-3 0,1 2 0,1-1 0,-2 1 0,2 1 0,-2-1 0,1 1 0,1-3 0,-2 2 0,1-2 0,-1 2 0,1-3 0,-1 4 0,2-2 0,-2 1 0,2-1 0,-1-1 0,-1 1 0,1-1 0,0 0 0,-1 2 0,1-2 0,2 8 0,-2-6 0,3 5 0,-4-7 0,2 2 0,-1-2 0,0 2 0,0-3 0,-1 1 0,1-1 0,-1 2 0,0 0 0,0 0 0,1 0 0,-1 0 0,1-1 0,0-1 0,0 1 0,0-1 0,-1 2 0,1 0 0,0 0 0,0 0 0,0 0 0,-1 0 0,1 1 0,0 1 0,1-2 0,-2 0 0,1-2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09.0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357 5 24575,'-4'-1'0,"1"0"0,1 0 0,-1 1 0,1 0 0,0-1 0,-1 1 0,1-1 0,0 1 0,-2 1 0,0 1 0,-1 0 0,-2 1 0,-1 1 0,-3-1 0,0 3 0,1-3 0,2 1 0,1-1 0,0-1 0,3 0 0,0-1 0,1 0 0,0 0 0,0 0 0,0-1 0,1 3 0,-1-2 0,-1 0 0,0 1 0,-1 0 0,2 0 0,0 0 0,0 0 0,1-1 0,0 0 0,0-1 0,0 2 0,0-2 0,1 2 0,-1-1 0,-1 0 0,1 0 0,0 0 0,-2 0 0,1 1 0,-1-1 0,0 2 0,-1-1 0,1 1 0,0-1 0,1 0 0,0 0 0,-1-2 0,2 2 0,0-1 0,0 1 0,-1 1 0,1-2 0,0 1 0,-1-1 0,1 0 0,-2 2 0,2-2 0,-2 1 0,1 1 0,0-1 0,-1 0 0,2 1 0,0-2 0,1 1 0,-1-2 0,0 2 0,0-1 0,-2 2 0,2-1 0,-3 1 0,2 0 0,-2 0 0,3 1 0,-3-2 0,2 0 0,0 1 0,0-2 0,2 1 0,-1-2 0,2 2 0,-2 0 0,0 0 0,1 0 0,-1 1 0,1-1 0,-2 0 0,1-1 0,1 1 0,-1 0 0,1 0 0,-1 0 0,0 0 0,2 1 0,-2-1 0,1-1 0,-1 1 0,1 0 0,0-1 0,1 1 0,-2-2 0,2 2 0,-1-1 0,0 1 0,0 0 0,0-1 0,0 1 0,1 0 0,-2 1 0,2-1 0,-2-1 0,1 1 0,-1 0 0,2 0 0,-2 0 0,2 0 0,-2 1 0,2-1 0,-3-1 0,3 1 0,-1-1 0,1 2 0,0-1 0,-1-1 0,1 1 0,-2 0 0,2 0 0,-1 0 0,0-1 0,0 1 0,0 0 0,1 0 0,-1 0 0,1 0 0,-1 1 0,1-1 0,0 0 0,0 1 0,0-1 0,0 0 0,1-1 0,-1 1 0,1 0 0,0 0 0,1 1 0,-1 0 0,1 2 0,-1-3 0,1 2 0,0-2 0,-2 2 0,2-2 0,-2 2 0,2-3 0,-1 1 0,1-2 0,-2 2 0,2-1 0,-2 1 0,2-1 0,0 1 0,-1 0 0,1 0 0,-1 0 0,1-1 0,0 1 0,0 0 0,-2 0 0,2-2 0,-2 2 0,2-1 0,-2 1 0,2 1 0,0-1 0,-1 0 0,1-1 0,-2 2 0,2-2 0,0 1 0,-1 0 0,1 1 0,-1-1 0,1 1 0,1 0 0,0 1 0,0-2 0,1 2 0,-2-3 0,0 2 0,1-2 0,-2 1 0,1-2 0,0 3 0,1-1 0,2 3 0,-1-3 0,0 2 0,-1-2 0,-1 0 0,1-1 0,-1 0 0,0-1 0,0 2 0,1-2 0,-1 1 0,0 0 0,1-1 0,-1 2 0,0-1 0,0 1 0,1-2 0,0 2 0,0-1 0,2 2 0,-2-2 0,2 1 0,1 1 0,-3-1 0,2 1 0,-2-3 0,0 2 0,0-1 0,-1-1 0,0 2 0,0-1 0,1 0 0,-1 0 0,0 0 0,0 0 0,1 0 0,-1 0 0,0-1 0,1 1 0,-1-1 0,0 1 0,0-1 0,1 1 0,-1-1 0,0 0 0,0 1 0,1-1 0,-1 1 0,0 0 0,1 0 0,-1 0 0,0-1 0,0 0 0,1 1 0,-1-1 0,0 1 0,1 0 0,-1-1 0,0 1 0,0 0 0,1 0 0,-1 0 0,0-1 0,0 0 0,1 0 0,-1 0 0,0 0 0,1 0 0,-2 1 0,1-1 0,-1 1 0,1-1 0,1 0 0,-1 0 0,0 0 0,0 0 0,1 0 0,-1 0 0,0 0 0,1 0 0,-1 0 0,0 0 0,-1 1 0,1-1 0,-1 1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17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774 1 24575,'-4'0'0,"1"1"0,0 0 0,0 1 0,0 2 0,-2-1 0,2 1 0,-2-1 0,3 1 0,-2-2 0,2 1 0,0-1 0,-1 0 0,1-1 0,0 1 0,0 0 0,0 0 0,1 0 0,-1 0 0,-1 1 0,1-1 0,0 0 0,-1 0 0,1 0 0,0-1 0,0 1 0,-1 0 0,1 2 0,-1-1 0,1-1 0,0 0 0,-1-2 0,2 2 0,-1-1 0,0 1 0,-1-1 0,-2 2 0,0 0 0,-1 1 0,-2 2 0,1-2 0,0 1 0,0-2 0,2 0 0,1-1 0,0-1 0,1 2 0,-2-2 0,3 1 0,-2-1 0,0 2 0,1-1 0,-3 2 0,1-1 0,0 0 0,0 0 0,0-1 0,0 1 0,1-1 0,-1 1 0,1-2 0,-1 1 0,0 0 0,0 0 0,-2 1 0,2 0 0,-3 1 0,2-1 0,-2 1 0,2-2 0,0 1 0,1-1 0,1 1 0,0-2 0,1 1 0,-1-1 0,-1 1 0,-1-1 0,0 2 0,0 0 0,0-1 0,1 1 0,-2-1 0,3 0 0,-3 0 0,5-1 0,-3 1 0,2-1 0,-4 2 0,4-1 0,-4-1 0,4 1 0,0-1 0,-1 1 0,1-1 0,-1 0 0,1 1 0,-2 0 0,3 0 0,-5 1 0,3 0 0,-4 0 0,1 1 0,-2 0 0,1 0 0,-1 0 0,2-2 0,2 1 0,0-1 0,3 1 0,-2-2 0,2 1 0,-1-2 0,0 2 0,0 0 0,0-1 0,-1 2 0,0-1 0,-3 2 0,2-2 0,-1 1 0,3 0 0,-1 0 0,-1 1 0,0-2 0,0 1 0,-1 0 0,0 0 0,0 1 0,1-1 0,0-1 0,3 0 0,-3 1 0,1-1 0,-1 1 0,1-1 0,0 0 0,1 0 0,1-1 0,-1 1 0,2 0 0,-3-1 0,1 2 0,0 0 0,-1 1 0,1-2 0,-1 1 0,1-1 0,0 0 0,0 0 0,1 0 0,0 0 0,0-1 0,-1 1 0,1 0 0,-2 2 0,2-1 0,-3 0 0,2 1 0,-2-1 0,3 0 0,-2 1 0,2-2 0,-1 2 0,2-2 0,-1 0 0,1 1 0,-1-1 0,0 0 0,1 2 0,-2-2 0,0 2 0,0 0 0,-2-2 0,2 3 0,-2-1 0,3 0 0,-1 1 0,1-3 0,1 2 0,0-2 0,-1 1 0,0-1 0,1 0 0,-1 0 0,1 1 0,-2-1 0,1 0 0,0 2 0,-1-2 0,1 2 0,-1-2 0,2 0 0,-1 1 0,2-1 0,-1 0 0,0 0 0,0 1 0,-2 0 0,1 0 0,-1 0 0,1 1 0,-1 0 0,1 1 0,0-1 0,-1 2 0,2-2 0,-2 2 0,1-2 0,1-1 0,0 0 0,1 0 0,-1 0 0,0 1 0,0 3 0,1-3 0,0 2 0,0-3 0,0 0 0,0 0 0,0-1 0,0 1 0,0 0 0,0 1 0,0-2 0,0 0 0,0 2 0,0-1 0,0 1 0,0 0 0,0-2 0,0 0 0,0 1 0,0 0 0,0 0 0,0 0 0,0 1 0,0-2 0,0 2 0,-1-2 0,1 0 0,-1 2 0,1 0 0,0 1 0,0-1 0,0 1 0,0-2 0,0 1 0,0 1 0,0-2 0,0 0 0,0-1 0,0 1 0,0 2 0,0-2 0,0 3 0,0-1 0,1 1 0,-1 0 0,3-1 0,-3-1 0,1 0 0,-1-2 0,0 0 0,0 1 0,0 0 0,1 0 0,-1 2 0,2-2 0,-1 1 0,1 0 0,-2-1 0,2-1 0,-2 1 0,2 0 0,0-1 0,0 3 0,1-1 0,-1 1 0,1 0 0,-1 0 0,1 0 0,-1-1 0,1 1 0,-2-2 0,1 0 0,0-1 0,-1 1 0,1 0 0,-1 1 0,2 1 0,-1 0 0,1 2 0,0-2 0,-1 2 0,1-2 0,-2 0 0,1-1 0,0 2 0,0-2 0,1 3 0,0-2 0,-1 2 0,1-2 0,0 2 0,-1-2 0,1-1 0,-1-1 0,0 1 0,0-2 0,0 3 0,-1-1 0,2 3 0,1-2 0,0 2 0,0-2 0,-1 0 0,1 0 0,-1 0 0,1-1 0,-2-1 0,0 0 0,1 0 0,-1 0 0,0 0 0,1 0 0,-2-1 0,2 1 0,-1 0 0,1 1 0,1-1 0,-2 1 0,3 1 0,-1 0 0,2 2 0,-1-2 0,0 2 0,0-1 0,-2-1 0,2 1 0,-3-2 0,3 1 0,-3 0 0,3 0 0,-2 0 0,2 0 0,-2 0 0,2 0 0,-2 2 0,0-3 0,0 1 0,-1-2 0,0 0 0,1 0 0,0 1 0,0 0 0,2 1 0,-2 0 0,1 1 0,-1-1 0,2 0 0,-2-1 0,0 0 0,0 0 0,2 3 0,-1 0 0,1 1 0,-1-2 0,-1-1 0,1 0 0,-2 1 0,1-1 0,1 0 0,0 1 0,1 1 0,-1 0 0,3 2 0,-3-5 0,1 3 0,-2-3 0,-1-1 0,0 1 0,1 0 0,-1-3 0,1 4 0,-2-4 0,2 3 0,-1-1 0,2 1 0,-2 1 0,2 1 0,0-1 0,3 4 0,-2-2 0,2 4 0,-1-4 0,-2 0 0,3-2 0,-4 0 0,0 0 0,0-1 0,0 1 0,0-3 0,-1 2 0,0-2 0,0 1 0,0 0 0,0 0 0,2 3 0,-1-2 0,2 2 0,-2-2 0,1-1 0,-1 3 0,1-1 0,-1 0 0,1-2 0,-2 1 0,1 0 0,1 1 0,-1 0 0,0 0 0,2 0 0,-2 0 0,2 0 0,1 6 0,-1-5 0,3 5 0,-3-6 0,-1 0 0,1 0 0,-1 0 0,0-1 0,-1-1 0,-1 0 0,1 0 0,-1-1 0,0 1 0,0-2 0,0 2 0,-2-1 0,2 0 0,-1 0 0,2 2 0,0 1 0,0 1 0,1 0 0,0-2 0,-2 0 0,0-2 0,-1-1 0,-1 2 0,2-2 0,0 2 0,1 1 0,0 3 0,2-2 0,-1 2 0,0-2 0,2 1 0,-4-2 0,2 0 0,-3-1 0,2 2 0,0 0 0,3 3 0,-1-2 0,0 0 0,-1-2 0,-1 0 0,0-2 0,-1 0 0,-1 0 0,1 2 0,3 3 0,0 0 0,2 0 0,-3-3 0,0-1 0,-1 0 0,0 2 0,1-2 0,-2 0 0,0-2 0,-1 2 0,0-3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20.4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221 1 24575,'0'6'0,"0"-1"0,0 3 0,0-1 0,0 2 0,0-2 0,-1-2 0,1-1 0,-1-2 0,-2 3 0,2 1 0,-4 2 0,1 1 0,1-2 0,-1-1 0,2-2 0,-1-1 0,2 0 0,-2 0 0,1 0 0,-3 2 0,2-1 0,-1-1 0,-1 2 0,1-1 0,0-1 0,0 0 0,1 0 0,0-1 0,0 2 0,-1-1 0,2 0 0,-2 0 0,2 0 0,0-1 0,0-1 0,2 1 0,-2-2 0,2 2 0,-2 0 0,-1 0 0,-1 2 0,-1-1 0,1 0 0,-1 1 0,2-3 0,-1 3 0,0-3 0,2 0 0,-1 2 0,-2 0 0,1 3 0,-4-1 0,2-1 0,1 1 0,1-2 0,2 1 0,-2-2 0,2 0 0,-2 1 0,2-2 0,0 1 0,0-1 0,0 2 0,-4 0 0,2 1 0,-2 1 0,2-2 0,-1 0 0,-1 1 0,3-3 0,-1 3 0,3-4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26.8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0 24575,'-1'5'0,"1"0"0,-1 0 0,1-1 0,0 0 0,0-2 0,0-1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35.9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24575,'9'9'0,"-2"-1"0,2-2 0,-4-2 0,0 0 0,-1-2 0,-2-1 0,0 1 0,1 0 0,0 0 0,0 0 0,0 1 0,1-1 0,0 2 0,0-2 0,0 2 0,-1-3 0,0 1 0,0 0 0,0-1 0,3 1 0,-1 0 0,3 2 0,-1-1 0,0 1 0,1-1 0,-2-1 0,0 0 0,-1 0 0,-1-2 0,0 2 0,-1-1 0,-1 1 0,1-2 0,-1 3 0,1-1 0,1 3 0,3-1 0,-2 1 0,0-2 0,0 2 0,-1-4 0,1 3 0,-1-2 0,0 1 0,-2-1 0,0-1 0,-1 1 0,1-1 0,0 1 0,0 0 0,2 1 0,-2 0 0,1 0 0,-1-1 0,-1 0 0,1 1 0,0-1 0,0 0 0,0 2 0,1-2 0,0 2 0,0-2 0,-1 0 0,-1 1 0,1-1 0,-1 0 0,2 0 0,-1 1 0,1-1 0,0 0 0,1 1 0,-2-1 0,0-1 0,-1 1 0,1 0 0,0-1 0,0 2 0,0-2 0,1 2 0,-1-2 0,0 2 0,1-1 0,-1-1 0,-1 1 0,1-2 0,-1 2 0,2 0 0,-1 0 0,0 0 0,1 1 0,-1 0 0,0 0 0,0 0 0,0-1 0,-1 1 0,1-1 0,0 0 0,1 1 0,-1-1 0,0 0 0,1 0 0,-1 2 0,2-1 0,-2 1 0,2-1 0,-2 2 0,1-3 0,-1 3 0,2-2 0,-1 1 0,0-1 0,0 1 0,-1 1 0,1 0 0,-1 0 0,1 0 0,-1 2 0,1-1 0,0 0 0,-1-1 0,1 0 0,-1 2 0,2 0 0,-1 0 0,1-1 0,0 0 0,-1-1 0,1 0 0,-2 0 0,3 3 0,-2-3 0,2 3 0,-2-4 0,-1-1 0,-1 0 0,1-2 0,-1 2 0,1-1 0,-2 1 0,2 1 0,-1 0 0,2 1 0,-2-1 0,1-1 0,-1-1 0,1 1 0,-1 0 0,0 0 0,2 0 0,-3 0 0,2-1 0,-1 0 0,0 0 0,2 2 0,-3-1 0,2 0 0,-2 1 0,2-2 0,0 3 0,1 0 0,0 0 0,0 0 0,-1 0 0,0-1 0,-1 0 0,0 0 0,2 0 0,-3 3 0,2-2 0,0 2 0,0-2 0,0 0 0,0 0 0,-1 0 0,1 0 0,0 2 0,-2 0 0,2 3 0,-1-1 0,-1 3 0,3-3 0,-2 0 0,1-4 0,0-1 0,-1 1 0,1-1 0,-1 1 0,-1 0 0,1-1 0,-1 0 0,1-1 0,-1-1 0,1 1 0,0 0 0,1 0 0,-2 3 0,1-2 0,0 4 0,1-1 0,-1 0 0,2-1 0,-3-1 0,2-2 0,-2 1 0,1 1 0,1-1 0,-2 1 0,3 2 0,-2-1 0,2 1 0,-2-2 0,0 1 0,0 0 0,0 0 0,2 0 0,-2-1 0,2 0 0,-3 2 0,1 0 0,0 0 0,0 0 0,0-2 0,0 0 0,-1 0 0,2-1 0,0 2 0,-1-2 0,1 3 0,-1 1 0,0 0 0,-1 0 0,0-1 0,1-3 0,-1 1 0,1-2 0,-1 1 0,0 1 0,0-2 0,0 1 0,0 0 0,0 0 0,0 0 0,0-1 0,0 1 0,-1 0 0,1 1 0,-1-3 0,1 2 0,0-1 0,0 0 0,1 2 0,-1-1 0,1 1 0,-1-1 0,0-2 0,0 2 0,1-1 0,0 1 0,0 0 0,-1 0 0,1 1 0,-1-1 0,1 1 0,0-1 0,-1 2 0,2-2 0,-1 4 0,-1-2 0,1 3 0,-1-3 0,0 4 0,1-4 0,0 2 0,0-3 0,0 1 0,-1-3 0,1 1 0,-1 2 0,1-1 0,0 3 0,0-3 0,-1-1 0,0 1 0,0-3 0,1 2 0,-1-2 0,2 2 0,-2-1 0,2 2 0,-2 1 0,0-1 0,1 0 0,-1 1 0,1 0 0,0 2 0,0-3 0,0 3 0,-1-1 0,1 0 0,-1 0 0,1-2 0,-1-1 0,0 1 0,0-3 0,0 2 0,2-1 0,-2 1 0,1 1 0,0-1 0,-1 1 0,1-2 0,-1 1 0,0-1 0,1-1 0,0 0 0,1 1 0,-1 0 0,0 0 0,0-1 0,0 0 0,1 0 0,0-1 0,-1 4 0,1-1 0,-1 2 0,1-2 0,-1-1 0,1 2 0,0-1 0,-1-1 0,0 2 0,1-2 0,0 2 0,1-3 0,-1 2 0,1-2 0,-2 0 0,1 1 0,-1-1 0,1 0 0,-1 1 0,1-1 0,0 0 0,-1 0 0,2 2 0,-2-1 0,3 1 0,-1 0 0,2 1 0,0-1 0,-1 0 0,0-2 0,-2 0 0,0 1 0,2-1 0,-2 0 0,3 1 0,-2-1 0,0 1 0,0 0 0,-1 0 0,0-1 0,1 0 0,-1 0 0,0-1 0,-1 1 0,1-2 0,0 2 0,-1-1 0,2 3 0,0-1 0,2 0 0,2 1 0,-2-1 0,2 2 0,-2-2 0,-1 1 0,-1-2 0,0 0 0,-1 1 0,1-1 0,0 0 0,2 2 0,-3-2 0,3 3 0,-1-2 0,1 1 0,-1-1 0,0 0 0,-2 0 0,-1-1 0,0-1 0,0 1 0,2 0 0,0 2 0,0-1 0,1 2 0,0-3 0,1 3 0,0-1 0,0 1 0,0 0 0,0-1 0,0 0 0,0 0 0,0-2 0,1 3 0,-1-2 0,0 2 0,0-2 0,0 2 0,0-3 0,-1 2 0,-1-3 0,-1 1 0,0 0 0,0 1 0,2 1 0,1 1 0,2 0 0,-2 1 0,2-2 0,-2-1 0,0 1 0,-1-2 0,-1 1 0,0-2 0,-1 2 0,1-1 0,0 0 0,2 1 0,-1-1 0,-1 1 0,2-1 0,-2 0 0,1 1 0,-2 0 0,0 2 0,2-1 0,-1 1 0,2-3 0,-2 2 0,1 0 0,-1-2 0,2 3 0,-3-2 0,2 0 0,-2-1 0,0 1 0,1-2 0,-1 1 0,0-1 0,-1 2 0,1-1 0,-1 0 0,1-1 0,-2 1 0,2-1 0,-1 1 0,2-2 0,-2 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41.2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872 0 24575,'0'4'0,"0"2"0,-1-2 0,-1 3 0,0-1 0,-2 0 0,1 0 0,-2-1 0,3-1 0,-1 0 0,2-2 0,-1 0 0,0 0 0,2 1 0,-2-1 0,1 2 0,-2-2 0,0 2 0,1-2 0,-3 3 0,5-2 0,-4 3 0,2-2 0,0 1 0,-2 1 0,1-3 0,0 2 0,0-3 0,0 1 0,0-2 0,0 1 0,0 0 0,2-1 0,-1 0 0,1 1 0,-1 0 0,0 0 0,1 0 0,-1 0 0,-1 1 0,1-1 0,0 0 0,-1 1 0,1-2 0,-1 3 0,-1-1 0,0 2 0,-1 0 0,3-1 0,-3 0 0,1-1 0,0 1 0,0-1 0,0 0 0,2 0 0,-3-2 0,2 1 0,-2-1 0,2 2 0,-3 1 0,0-1 0,0 0 0,-2 1 0,4-1 0,-2 1 0,3-3 0,-1 1 0,2 0 0,0 0 0,0 0 0,-1 2 0,-1-2 0,0 3 0,-1-2 0,-2 2 0,0-1 0,-1 0 0,1 1 0,2-2 0,-3 2 0,0-2 0,0 3 0,1-3 0,2 2 0,0-3 0,0 2 0,1 0 0,-1-1 0,2-1 0,-1 0 0,2 0 0,0 0 0,-6 4 0,4-2 0,-7 4 0,4-3 0,-2 2 0,2-1 0,-1 0 0,3-1 0,-1-1 0,3-1 0,1 0 0,0-2 0,0 3 0,0-2 0,-2 2 0,2-2 0,-3 2 0,1 1 0,-2 1 0,0 1 0,1-3 0,-1 1 0,2-1 0,-1-1 0,1 2 0,-1-2 0,2 1 0,0-2 0,0 2 0,0-1 0,0 3 0,-1-3 0,2 1 0,1-2 0,-1 0 0,-1 1 0,1-1 0,0 1 0,1-2 0,1 2 0,-2-1 0,1 1 0,-2 1 0,1-2 0,-1 2 0,1-2 0,1 0 0,-1 1 0,0 0 0,0 0 0,-2 2 0,2-2 0,-2 1 0,1 1 0,1-2 0,0-1 0,0 0 0,1-1 0,0 1 0,0 1 0,-1-1 0,-1 1 0,1-1 0,0 1 0,-2-1 0,1 0 0,0 0 0,0 0 0,2-1 0,-1 0 0,1 0 0,-1-1 0,0 1 0,0 0 0,0 1 0,-4 1 0,-3 3 0,0-1 0,-4 1 0,4-2 0,-1-1 0,3 1 0,2-2 0,1-1 0,2-1 0,0 0 0,-1 0 0,1 0 0,-2 1 0,-1-1 0,0 1 0,-2 1 0,2-2 0,1 1 0,1 0 0,0-1 0,1 1 0,-1-1 0,-1 0 0,-1 2 0,-2-1 0,-3 1 0,1-1 0,-3 0 0,1 0 0,-1 1 0,-5-1 0,5 1 0,-4-1 0,8 0 0,0-1 0,4 1 0,1-1 0,0 1 0,1-1 0,0 0 0,-1 0 0,1 0 0,-2 1 0,-1 1 0,0 0 0,-2 0 0,2 0 0,1-1 0,0 0 0,2-1 0,1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02.4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24575,'4'1'0,"-1"0"0,-2 0 0,0 2 0,-1 1 0,0 1 0,1 0 0,0 0 0,0-1 0,-1-1 0,0 1 0,0-2 0,1 2 0,-1-2 0,1 2 0,0-2 0,-1 2 0,2-2 0,-1 0 0,0 1 0,-1-1 0,1 0 0,-1 0 0,1 1 0,-1-1 0,1 0 0,-1 0 0,2 1 0,-2-1 0,2 0 0,-1 1 0,1-2 0,-1 1 0,1-2 0,1 2 0,-1-1 0,0 1 0,0-1 0,1 0 0,-1 0 0,0 0 0,0 1 0,0 0 0,0 0 0,-1 0 0,1 2 0,1-2 0,-1 2 0,0-3 0,0 1 0,0-1 0,-1 1 0,1 0 0,0-1 0,0 1 0,0-1 0,-2 1 0,2 1 0,-2-1 0,3 2 0,-2-2 0,1 1 0,-1-1 0,1 0 0,-1 0 0,0 1 0,0-1 0,0 0 0,1 2 0,2 1 0,-1-1 0,2 4 0,-2-4 0,1 3 0,0-2 0,-2 0 0,2 0 0,-2-1 0,1 1 0,-1-3 0,1 2 0,-1-2 0,0 0 0,1 1 0,-1-1 0,-1 2 0,2-2 0,-1 3 0,2-2 0,-2 2 0,0-3 0,2 2 0,-1-2 0,0 2 0,0-2 0,-1 2 0,0-2 0,1 2 0,-1-2 0,2 3 0,-2-1 0,2 1 0,0 0 0,0-1 0,1 2 0,0-1 0,-1 1 0,1-2 0,-1 1 0,2 0 0,-1-1 0,-1 2 0,1-3 0,-1 2 0,1-2 0,-2 0 0,1 1 0,0-1 0,1 1 0,-1-1 0,-1 1 0,2-2 0,-2 1 0,0 0 0,1 0 0,-2 0 0,2 1 0,-2 0 0,2 0 0,-1 1 0,0-2 0,2 3 0,-3-3 0,4 2 0,-3-2 0,2 0 0,-3-1 0,1 2 0,0 0 0,1-1 0,-2 1 0,0-2 0,1 2 0,0-1 0,1 1 0,0-1 0,0 2 0,-1-2 0,1 0 0,0 1 0,0 0 0,-2 0 0,1-1 0,-1 1 0,0-2 0,1 3 0,-1-2 0,2 0 0,-1 0 0,0 0 0,-1 0 0,1 0 0,-1 0 0,2 1 0,-3-1 0,2 3 0,-1-3 0,0 1 0,1-1 0,-1-1 0,-1 0 0,1-1 0,-1 1 0,2-1 0,-1 1 0,-1 1 0,1-1 0,0 1 0,0-1 0,0 1 0,1-2 0,-2 2 0,1-2 0,-1 1 0,1-2 0,1 2 0,-1 0 0,0 0 0,1 0 0,-2 0 0,0 1 0,0 3 0,0-1 0,1 3 0,-2-4 0,2-1 0,-1-2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09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0 24575,'0'6'0,"0"0"0,0 0 0,0 0 0,0-1 0,0 0 0,0-1 0,0 1 0,0-2 0,0 0 0,0-1 0,0 1 0,0-1 0,0 0 0,0 1 0,0-1 0,0 1 0,0 0 0,0 2 0,0-1 0,0 1 0,0-2 0,0 1 0,0 0 0,0-2 0,0 2 0,0-2 0,0 0 0,0 0 0,0 2 0,-2 0 0,2 0 0,-1 0 0,1-1 0,0 1 0,0-2 0,0 0 0,0 0 0,0 1 0,0-1 0,0 0 0,0 2 0,0 0 0,0-1 0,0 1 0,0 0 0,0-2 0,0 2 0,0-2 0,0 0 0,0 2 0,0-2 0,0 2 0,0-2 0,0 2 0,0-2 0,0 2 0,0-2 0,0 0 0,0 1 0,0 0 0,0 0 0,0 1 0,0-1 0,0 1 0,0-1 0,0 0 0,0 3 0,0-2 0,0 4 0,0-1 0,0 2 0,0-1 0,1 1 0,0-1 0,1 1 0,-2-2 0,3 1 0,-3-3 0,3 2 0,-3-1 0,2 1 0,-1 0 0,1 1 0,-2-1 0,2 2 0,-1-2 0,0-1 0,2 1 0,-2-1 0,1 0 0,-1-1 0,-1-1 0,1 0 0,-1-1 0,1 0 0,-1 2 0,1-3 0,1 5 0,-2-2 0,2 2 0,-2-2 0,1 0 0,-1-1 0,2 1 0,-2-1 0,2-1 0,-2 2 0,1-1 0,-1 1 0,1-1 0,0 2 0,1-3 0,-2 4 0,2-4 0,-2 1 0,2 0 0,-1 1 0,1-1 0,-1 3 0,1-2 0,0 0 0,-2 0 0,2-1 0,-1-1 0,0 1 0,-1 0 0,1 1 0,0 1 0,1-2 0,0 2 0,-1-2 0,1 1 0,0 0 0,-1 0 0,1-1 0,0 1 0,-2-3 0,3 3 0,-3-3 0,2 3 0,-1-2 0,1 2 0,0-2 0,-1 3 0,3-1 0,-1 0 0,1 0 0,-2 0 0,2 0 0,-1 2 0,0-3 0,0 4 0,1-4 0,0 4 0,1-1 0,3 2 0,-2-2 0,5 4 0,-5-5 0,7 6 0,-7-7 0,4 3 0,-4-3 0,2 1 0,-3-2 0,2 1 0,-2-2 0,2 2 0,-2-2 0,3 1 0,-2-2 0,0 1 0,-1-1 0,0 1 0,0-1 0,1 1 0,-1 1 0,0-1 0,1 2 0,0-2 0,2 2 0,0-1 0,-1 0 0,0 0 0,-3-2 0,0 0 0,-1 0 0,0-1 0,0 1 0,0 1 0,-1-2 0,1 1 0,0 1 0,2-1 0,-1 2 0,1-1 0,0-1 0,2 2 0,-2 0 0,3 1 0,-2-1 0,0-1 0,-1 1 0,-1-3 0,1 2 0,-2-1 0,0 0 0,0 2 0,-1-2 0,2 3 0,0-1 0,2 2 0,-1-1 0,0 0 0,-2-1 0,1-1 0,-1 0 0,0 1 0,1 0 0,-2 0 0,1 1 0,0-2 0,-1 1 0,5 2 0,-3 1 0,5 1 0,-3 0 0,0-2 0,2 2 0,-1 0 0,-1-1 0,0-1 0,-4-3 0,1 1 0,-1-1 0,0 0 0,0 1 0,1-2 0,-2 2 0,2-2 0,-2 2 0,3 2 0,2 1 0,-1 3 0,2-3 0,-2 1 0,0-2 0,-2 0 0,1-1 0,-1 1 0,2-1 0,-1 0 0,0 0 0,1 0 0,-1 0 0,0-1 0,-1 1 0,-1-3 0,0 2 0,-1-2 0,0 0 0,1 2 0,0-2 0,1 3 0,0-1 0,2 1 0,-2 0 0,0-1 0,0 1 0,-1-1 0,2 0 0,0 3 0,0-3 0,1 3 0,-3-3 0,2-1 0,-1 2 0,-1-3 0,0 3 0,1-2 0,-2 0 0,2 0 0,-1 2 0,3-2 0,-2 3 0,2-2 0,-2 1 0,1-1 0,-1 0 0,1-2 0,-1 2 0,0-2 0,0 2 0,1 0 0,0-1 0,0 1 0,0 1 0,0-2 0,1 1 0,3 3 0,-1-3 0,1 3 0,-3-4 0,0 1 0,-3-2 0,2 1 0,-2-2 0,-1 1 0,3-1 0,-2 2 0,3 0 0,2 0 0,-1 2 0,2 0 0,-1-1 0,1 1 0,-1-2 0,0 2 0,-2-3 0,0 1 0,0-1 0,2 0 0,0 1 0,1 1 0,1-1 0,-1 1 0,0-1 0,1 1 0,-2-2 0,3 3 0,-4-3 0,3 2 0,-5-3 0,1 0 0,-1 0 0,0 1 0,2 0 0,-3 0 0,2 0 0,-2-2 0,3 2 0,-2 0 0,2 0 0,-1 1 0,2 0 0,2-1 0,-2 1 0,0 0 0,-4-1 0,2 0 0,-2 0 0,2-1 0,-3 0 0,1 1 0,-1-1 0,0 2 0,2-1 0,4 3 0,2-2 0,4 3 0,-3-2 0,1-1 0,-5-1 0,-1-1 0,-4 1 0,0-2 0,-1 1 0,3-1 0,1 1 0,1 0 0,2 0 0,-1 0 0,1 1 0,1-1 0,-1 2 0,-1-2 0,1 2 0,-3-2 0,0 2 0,-3-3 0,1 1 0,3-1 0,-1 0 0,3 0 0,-1 0 0,2 0 0,-1 1 0,-2 0 0,0 0 0,-2 0 0,0-1 0,0 1 0,-2-1 0,0 0 0,0 0 0,1 0 0,3 2 0,9-2 0,1 3 0,8-1 0,-6 1 0,1-1 0,-4 1 0,-1-2 0,-5 1 0,-2-2 0,-3 1 0,-2-1 0,2 0 0,0 0 0,2 0 0,3-1 0,0 1 0,0-3 0,-1 3 0,-1-3 0,0 3 0,-1-1 0,-2 1 0,0 0 0,-1-1 0,4 0 0,2 0 0,4 1 0,-4 0 0,-2 0 0,-3 0 0,-2 0 0,0 0 0,2 0 0,-2-1 0,3 1 0,-1-1 0,0 1 0,2 0 0,0 0 0,4-1 0,-1 0 0,1 0 0,-3 1 0,-2 0 0,-1 0 0,-2 0 0,1 0 0,-1 0 0,0 0 0,2 0 0,-1 0 0,1 0 0,0 0 0,-1 0 0,1 0 0,0 0 0,1-1 0,-1 0 0,1 0 0,-1 1 0,0-1 0,-1 1 0,1-1 0,-2 1 0,0 0 0,0 0 0,1-1 0,-1 0 0,0 0 0,0 1 0,1 0 0,-1 0 0,0 0 0,1 0 0,-1 0 0,1-1 0,1 1 0,1-1 0,2 1 0,-2-1 0,2 0 0,-2 0 0,0 1 0,-1 0 0,1 0 0,-3 0 0,3 0 0,-1 0 0,0 0 0,1 0 0,0 0 0,0 0 0,1 0 0,-1 0 0,-3 0 0,3 0 0,0 0 0,-1 0 0,4 0 0,-4 0 0,5-1 0,-2 1 0,1-2 0,-1 2 0,0 0 0,-1-1 0,0 1 0,2-3 0,-1 3 0,0-3 0,8 0 0,-4 2 0,7-4 0,-5 5 0,3-1 0,-2 1 0,2 1 0,-6-1 0,-3 2 0,-4-2 0,0 0 0,-1 0 0,0 0 0,0 0 0,2 0 0,-2 0 0,2 0 0,-2 0 0,1 0 0,0 0 0,0-1 0,1 0 0,-1 0 0,1 0 0,-1 1 0,0-1 0,1 1 0,0-1 0,0 1 0,1-1 0,0 1 0,1 0 0,2-2 0,-3 2 0,5-1 0,-2 1 0,4 0 0,-5 0 0,3 0 0,-5 0 0,2 0 0,-2 0 0,0 0 0,2 0 0,-2 0 0,3 1 0,-1-1 0,0 3 0,1-3 0,-2 1 0,4 0 0,-6 0 0,4 0 0,-4-1 0,1 1 0,-1 0 0,1 0 0,-2 0 0,2-1 0,-1 2 0,4 0 0,1 0 0,1 1 0,5 1 0,2 1 0,-1-2 0,7 6 0,1-2 0,1 0 0,0 1 0,-8-5 0,-7 2 0,-3-4 0,-5 0 0,1-1 0,-1 0 0,3 2 0,-1-2 0,2 2 0,-2-2 0,-1 1 0,0-1 0,1 0 0,3 2 0,7 0 0,3 1 0,5 1 0,3-2 0,-9 1 0,-1-3 0,-10 1 0,-3-1 0,0 0 0,0 0 0,1 0 0,-1 0 0,1 0 0,1-1 0,1 1 0,1-1 0,-3 1 0,2-1 0,-2 0 0,0 0 0,0 1 0,0-1 0,1 0 0,0-1 0,-1 1 0,0 0 0,-1 1 0,0-1 0,2 1 0,-1-1 0,3-1 0,-1 1 0,0-2 0,0 3 0,0-1 0,-1 0 0,-1 1 0,-1-2 0,0 1 0,-1 0 0,0 0 0,0 1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30.3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0 24575,'-7'3'0,"2"-3"0,0 4 0,3-3 0,-3 1 0,2 0 0,0 0 0,1-2 0,-1 1 0,2 0 0,-1-1 0,2 2 0,-2-1 0,0 0 0,0-1 0,-2 1 0,2-1 0,-3 2 0,2-1 0,0 1 0,2-2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2:58.1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205 452 24575,'-2'-1'0,"-1"-1"0,0 0 0,0 0 0,0 0 0,1-2 0,-1-1 0,-1-2 0,1-2 0,-1 1 0,1 1 0,0-1 0,1 2 0,-1-2 0,-1 1 0,0 0 0,0 0 0,-1 1 0,2 2 0,-1-3 0,1 5 0,1-3 0,-1 1 0,1-1 0,-1 1 0,1-1 0,-1 2 0,1-1 0,0 1 0,-1-2 0,1 3 0,-1-3 0,1 1 0,0-1 0,0 1 0,1 0 0,0 2 0,-2 0 0,2-1 0,-1 2 0,0-1 0,0 1 0,0-2 0,2 1 0,-3-1 0,1 0 0,-2-1 0,2 1 0,0 0 0,-1 0 0,1-1 0,-1 0 0,1 0 0,0 1 0,-1 0 0,1 2 0,1-1 0,-1 2 0,0-2 0,0 1 0,0-2 0,-1 1 0,0-2 0,1 0 0,-1-1 0,1 1 0,1 1 0,-1 1 0,2-1 0,-1 0 0,0-1 0,-1-1 0,0 0 0,-1 1 0,1 0 0,0 1 0,0 1 0,2-1 0,-2 2 0,1-1 0,-2 1 0,1-3 0,1 1 0,-1-1 0,0-1 0,1 2 0,0 0 0,1 0 0,-1 1 0,0 0 0,0-1 0,1 1 0,0 0 0,0-2 0,0 2 0,0-2 0,0 2 0,-1 0 0,1-2 0,-1 0 0,1 0 0,0-2 0,0 0 0,0 0 0,0 0 0,1 2 0,1-2 0,1 0 0,-1 1 0,0 1 0,0 3 0,-2-1 0,2 0 0,-1 0 0,3-1 0,-2 0 0,3-1 0,-2 1 0,1 0 0,0-1 0,0 2 0,0 0 0,-2 1 0,2 0 0,1-2 0,0 1 0,4 0 0,-5 2 0,0-1 0,-2 1 0,-1 0 0,1 0 0,1 2 0,-1-1 0,1 2 0,0-1 0,1 0 0,-2 1 0,0-2 0,0 1 0,0-1 0,0 0 0,-2 1 0,2 0 0,-1 0 0,1 0 0,1 0 0,-1 2 0,0-1 0,1 0 0,-1 1 0,1-2 0,-1 2 0,-1-2 0,1 0 0,0 2 0,0 0 0,0 0 0,2 0 0,-2-1 0,1 0 0,-2 0 0,0-1 0,1 0 0,0 1 0,0-1 0,0 0 0,1-1 0,-1 3 0,0-3 0,1 3 0,-1-2 0,1 2 0,0-2 0,1 2 0,-1-1 0,0 1 0,1 1 0,-1-1 0,0 1 0,1-2 0,-2 1 0,0-1 0,1 1 0,-1-2 0,0 1 0,1 0 0,-1 0 0,0 0 0,1-1 0,-1 0 0,0 1 0,1-1 0,-1 0 0,-1 0 0,1 1 0,-1-1 0,1 0 0,0 0 0,-1 1 0,1-1 0,0 0 0,0 1 0,0-1 0,-2 0 0,2 0 0,-2 1 0,2-1 0,0 0 0,0 2 0,0 1 0,2 1 0,-1 0 0,1-1 0,-3-1 0,1 0 0,-1-2 0,1 0 0,-2 0 0,2 1 0,-1 1 0,2 0 0,-1 1 0,-1 0 0,1-1 0,-1 0 0,1 0 0,-1-1 0,1 1 0,0-2 0,-1 1 0,0 0 0,2 2 0,-2-3 0,1 3 0,1-1 0,-1 1 0,1 0 0,0 0 0,-1-1 0,0 0 0,0-2 0,0 1 0,-2 0 0,2 1 0,-2-2 0,2 0 0,-1 0 0,1 1 0,-1-1 0,0 0 0,0 2 0,-1-2 0,1 3 0,0-1 0,1 1 0,-1-1 0,1 1 0,0-2 0,-2 3 0,1-3 0,0 2 0,0-1 0,0 0 0,0 1 0,-1-1 0,2-1 0,-1 1 0,0-2 0,-1 2 0,1-2 0,-1 2 0,1-1 0,0 0 0,-1 2 0,1-3 0,0 2 0,-1-2 0,1 0 0,-1 1 0,2 1 0,-2 0 0,2 2 0,-2-2 0,1 1 0,-1-2 0,0 0 0,0 1 0,0-2 0,0 2 0,0-1 0,1 0 0,0 2 0,0-1 0,-1-1 0,0 2 0,0-1 0,1 1 0,-1 0 0,1-1 0,-1 1 0,0-3 0,0 2 0,0-1 0,0 0 0,0 1 0,0-1 0,1 0 0,0 2 0,0-2 0,-1 2 0,1 1 0,-1-2 0,2 1 0,-1 0 0,0 0 0,-1-1 0,0 1 0,0-2 0,1 1 0,-1 0 0,1 3 0,-1-2 0,0 1 0,0-3 0,0 1 0,0 0 0,0-1 0,0 2 0,0-2 0,0 0 0,0 1 0,0-2 0,0 3 0,0-2 0,0 0 0,0 1 0,0-2 0,0 4 0,0-3 0,0 3 0,0-4 0,0 2 0,0-2 0,0 1 0,0 0 0,0 0 0,0 0 0,0 2 0,-1-1 0,1 3 0,-1 0 0,-1 0 0,2 0 0,-1 1 0,1-4 0,-1 1 0,1-2 0,-2 0 0,2 1 0,0-2 0,0 0 0,0 3 0,0-3 0,0 3 0,0-3 0,0 1 0,0-1 0,0 0 0,0 0 0,0 1 0,0-1 0,0 1 0,0 0 0,0 2 0,0-1 0,0 0 0,0 0 0,0 0 0,0 1 0,0 0 0,0 0 0,0 1 0,0-1 0,0 1 0,0 0 0,0 2 0,0-3 0,0 2 0,0-2 0,0-1 0,0-1 0,0 0 0,0-1 0,0 1 0,0 0 0,0 1 0,0-2 0,0 1 0,0 0 0,0 0 0,0 1 0,0-1 0,2 1 0,-2-1 0,1 1 0,-1-1 0,0 1 0,0 1 0,0 0 0,0 0 0,0 0 0,0 0 0,0 0 0,1 1 0,-1-3 0,2 1 0,-1-1 0,-1 0 0,2 1 0,-2-2 0,1 0 0,-1 2 0,1-2 0,0 3 0,0-1 0,-1 0 0,0 1 0,1-3 0,-1 3 0,1-1 0,0 0 0,-1 2 0,2-2 0,-1 3 0,1-3 0,-2-1 0,1 1 0,0-2 0,-1 2 0,1-1 0,-1 0 0,1 0 0,0 0 0,1 0 0,-2 0 0,1 0 0,-1 1 0,0-2 0,1 2 0,-1-1 0,1 0 0,-1 1 0,0-2 0,0 3 0,1-2 0,1 3 0,-1-2 0,1 1 0,-1-1 0,0 1 0,-1-1 0,0-1 0,0 1 0,0-2 0,0 2 0,1-2 0,-1 2 0,1-2 0,-1 0 0,0 1 0,0-1 0,-1-1 0,0 0 0,-2-1 0,2 1 0,0 0 0,1 2 0,0-1 0,0 0 0,0 1 0,1-1 0,-1 0 0,1 0 0,0 0 0,0 0 0,0-1 0,-1 1 0,1 0 0,-1 1 0,1-1 0,0 0 0,-1 1 0,1-1 0,-1 0 0,0 0 0,0 1 0,1-1 0,-1 0 0,3 0 0,-3 1 0,2-1 0,-2 0 0,2 2 0,-2-2 0,3 2 0,-2-2 0,1-1 0,0 0 0,1 0 0,-2 1 0,1 0 0,-1 0 0,1 1 0,0-2 0,-1 0 0,1-1 0,-1 2 0,1-1 0,0 1 0,-1-1 0,1-1 0,-2 2 0,2-2 0,-1 2 0,1-2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50.5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353 1 24575,'-5'0'0,"0"0"0,-2 0 0,-2 0 0,-1 1 0,-3 1 0,3 1 0,-2 0 0,3 0 0,-3 1 0,3 0 0,-3 0 0,4-1 0,-2 0 0,5-1 0,-1 0 0,2 0 0,1-2 0,-1 2 0,2 0 0,-2 0 0,1 2 0,-3-1 0,1 0 0,1 0 0,0-1 0,0-1 0,0 3 0,-1-2 0,1 1 0,0 1 0,-1 0 0,1 0 0,-1 1 0,0 0 0,1-1 0,-3 3 0,3-3 0,-4 1 0,2-1 0,1 0 0,1-2 0,2 0 0,0-2 0,-1 1 0,1 0 0,1 0 0,-1 0 0,0 1 0,0 0 0,0-1 0,-1 1 0,2-1 0,-1 0 0,1 2 0,-2-2 0,1 1 0,1 0 0,-1 1 0,1-1 0,-2 0 0,1 0 0,1 1 0,-1-1 0,0 0 0,0 2 0,-1 0 0,1 1 0,-1-1 0,1 0 0,0-2 0,-1 1 0,1-3 0,-1 2 0,1-1 0,0 0 0,0 0 0,-2 0 0,1 0 0,0 2 0,0-3 0,1 1 0,1 0 0,-1-1 0,2 2 0,-2-2 0,1 2 0,0-1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59.2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58 3 24575,'-4'-1'0,"1"0"0,1 1 0,-1 0 0,1 0 0,0 1 0,-1-1 0,1 1 0,0 0 0,0-1 0,-1 1 0,2 0 0,-1 0 0,1 0 0,-1 0 0,1 3 0,1 0 0,0 4 0,0-1 0,-1 0 0,1 1 0,-2-3 0,1 1 0,0-3 0,0 0 0,1-1 0,-2 1 0,1 3 0,-1-1 0,1 2 0,-1-2 0,0 0 0,2-1 0,-3-1 0,3 0 0,-1-1 0,0-1 0,1 0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9:10.4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352 30 24575,'-5'0'0,"1"-1"0,1 0 0,0-1 0,1 2 0,-1-1 0,0 0 0,-1 1 0,1-2 0,-1 0 0,-1 0 0,0-1 0,-2 2 0,1-2 0,1 2 0,2 0 0,0-2 0,1 3 0,0-1 0,-1 1 0,1-1 0,0 1 0,-1-1 0,1 0 0,0 1 0,-2-1 0,2 2 0,-3 0 0,1 1 0,-1 1 0,1-1 0,-1 1 0,2-1 0,0 1 0,1-2 0,-1 2 0,1-1 0,0 2 0,0-1 0,1 1 0,0-2 0,-1 1 0,1 1 0,-1 1 0,2-1 0,-1 1 0,0-2 0,0 0 0,0-1 0,1 1 0,0-1 0,-1 0 0,1 0 0,-2 2 0,2 0 0,-3 2 0,2-1 0,-1 0 0,1-3 0,1 0 0,0 1 0,-1-1 0,1 1 0,-1 1 0,1 0 0,0 1 0,0-3 0,0 2 0,0-2 0,0 0 0,-1 1 0,1-1 0,-1 2 0,1-2 0,-1 2 0,0-1 0,0 0 0,1 0 0,-1 1 0,1-2 0,-1 2 0,0-2 0,-1 2 0,0 0 0,-1 1 0,1-1 0,-1 0 0,2-1 0,-1 0 0,1 0 0,-1-1 0,1 0 0,0 1 0,-1-1 0,0 1 0,0 0 0,0 0 0,-1 0 0,1-2 0,0 1 0,0-1 0,0 1 0,2 0 0,-2-1 0,1 0 0,-2 1 0,1-1 0,0 2 0,0-1 0,-1-1 0,-2 1 0,1 0 0,-3 2 0,3-2 0,0 2 0,2-2 0,-1 0 0,1-1 0,1 0 0,-1 0 0,1 3 0,-2-2 0,1 2 0,-1-1 0,1 0 0,0 2 0,-1-3 0,1 2 0,1-1 0,-2 1 0,2 0 0,0 1 0,-1-3 0,1 2 0,0-2 0,0 0 0,1 1 0,-1-1 0,1 0 0,0 0 0,-1 1 0,1-1 0,-1 0 0,1 1 0,0-1 0,0 0 0,0 0 0,0 1 0,-1-1 0,0 0 0,0 0 0,1 2 0,0-1 0,0 0 0,0 1 0,0-2 0,0 2 0,0-2 0,0 0 0,0 1 0,0-1 0,0 0 0,0 0 0,0 1 0,0-1 0,-1 0 0,1 2 0,-1-2 0,1 2 0,0-2 0,0 0 0,0 1 0,0-1 0,0 0 0,0 2 0,-1 0 0,1 1 0,-2 0 0,2-1 0,-1-1 0,1-1 0,-2 2 0,2-1 0,-1 0 0,0-1 0,0 1 0,0-1 0,0-1 0,1 1 0,-2-1 0,2 2 0,-2-1 0,1 0 0,-1 2 0,2-2 0,-2 2 0,1-2 0,-1 0 0,1 1 0,0-1 0,0 0 0,0 1 0,1-1 0,-2-1 0,1 1 0,0-1 0,0 2 0,1-1 0,-2 0 0,2 0 0,-2 1 0,1-1 0,-1 0 0,1 1 0,0-1 0,-1 0 0,0 0 0,1 1 0,-1-1 0,1 1 0,-1 0 0,0 2 0,2-3 0,-2 2 0,1-2 0,0 1 0,0-2 0,1 1 0,-1 0 0,0 1 0,1 2 0,-1-3 0,1 2 0,-1-2 0,0 0 0,0 1 0,1-1 0,0 1 0,0 0 0,0 1 0,0-1 0,0 0 0,0 0 0,0-1 0,0 1 0,1-1 0,0 0 0,0 1 0,-1-1 0,0 0 0,0 0 0,0 2 0,1-1 0,-1 1 0,2-1 0,-2 0 0,1 1 0,-1-1 0,0 0 0,0 1 0,2-2 0,-1 3 0,2-2 0,-2 0 0,1 0 0,-1-1 0,0 0 0,1-1 0,-1 1 0,1 0 0,0-1 0,-2 1 0,2-2 0,-1 2 0,0 0 0,1-1 0,0 1 0,0-1 0,0 1 0,1 0 0,-2 0 0,1-2 0,-1 2 0,0-1 0,1 0 0,-1 1 0,1 0 0,-1 0 0,1 0 0,-1 1 0,1-2 0,-1 1 0,1-1 0,-1 3 0,1-3 0,1 2 0,-1 0 0,1 0 0,-2 0 0,1 1 0,-1-2 0,2 2 0,-1-2 0,-1 0 0,1 0 0,0 0 0,-1-1 0,1 2 0,-1 0 0,2 1 0,-1-2 0,0 0 0,1 0 0,-1 1 0,0-2 0,-1 1 0,1-2 0,0 2 0,0-1 0,0 1 0,-1 0 0,1-2 0,0 2 0,0-1 0,0 2 0,1-1 0,-1-1 0,0 1 0,2-1 0,-2 2 0,3-1 0,-1 1 0,0-2 0,-2 1 0,0-1 0,-2 1 0,2-2 0,0 2 0,0-2 0,-1 2 0,3-2 0,-3 4 0,4-3 0,-2 4 0,2-1 0,-3 0 0,3 0 0,-2-2 0,0 0 0,0 1 0,-1 0 0,0 0 0,2 0 0,0 2 0,0-2 0,0 3 0,-2-4 0,0 0 0,2 2 0,0-2 0,1 2 0,-1-2 0,-1 2 0,2 0 0,-1 0 0,1 0 0,-1-1 0,-1 2 0,1-3 0,1 3 0,0-2 0,0 2 0,0-1 0,-1 0 0,3 1 0,-4-1 0,3 1 0,-4-1 0,2-1 0,-2 1 0,1-1 0,0 0 0,-1 1 0,2-2 0,-1 2 0,-1-2 0,2 3 0,-2 0 0,4 1 0,-1-1 0,0 0 0,-1-1 0,-1 0 0,0-2 0,-1 0 0,0 1 0,2 0 0,-2 1 0,3 1 0,-2-1 0,0-1 0,1 1 0,-1-1 0,0 0 0,0 1 0,0-2 0,0 2 0,0-2 0,1 1 0,-2-1 0,2-1 0,-3 1 0,1-1 0,0 1 0,-1-1 0,1 0 0,-1 1 0,3 1 0,-1-1 0,3 3 0,0-1 0,0 1 0,0 0 0,-1-1 0,0 0 0,1-1 0,-3 1 0,2-2 0,-2 1 0,0-2 0,-1 0 0,-1 1 0,1 1 0,1 0 0,0 0 0,0 1 0,0-2 0,0 2 0,-1-2 0,0-1 0,0 2 0,0-2 0,-1 1 0,1 2 0,1-2 0,-2 2 0,1-2 0,1 2 0,-1 1 0,3 0 0,-2 3 0,1-3 0,-2 0 0,1-3 0,-2 0 0,1 2 0,-1-2 0,1 2 0,-1-2 0,0-1 0,-1 1 0,1 0 0,-1 0 0,1 0 0,-1 2 0,1-2 0,-1 2 0,1-2 0,0 2 0,0 0 0,0-1 0,-1 1 0,2-1 0,-2 0 0,3 2 0,-3-3 0,3 3 0,-2-1 0,2 0 0,-2 1 0,2-2 0,-1 3 0,0-3 0,0 2 0,-1-2 0,2 2 0,-1-2 0,0 1 0,0 1 0,-1-2 0,1 0 0,0-1 0,-2 1 0,2-1 0,-2 0 0,2 2 0,0 1 0,0-1 0,0 3 0,0-5 0,-2 2 0,2-1 0,-1 0 0,1 0 0,-2 0 0,2-1 0,-2 0 0,2 1 0,-1-1 0,1 1 0,-2 0 0,2 2 0,-1-3 0,1 2 0,-2-2 0,1 0 0,0 1 0,0-1 0,1 1 0,0 1 0,-1 1 0,2 0 0,-1 1 0,0-1 0,0 0 0,-1 1 0,2 0 0,0 0 0,1 1 0,-2-1 0,2 0 0,-1-1 0,-1 0 0,0 2 0,1-2 0,-2 2 0,3-3 0,-3 2 0,2-3 0,-1 2 0,-1-2 0,1-1 0,-2 0 0,2 2 0,-2-2 0,2 2 0,-1-2 0,-1 0 0,2 1 0,-2-1 0,1 0 0,-1 0 0,1 2 0,1 0 0,0-1 0,-1 1 0,0-2 0,-1 0 0,1 0 0,0 1 0,1 0 0,-2 0 0,2 3 0,-1-2 0,1 3 0,-2-3 0,2-2 0,-1 0 0,0 1 0,0-1 0,0 3 0,0-2 0,2 2 0,-2-2 0,3 4 0,-1-1 0,1 0 0,-2-2 0,1 1 0,-1-3 0,-1 2 0,1-3 0,0 1 0,0-1 0,0 2 0,1-1 0,-2 0 0,1 0 0,-1 0 0,1-1 0,1 1 0,-2 0 0,1 1 0,-1-1 0,1 0 0,1-1 0,-2 1 0,1-1 0,-1 0 0,1 0 0,0-1 0,-1 2 0,1-2 0,-1 2 0,1-1 0,-1 0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9:57.9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1175 2965 24575,'-4'0'0,"1"-1"0,1-1 0,-2-2 0,1-1 0,-2 1 0,1-1 0,0-1 0,0 1 0,1-2 0,1 2 0,-1 1 0,2 1 0,-1 1 0,2 0 0,-1 1 0,1-1 0,-1-1 0,-1 0 0,1 0 0,-1-2 0,2 3 0,-3-2 0,3 1 0,-1-1 0,0-1 0,0-1 0,-1 3 0,1-2 0,0 2 0,0-2 0,-2 3 0,1-2 0,-1 3 0,2-1 0,-1 1 0,1-1 0,0 0 0,-1 1 0,1-1 0,-1 0 0,2 0 0,-2 0 0,1-1 0,-1-2 0,1 3 0,-1-2 0,0 1 0,2 0 0,-2-1 0,1 2 0,-1-2 0,1 2 0,0-2 0,1 2 0,-2 0 0,2-1 0,-1 1 0,1 0 0,-1-1 0,0 1 0,0 0 0,0 1 0,1-2 0,-2 3 0,2-2 0,-2 1 0,1-1 0,-1-1 0,2 1 0,-1 0 0,1-1 0,-1 1 0,1-2 0,-2 2 0,0-3 0,1 2 0,-1-1 0,0 1 0,1-1 0,-1 3 0,2-1 0,-1 1 0,0-1 0,-1-2 0,0 1 0,-1-2 0,1 2 0,-2-3 0,1 3 0,1-2 0,0 1 0,0 0 0,0-1 0,-1 1 0,1-1 0,-1 1 0,1-2 0,-1 2 0,-1-4 0,1 2 0,-1-1 0,2 4 0,0-2 0,0 2 0,2 0 0,-1 0 0,0 0 0,1-1 0,-3-1 0,2 0 0,-1 1 0,-1-3 0,2 4 0,-3-3 0,3 2 0,-2-1 0,1 0 0,-1-2 0,0 0 0,2 0 0,-2 1 0,2 2 0,-1-1 0,-1 2 0,2 0 0,-1-1 0,1 2 0,-1-2 0,2 2 0,-2-1 0,2 0 0,-2 0 0,0 0 0,1 0 0,-1 1 0,1 0 0,-1-1 0,0 0 0,2 0 0,-2 0 0,1 0 0,-1 0 0,1 0 0,0-2 0,-2 3 0,3-2 0,-2 1 0,1 0 0,-2-2 0,2 1 0,-1 0 0,0 0 0,0-2 0,-1 1 0,0-2 0,2 2 0,-1 0 0,1 0 0,-1 1 0,2 0 0,-2 2 0,0-3 0,1 1 0,-1-1 0,2 2 0,-1 0 0,1 1 0,-1 0 0,0-1 0,0 1 0,0 0 0,1 0 0,-2-2 0,2 1 0,-3 0 0,3 0 0,-1 1 0,0 0 0,1 0 0,-1-1 0,1 1 0,0 0 0,-1-1 0,1 1 0,-3-2 0,3 2 0,-1-2 0,0 2 0,1-2 0,-2 1 0,1-1 0,-1-3 0,2 4 0,-3-3 0,3 3 0,-1 0 0,0 1 0,0-1 0,0 1 0,0 0 0,1-1 0,-2 0 0,2 0 0,-2 0 0,1-1 0,1 1 0,-1 0 0,0-1 0,0 2 0,-1-3 0,2 2 0,-2 0 0,1-1 0,-1 1 0,2 0 0,-1 1 0,0-2 0,1 0 0,-3-1 0,2 0 0,0-2 0,-1 3 0,1-2 0,0 0 0,-1 1 0,0-2 0,1 2 0,0 1 0,0-1 0,1 3 0,-2-3 0,1 2 0,-1-2 0,2 3 0,-3-3 0,3 1 0,-2 0 0,2-1 0,-2 3 0,1-2 0,-1 2 0,2 0 0,-2-1 0,2 0 0,-2 0 0,0 0 0,0-2 0,0 1 0,-1-1 0,2 0 0,-1 1 0,0 0 0,1-1 0,-3 2 0,4-3 0,-4 1 0,3 0 0,-2-1 0,2 0 0,-2-1 0,2 1 0,-2 0 0,0-2 0,1 1 0,-1-3 0,0 1 0,0-1 0,0 1 0,0 1 0,0 1 0,2 0 0,-2 0 0,2 2 0,-1-3 0,0 3 0,1-2 0,-2 0 0,2 0 0,-2 0 0,2 1 0,-2 1 0,1 0 0,0 0 0,0 0 0,2 0 0,-3 0 0,2-2 0,-2 1 0,2-2 0,-2 3 0,2-3 0,-1 2 0,-1-2 0,1 1 0,-1 0 0,1 2 0,1 1 0,-1 2 0,1-1 0,0 1 0,-1-1 0,1 0 0,-1-1 0,2 1 0,-2 0 0,1 0 0,-2-2 0,3 1 0,-2-1 0,0 0 0,1 1 0,-2-2 0,2 1 0,-3-4 0,2 3 0,-2-3 0,1 2 0,0 1 0,0-1 0,1-2 0,-1 1 0,0 1 0,1 0 0,0 2 0,1 1 0,-1-1 0,1 2 0,0 0 0,1-1 0,-1 2 0,0-3 0,0 2 0,-1-2 0,0 2 0,1-1 0,-1-1 0,0 0 0,1-2 0,-2 2 0,1-1 0,-1 2 0,1-2 0,0 3 0,0 0 0,2 1 0,-2-1 0,-1-2 0,0 0 0,-1-2 0,1 0 0,-1-1 0,-1-5 0,-1 2 0,1-2 0,0 5 0,0-1 0,1 2 0,0-1 0,1 3 0,0-3 0,1 2 0,-1-1 0,1 4 0,0-1 0,0 2 0,2-1 0,-2 1 0,1 0 0,-1-1 0,0 1 0,2 0 0,-2 0 0,2-1 0,-2 1 0,1 0 0,-1-2 0,1 0 0,-1-1 0,0 0 0,0-2 0,0 2 0,-1-3 0,0 1 0,0-2 0,-1-1 0,2 1 0,-2 0 0,1 1 0,0 1 0,-1-2 0,1-1 0,0 1 0,0-3 0,0 2 0,0-1 0,-1 1 0,2 4 0,-2-2 0,3 4 0,-2-3 0,0 2 0,1-2 0,-1 2 0,2-2 0,-2 2 0,2 0 0,-2 0 0,2 1 0,-1-1 0,0 2 0,1 0 0,-1-1 0,0 0 0,0 1 0,-1-4 0,1 3 0,-3-4 0,2 1 0,-4-2 0,4 2 0,-4-2 0,2-1 0,1 2 0,-1-4 0,1 5 0,1-2 0,-1 1 0,1-1 0,0 2 0,0-3 0,1 3 0,-1-2 0,0 1 0,1 2 0,0 0 0,-1-3 0,0 3 0,-1-5 0,3 6 0,-1-2 0,0 2 0,-1-2 0,0 2 0,1 0 0,0 1 0,1 2 0,-1-2 0,0-1 0,-1-1 0,-1 0 0,1 1 0,-1-1 0,2 1 0,-1-1 0,1 1 0,-1-1 0,1 2 0,-1-2 0,0 0 0,1-1 0,0 1 0,0-1 0,0 0 0,1-1 0,-2 2 0,2 1 0,0 0 0,-2 1 0,3 0 0,-1 1 0,0 0 0,1 1 0,-2 0 0,1-2 0,0 1 0,0 0 0,1 1 0,-2-1 0,1 0 0,-1 0 0,0-2 0,0 0 0,-1 0 0,-1-3 0,2 5 0,-1-3 0,0 0 0,1 0 0,-1-4 0,0 5 0,0-2 0,1 2 0,-1 1 0,1-1 0,-1 1 0,2 0 0,-2-2 0,2 0 0,-4-6 0,2 4 0,-2-6 0,1 5 0,-1-3 0,1 3 0,-1 0 0,1 0 0,2 3 0,-2-3 0,2 4 0,1 1 0,0 1 0,0-1 0,-2 0 0,2-1 0,-1 0 0,0 0 0,-2 0 0,1-2 0,-2 0 0,2 0 0,-1-1 0,1 2 0,1 0 0,-1 1 0,1-1 0,-1 1 0,2 1 0,-2 0 0,3 1 0,-1-1 0,0 1 0,-1 0 0,0-2 0,1 2 0,-2-3 0,2 1 0,-1-1 0,0 0 0,1-2 0,-5-5 0,4 4 0,-3-5 0,3 7 0,-1-2 0,1 2 0,-1-1 0,-1-1 0,1 1 0,-1 2 0,2 1 0,1 3 0,0-1 0,1 1 0,-1 0 0,1 0 0,-1-1 0,0 1 0,-1 0 0,2-2 0,-2 0 0,2-1 0,-3 0 0,2 0 0,0-2 0,-1 3 0,1-2 0,1 3 0,-1-2 0,1 1 0,-1-1 0,0-2 0,-1 0 0,0-1 0,0-1 0,0 2 0,1 1 0,0 2 0,0 0 0,0 2 0,1 0 0,0-1 0,-1 1 0,1 0 0,-1-1 0,0 1 0,1 0 0,-1-2 0,0 0 0,0-1 0,-1 1 0,1 0 0,-1 1 0,1-2 0,0 3 0,1-3 0,-2 1 0,2 0 0,-2-2 0,0 3 0,2-4 0,-3 3 0,2-1 0,0 1 0,-1-2 0,0 0 0,1-1 0,-1 0 0,0 2 0,1 1 0,-1 0 0,2 1 0,-2-2 0,1 3 0,-1-3 0,2 2 0,-2 0 0,1-1 0,0 1 0,1 0 0,0 0 0,-1 1 0,1 0 0,-1 0 0,1 0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22.6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24575,'2'6'0,"-1"2"0,2-1 0,0 0 0,-1 2 0,1-1 0,1 2 0,-2-3 0,2 0 0,-3-2 0,2-1 0,-1 0 0,0-1 0,0 0 0,-2 0 0,1-1 0,-1 2 0,0-1 0,1 2 0,-1-1 0,2 1 0,-2 0 0,0 0 0,0 0 0,0-2 0,0 0 0,0 0 0,0 0 0,0-1 0,0 1 0,1 1 0,-1 0 0,2 1 0,-1-1 0,1 0 0,-2-1 0,1-1 0,0 1 0,-1-1 0,2 0 0,-2 0 0,1 1 0,-1-1 0,0 0 0,0 1 0,0-1 0,0 1 0,0 0 0,2 2 0,-2-3 0,1 5 0,-1-3 0,1 4 0,1-3 0,-1 2 0,2-2 0,-2 0 0,2 0 0,-2 0 0,1-1 0,-1 0 0,1-1 0,0 0 0,-1 0 0,1 0 0,-1-1 0,1 0 0,0-1 0,-1 2 0,1-2 0,-1 1 0,1 2 0,-1-2 0,0 2 0,-1-1 0,2 0 0,-2 2 0,2-2 0,-2 3 0,3 0 0,-2 0 0,1 0 0,0-1 0,-2 0 0,3 1 0,-2-1 0,1 3 0,-1-2 0,0 2 0,0-4 0,2 3 0,-2-2 0,0 2 0,0-3 0,-1 1 0,2-2 0,-1 4 0,0-2 0,0 2 0,-1 0 0,1-2 0,1 2 0,-2-2 0,2 0 0,-2 0 0,1-1 0,-1 1 0,1-3 0,0 3 0,1-1 0,-2 1 0,2 0 0,-1-1 0,0-1 0,0 1 0,0-1 0,1 1 0,0-1 0,-2 0 0,2 1 0,1 1 0,-2-1 0,4 2 0,-4-2 0,3-1 0,0 2 0,-2-1 0,2 1 0,-2 0 0,1-1 0,-2 1 0,1-1 0,-1 0 0,0-1 0,0 1 0,-1-1 0,2 1 0,-1 1 0,1-2 0,-2 1 0,2 0 0,-2 1 0,1 1 0,1-1 0,-2 0 0,2 0 0,0 0 0,-1 0 0,1 2 0,0-2 0,0 2 0,1-2 0,-2-1 0,0 3 0,2-2 0,-1 0 0,0 2 0,1-2 0,-2 0 0,0 2 0,2-2 0,-3 2 0,2-2 0,0 0 0,-1 2 0,0-2 0,0 2 0,0-1 0,1 0 0,-2 2 0,2-3 0,-1 4 0,1-2 0,0 1 0,1 0 0,-1 3 0,1-2 0,2 3 0,-2-3 0,1 1 0,-1-2 0,0-1 0,0 1 0,0-2 0,0 0 0,1 1 0,-1-2 0,1 2 0,-3-2 0,3 0 0,-3 0 0,2 0 0,-1 1 0,1-1 0,-1 0 0,1 0 0,-1 1 0,1 1 0,0 2 0,3 0 0,-1 3 0,3 0 0,-1 6 0,0-7 0,-1 3 0,-2-5 0,-2-1 0,1-1 0,0 2 0,-2-3 0,2 1 0,-2 0 0,2 0 0,0 0 0,-1 1 0,2 1 0,0 1 0,2 2 0,-3-2 0,1 2 0,0-5 0,-1 1 0,2 3 0,-2-2 0,1 3 0,-1-5 0,4 10 0,-3-9 0,1 7 0,-2-9 0,1 2 0,-1-3 0,0 4 0,-1-4 0,-2 3 0,3-2 0,-3 2 0,2-3 0,-2 3 0,3-2 0,-3 2 0,2-3 0,-1 3 0,1-1 0,-1 2 0,1-2 0,0-1 0,0 1 0,1 0 0,0 1 0,-1 1 0,1-2 0,0 1 0,0-1 0,-2 0 0,2 3 0,0 1 0,0-1 0,1 0 0,-2-3 0,1 1 0,0 1 0,1 2 0,-2-1 0,2-1 0,-3 1 0,2-2 0,0 1 0,1-1 0,-1 1 0,1-1 0,0 1 0,0-1 0,0 1 0,0 3 0,0-3 0,0 5 0,1-3 0,-1 0 0,1-1 0,0-2 0,-2-1 0,1 0 0,-1-2 0,-1 4 0,1-3 0,0 3 0,-2-5 0,1 0 0,-2 2 0,3-1 0,-3 2 0,2-1 0,0 3 0,1 0 0,0 1 0,0 1 0,0-2 0,1 3 0,-1-4 0,2 3 0,-3-4 0,1 1 0,0-3 0,0 3 0,-1-1 0,1 2 0,0-1 0,1 1 0,-1-1 0,2 1 0,0-1 0,-1 2 0,2-1 0,0 7 0,-1-4 0,2 2 0,-4-2 0,2-3 0,-1 1 0,1 0 0,0 3 0,0 2 0,1-2 0,-1 1 0,1-3 0,0 1 0,0-1 0,0 1 0,2 1 0,-2-2 0,4 3 0,-2-1 0,2 1 0,1 5 0,-1-5 0,1 5 0,-3-7 0,1 4 0,-3-7 0,2 5 0,-2-5 0,0 5 0,-1-6 0,2 6 0,-5-9 0,2 3 0,-2-2 0,2-1 0,-1 2 0,0-1 0,0-1 0,-1 1 0,1-2 0,-1 1 0,1 1 0,0 1 0,0 0 0,-1 2 0,1-3 0,0 1 0,0 2 0,-1-4 0,1 3 0,-1-2 0,1 0 0,-1-2 0,-1 1 0,0 0 0,0 1 0,1 0 0,0 1 0,-1-2 0,1 2 0,0 3 0,0-2 0,1 4 0,-1-3 0,1-1 0,-1 3 0,2-4 0,-1 1 0,0-2 0,-1-3 0,0 2 0,0-2 0,-2 2 0,2 0 0,0 0 0,2 5 0,-1-2 0,1 2 0,0-2 0,1 1 0,-1-2 0,0-1 0,-2-2 0,1 1 0,-1-1 0,1 1 0,-1 0 0,4 4 0,-1-2 0,2 4 0,-1 0 0,1 0 0,0-1 0,-1-1 0,-2-4 0,-1 0 0,-1-1 0,1 1 0,-1-3 0,0 3 0,1-1 0,-1 2 0,2 1 0,-1 2 0,3-1 0,-4-2 0,1-1 0,-3-3 0,1 1 0,0-1 0,0 0 0,0 1 0,0-1 0,-1 0 0,1 0 0,-1 1 0,1-1 0,-1 1 0,1 1 0,-1 0 0,1 0 0,-1-2 0,1 0 0,-1-1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35.0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716 1972 24575,'-2'-3'0,"0"2"0,0-2 0,0 1 0,2-3 0,-1 3 0,0-2 0,1 2 0,-1-1 0,0 1 0,0 0 0,0-2 0,0 2 0,1-2 0,-2 1 0,0-1 0,1 0 0,-1-1 0,1 1 0,0 0 0,0 1 0,1 0 0,-2 1 0,2-2 0,-2 2 0,0-3 0,1 1 0,0 0 0,0-1 0,0 2 0,-1-3 0,2 3 0,-3-2 0,3 1 0,-2-1 0,2 0 0,-3-1 0,2 1 0,-1 1 0,0 1 0,2-1 0,-2 0 0,0 1 0,1-2 0,-1-1 0,0-1 0,-1 0 0,1 1 0,-1 1 0,1-1 0,-1 1 0,-1 0 0,3 1 0,-3 1 0,4-1 0,-2 2 0,2-2 0,-2 2 0,1-2 0,-1 0 0,2-1 0,-2 0 0,-2-5 0,2 3 0,-3-7 0,3 8 0,-2-3 0,3 5 0,0-1 0,0 3 0,-1-3 0,0 1 0,-1-1 0,1 1 0,0-1 0,0 3 0,1-3 0,-1 2 0,0 0 0,0-1 0,2 1 0,-2 0 0,0-1 0,1 2 0,-1-1 0,1-1 0,-2-1 0,0-1 0,1-1 0,0 2 0,0 0 0,1 0 0,-2 0 0,0 0 0,1 0 0,-1 0 0,2 1 0,-2-1 0,2 1 0,-2-3 0,1 3 0,0-1 0,0 1 0,1 1 0,-2-3 0,0 0 0,1 0 0,-1 0 0,-1-1 0,1-2 0,-1 2 0,1-2 0,0 4 0,1-1 0,-1 0 0,0 0 0,1 0 0,-1 3 0,2-2 0,-1 1 0,0-1 0,1 0 0,-2-3 0,1 2 0,-1-1 0,1 2 0,0-2 0,0 2 0,0-2 0,0 2 0,0-2 0,0 2 0,-1-3 0,1 2 0,0-2 0,0 3 0,0-2 0,0 3 0,0-1 0,2 1 0,-3-1 0,3 0 0,-2 0 0,0 0 0,1 0 0,-1 0 0,0-2 0,-1 1 0,0-3 0,0 2 0,-1-1 0,1 2 0,1 2 0,-1-1 0,2 3 0,-1-3 0,0 2 0,0 0 0,1-1 0,-2 0 0,1-1 0,-1 0 0,0 0 0,1 0 0,1-1 0,-2 1 0,0 0 0,1-1 0,-1 1 0,1-1 0,-1 1 0,0-1 0,-1-4 0,1 4 0,-3-7 0,4 6 0,-2-3 0,1 3 0,1 2 0,0-2 0,0 0 0,0 0 0,0-1 0,0-1 0,0 1 0,-1-3 0,0 2 0,0-1 0,0 3 0,1-1 0,-1 3 0,0-4 0,0 2 0,1 0 0,-1-1 0,0 4 0,1-2 0,0 3 0,0-2 0,2 3 0,-2-2 0,0 2 0,1-1 0,-1 1 0,2 0 0,-1 0 0,0-1 0,-1 1 0,1 0 0,-1-1 0,2 1 0,-2-2 0,-1 0 0,0-1 0,-2-2 0,3 3 0,-2-3 0,1 1 0,0 0 0,-1-2 0,1 1 0,-1-3 0,1 1 0,0-2 0,-1 3 0,2-1 0,-2 1 0,3-1 0,-2-1 0,0 1 0,0-1 0,0 1 0,0 2 0,0-1 0,1 1 0,0-1 0,0-1 0,0 2 0,-2-5 0,1 4 0,-1-4 0,1 5 0,1-1 0,0 1 0,0-2 0,0 1 0,-1-1 0,1 2 0,0-1 0,0 1 0,0 0 0,0-1 0,0 1 0,-1-5 0,0 2 0,1-2 0,0 4 0,0 1 0,1-2 0,-2 2 0,2-1 0,-2-2 0,0-1 0,0 0 0,0-1 0,-1 3 0,-1-7 0,0 5 0,1-4 0,1 5 0,0 1 0,0 2 0,1-1 0,-1 1 0,0-1 0,0-4 0,0 4 0,0-3 0,-1 2 0,1 3 0,-1-4 0,2 4 0,-1-2 0,0 3 0,1-2 0,-1 0 0,0 2 0,1-3 0,-1 1 0,0-2 0,0 1 0,0 1 0,0-3 0,1 2 0,-1-2 0,-2 0 0,3 1 0,-2-1 0,2-3 0,0 5 0,-1-3 0,1 4 0,0-2 0,1 2 0,-1-1 0,0-1 0,-1-2 0,1 2 0,0 1 0,0 1 0,1 2 0,-2-1 0,3 1 0,-1 3 0,0-2 0,1 2 0,-1 0 0,0-2 0,0 1 0,0-1 0,0 0 0,1 0 0,-2-1 0,1 2 0,-1 0 0,2 1 0,-1-1 0,0 2 0,0 0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38.6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24575,'1'6'0,"2"10"0,-1-3 0,1 11 0,1-8 0,-1 0 0,0-1 0,0-4 0,0 1 0,0-5 0,0 1 0,-1-2 0,1 0 0,0 1 0,1-2 0,-1 3 0,0-1 0,0 2 0,0-1 0,0 2 0,1-1 0,-1 2 0,2 1 0,-2-3 0,0 5 0,0-6 0,-1 2 0,3 0 0,-3 0 0,2 0 0,-2-1 0,0-3 0,1 5 0,0-1 0,1 1 0,0-2 0,0-1 0,-2-1 0,1 1 0,0-1 0,-2 1 0,2-1 0,-2 2 0,1-1 0,0 1 0,0-1 0,0-1 0,0 3 0,1 2 0,1 3 0,0-2 0,-1-1 0,1-3 0,-2 1 0,3-1 0,-3 1 0,2-1 0,-3-1 0,2-1 0,-2 1 0,2 1 0,0 0 0,1 1 0,-1 0 0,0-2 0,1 3 0,-2-3 0,3 2 0,-3-3 0,1 1 0,0-1 0,0 0 0,-1 0 0,1-1 0,0 1 0,-1 2 0,0-2 0,1 1 0,1 4 0,-1 0 0,4 4 0,-2-4 0,0 1 0,0-4 0,-1 1 0,1-3 0,-1 1 0,2 3 0,-2-2 0,2 1 0,0 2 0,1-3 0,-1 2 0,-1-3 0,-1-1 0,1 0 0,0 1 0,-1-1 0,0 0 0,2 0 0,-4-2 0,3 0 0,-2 0 0,1 0 0,0 2 0,-1-2 0,2 2 0,-3-2 0,4 2 0,-2 0 0,0 0 0,0 1 0,0-4 0,0 3 0,0-2 0,-1 0 0,-1 0 0,1 1 0,1 1 0,-1 2 0,2-2 0,-2 1 0,2-1 0,-2 1 0,2 3 0,-1-2 0,0 3 0,1-3 0,1 3 0,-3-4 0,3 4 0,-3-3 0,3 2 0,-2-3 0,0-1 0,0 1 0,-1-1 0,0 2 0,1-1 0,-1 1 0,1 1 0,-1-1 0,1 3 0,-1-3 0,1 4 0,-1-4 0,0 1 0,0-3 0,0 1 0,-1-3 0,1 4 0,0-3 0,0 3 0,0 1 0,-1 1 0,3 1 0,0 3 0,0-2 0,1 1 0,-1-3 0,1 1 0,0-2 0,0 3 0,-1-1 0,0-1 0,-1 1 0,1-1 0,-1-1 0,2 3 0,-2-6 0,1 6 0,1-4 0,-3 2 0,4 0 0,-5-3 0,1 1 0,0-2 0,0 1 0,-1-1 0,2 1 0,-2-1 0,2 1 0,-2-2 0,0 2 0,3 1 0,-2-1 0,3 4 0,-1 1 0,0-3 0,2 3 0,-3-7 0,2 6 0,-4-6 0,3 2 0,-4-3 0,1-1 0,0 1 0,-1-2 0,1 0 0,-2-1 0,2 3 0,-1-2 0,0 3 0,-1-3 0,1 4 0,-1-2 0,3 4 0,-2-2 0,1 1 0,1 2 0,-2-2 0,2 2 0,-1-5 0,0 3 0,-1-2 0,1 0 0,0-2 0,0 1 0,0-3 0,-1 3 0,0-2 0,0 0 0,0 0 0,0-1 0,0 0 0,-1 0 0,2 1 0,-2-1 0,2 0 0,-2 0 0,1 1 0,0-2 0,1 2 0,-1-1 0,1 1 0,-2 0 0,2-1 0,0 0 0,0 2 0,1 0 0,0 1 0,0 0 0,1 0 0,-2-1 0,1 1 0,-2-3 0,1 3 0,0-3 0,-1 2 0,0-2 0,-1 1 0,0-1 0,1 0 0,-1 0 0,1 1 0,-1-1 0,0 0 0,0 0 0,0 1 0,0-2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56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1245 24575,'5'-2'0,"0"-2"0,6 1 0,1-3 0,1 1 0,4 0 0,2-2 0,-4 3 0,2 1 0,-12 1 0,0 2 0,-3-1 0,0 1 0,0-1 0,4 0 0,-1 0 0,3-1 0,1 0 0,2 1 0,1-2 0,2 1 0,-2 0 0,4-2 0,-7 3 0,5-4 0,-5 4 0,3-2 0,-3 0 0,1 0 0,-2 1 0,1 0 0,-1 0 0,-1 0 0,-1 1 0,-3 1 0,1-1 0,1 1 0,2-3 0,3 3 0,-2-2 0,2 1 0,-5 0 0,3 0 0,-2 1 0,0-3 0,-1 2 0,-1-1 0,1 0 0,-2 2 0,0-1 0,-1 0 0,1 0 0,-1 0 0,0 1 0,0-1 0,4 1 0,-1-2 0,4 0 0,1 1 0,-1-2 0,0 3 0,-1-3 0,0 3 0,1-3 0,2 2 0,-3-1 0,1 1 0,-1 0 0,0 0 0,1-1 0,-2 1 0,0-1 0,-2 2 0,0-1 0,0-1 0,0 2 0,0-2 0,0 0 0,2 0 0,1-1 0,1 0 0,2 1 0,-3 0 0,2 0 0,1-1 0,0 0 0,-1 1 0,-3 0 0,-1 0 0,0 1 0,-1 0 0,-1 0 0,0 0 0,0 0 0,1 0 0,-1 0 0,1 0 0,0-2 0,2 2 0,2-2 0,-1 0 0,6-3 0,-4 3 0,4-4 0,-2 4 0,-4-1 0,4 1 0,-7 0 0,1 1 0,-3 0 0,0 2 0,-1-1 0,0 0 0,2 1 0,0-2 0,2 0 0,3 1 0,2-2 0,-1 3 0,2-3 0,-3 1 0,1 0 0,-1 1 0,-2 0 0,1-1 0,-4 1 0,2-1 0,0 1 0,-1-1 0,3 0 0,-2 1 0,0-1 0,1 0 0,-2 0 0,4 0 0,-2 2 0,0-3 0,-1 2 0,-1-1 0,2 0 0,-2 0 0,3 1 0,-1 0 0,2-1 0,-1 2 0,3-3 0,-3 3 0,4-1 0,-3-1 0,2 2 0,-3-2 0,1 1 0,1-1 0,-1 0 0,1 0 0,0 0 0,-1 0 0,3-1 0,6-2 0,-5 3 0,11-2 0,-11 2 0,7-2 0,-6 1 0,1 0 0,-4-2 0,-1 2 0,-2-1 0,1 1 0,-2 0 0,1 1 0,-3-1 0,2 1 0,-1 0 0,1 0 0,2 1 0,-1-2 0,1 2 0,-1-2 0,-1 0 0,1-1 0,-1 1 0,4-1 0,-2 0 0,3 0 0,-4 0 0,1 2 0,-3 0 0,1 1 0,-4-1 0,4 0 0,-3 2 0,1-3 0,0 3 0,0-2 0,0 2 0,3-2 0,0 1 0,4 1 0,-3-3 0,3 3 0,-2-3 0,3 3 0,-1-1 0,5-1 0,-4 2 0,8-4 0,-5 4 0,-1-3 0,-1 3 0,-5-2 0,1 1 0,0 0 0,-3-1 0,2 0 0,-4 0 0,2 1 0,-1-2 0,1 2 0,2-2 0,-1 0 0,1 0 0,-1 0 0,2-1 0,-1 1 0,2-2 0,-3 2 0,-1 2 0,0-1 0,-3 1 0,-1 1 0,1-2 0,-1 2 0,4-3 0,0 2 0,1-2 0,1-1 0,-1 1 0,3 0 0,1-2 0,1 3 0,2-4 0,5 1 0,-5 0 0,3 1 0,-6 2 0,-4 0 0,2 0 0,-5 1 0,0-2 0,0 3 0,-1-2 0,1 2 0,0-4 0,2 4 0,1-4 0,7 2 0,-1-1 0,3-1 0,-5 1 0,-1 0 0,-1 1 0,-2 0 0,-1 0 0,1 1 0,-1-2 0,2 2 0,-1-2 0,-1 0 0,5 0 0,-5 2 0,4-3 0,0 0 0,0 0 0,2-1 0,-3 1 0,-1 1 0,1 1 0,-1 0 0,1-1 0,-3 0 0,0 2 0,-1-2 0,0 2 0,4-2 0,-3 0 0,3-1 0,1 1 0,-3-1 0,3 1 0,-3 1 0,-1 0 0,0 0 0,-1-1 0,0 1 0,2 0 0,-3 0 0,4 0 0,-4 0 0,3-1 0,-1 0 0,-1 2 0,9-3 0,-9 2 0,8-3 0,-7 3 0,0-1 0,3-1 0,-1 0 0,1 0 0,-3 1 0,-1 1 0,0-1 0,-2 1 0,4-1 0,-2 0 0,2 0 0,-1 1 0,0-1 0,1 0 0,-1 0 0,0 1 0,-1 0 0,-1-1 0,-1 2 0,1-4 0,-2 5 0,1-4 0,0 3 0,1 0 0,-1-2 0,1 2 0,3-3 0,-1 1 0,4-1 0,-3 0 0,-1 1 0,0-1 0,0 1 0,0 1 0,1-1 0,0 0 0,-1-1 0,0 1 0,-2 0 0,0 1 0,2 1 0,-2-3 0,3 1 0,-1-2 0,2 1 0,-1-1 0,3 0 0,-2 1 0,1 0 0,-3 1 0,1 0 0,-3 0 0,2 1 0,0-1 0,3-2 0,0 1 0,2-1 0,-4 2 0,-2 1 0,2 0 0,1-1 0,1 0 0,2-2 0,-2 3 0,1-4 0,1 3 0,-1-3 0,1 3 0,-3-1 0,3 0 0,-3 2 0,0-1 0,-1 0 0,-3 0 0,3 0 0,-1-1 0,2 1 0,-1 0 0,1 1 0,-1 0 0,1-1 0,-1 1 0,1-1 0,-2 0 0,1 0 0,-1 0 0,3-1 0,-1 1 0,4-2 0,-4 2 0,0-2 0,-1 2 0,-3 1 0,2-1 0,-2 1 0,0-1 0,0 0 0,0 1 0,0-1 0,0 1 0,2-1 0,0-1 0,1 1 0,5-3 0,-4 1 0,5 0 0,-7 1 0,3 0 0,-3 1 0,2-1 0,-2 0 0,1 1 0,-3-1 0,3 0 0,0 0 0,-1 0 0,1 0 0,-3 1 0,0 1 0,0-1 0,0 0 0,0 0 0,0-1 0,0 1 0,0 1 0,0-2 0,1 1 0,-1 0 0,1-1 0,-1 1 0,1-2 0,-2 2 0,1-2 0,1 1 0,-1 0 0,2 0 0,-4 0 0,4 1 0,-2-2 0,-1 2 0,4-1 0,-4 1 0,3 0 0,-2-2 0,0 1 0,-1 0 0,3-3 0,-2 4 0,1-5 0,-1 6 0,-3-2 0,2 2 0,-2-1 0,2 1 0,-2-1 0,1 1 0,0 0 0,-2-1 0,2 2 0,-2-1 0,0 1 0,1-2 0,0 2 0,0-1 0,0 1 0,2-2 0,0 0 0,-1 0 0,1-1 0,-2 3 0,1-2 0,-1 1 0,0 0 0,1-1 0,-1 2 0,-1-1 0,1 1 0,-2-1 0,2 0 0,0 0 0,0 1 0,-1-1 0,1 0 0,0 0 0,0 1 0,-1-1 0,1 0 0,1 0 0,-2 0 0,2 0 0,-1 0 0,-1 2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0:59.6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24575,'0'5'0,"0"-1"0,0-1 0,0 0 0,0 0 0,0 0 0,1 1 0,0-1 0,0 0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1:10.8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24575,'2'5'0,"0"0"0,0 0 0,1 2 0,0 0 0,1 0 0,0-1 0,-1 1 0,0-3 0,1 2 0,-1 0 0,2-1 0,-1 3 0,1-2 0,-1 0 0,0 0 0,0-1 0,-2 0 0,3 0 0,-2 0 0,1 0 0,-2-1 0,1 1 0,0-1 0,0-1 0,1 2 0,-2-1 0,1 0 0,-1 1 0,0-3 0,1 3 0,-1-2 0,1 1 0,-1 2 0,2-1 0,-1 2 0,1-2 0,-2 0 0,1 0 0,-1 0 0,1 0 0,-1 0 0,1-1 0,-1 1 0,1-2 0,-1 3 0,1-3 0,-1 3 0,1-2 0,-1 1 0,1 0 0,-1 0 0,1-2 0,-2 2 0,1-4 0,-2 3 0,2-2 0,0 2 0,0-2 0,1 3 0,0-1 0,0 1 0,3 4 0,-2-3 0,2 3 0,-2-4 0,-2-1 0,0 0 0,1 0 0,-1 0 0,1 0 0,-1 1 0,1-1 0,0 2 0,1 3 0,0-3 0,0 2 0,-1-1 0,0-2 0,1 3 0,-1-2 0,1 2 0,-1-1 0,-1 1 0,3 2 0,-2-1 0,3 3 0,-3-3 0,1 2 0,-1-4 0,1 3 0,-1-4 0,1 3 0,-2-4 0,0 0 0,0 0 0,-1 0 0,2 0 0,-2 0 0,2 2 0,-2-2 0,2 4 0,-2-4 0,2 3 0,-3-2 0,3 0 0,-2 1 0,0-2 0,2 2 0,-3-2 0,1 0 0,0 0 0,1 0 0,-1 0 0,0 0 0,1 1 0,-2-3 0,2 2 0,-2-1 0,3 4 0,-2 0 0,1 2 0,1 0 0,-1 1 0,2 9 0,0-4 0,2 5 0,-3-7 0,2-1 0,-2 1 0,0-3 0,0 3 0,0-3 0,0 1 0,2-1 0,-2-1 0,1-1 0,-3-2 0,2 1 0,-3-3 0,3 2 0,-2-1 0,2 1 0,-2 0 0,2 0 0,-2 1 0,2 0 0,-1 2 0,0-3 0,0 0 0,2 1 0,-3-2 0,3 5 0,-3-4 0,2 1 0,-1 1 0,0-2 0,-1 3 0,1-1 0,0 3 0,1-1 0,0 1 0,1-1 0,0 3 0,2 1 0,-3-2 0,2-1 0,-2-3 0,0-1 0,-1-1 0,0 1 0,0-1 0,0 2 0,-1-1 0,2 2 0,-1 1 0,1 0 0,-2 1 0,2 0 0,-1 3 0,3 6 0,-2-7 0,0 3 0,0-8 0,-3 2 0,1-3 0,1 0 0,-2 1 0,4 1 0,-3-1 0,3 1 0,-3-1 0,1 1 0,-1-1 0,0-2 0,-1 0 0,2-5 0,-2 3 0,1-1 0,1 1 0,-1 0 0,0-1 0,2 0 0,-3-2 0,1 0 0,-1 0 0,1 1 0,-1 0 0,2 1 0,-1 1 0,1 4 0,-1-1 0,2 2 0,0-3 0,0 3 0,-1-3 0,1 5 0,0-3 0,0 2 0,0-1 0,-1 1 0,0-1 0,0 0 0,3 3 0,-2-4 0,1 3 0,-1-3 0,0-1 0,-1-1 0,0 0 0,-1-2 0,2 0 0,-2 0 0,2 0 0,-3 0 0,2 0 0,0 1 0,0 0 0,2 3 0,-2-2 0,2 1 0,-4-5 0,2 0 0,-2 0 0,2-1 0,-2 0 0,3 2 0,-2 0 0,2 1 0,-1 1 0,1-2 0,-1 3 0,0-3 0,0 1 0,-2 0 0,2-1 0,-1 0 0,1 2 0,-1-1 0,1 3 0,0-3 0,-2 1 0,2-1 0,-1-1 0,0 2 0,-1-4 0,1 3 0,-1-1 0,2 1 0,-1-1 0,1-1 0,-2 1 0,1-2 0,0 3 0,0-1 0,1 1 0,-2-1 0,1 1 0,0-3 0,0 2 0,0-1 0,0 0 0,-1 0 0,1 1 0,0 1 0,-1 1 0,3 0 0,-3-2 0,1 3 0,0-3 0,0 2 0,1-2 0,-1 3 0,0-4 0,1 4 0,-1-4 0,-1 2 0,2-3 0,-2 5 0,2-2 0,0 2 0,0 0 0,1-2 0,-2-1 0,2-1 0,-3 0 0,2 0 0,-2 1 0,3 1 0,-2 0 0,0 0 0,2-1 0,-3 0 0,2-2 0,-2 0 0,1 0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06.2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754 1 24575,'3'2'0,"-1"0"0,0 1 0,0-1 0,0 1 0,0 0 0,-1 1 0,0-2 0,0 0 0,-1 3 0,1-1 0,0 3 0,0-2 0,-1 0 0,0 0 0,0-1 0,0 0 0,0-2 0,0 3 0,1-2 0,-1 3 0,1-3 0,-1 2 0,0-3 0,0 2 0,1-2 0,-1 0 0,1 1 0,-1 0 0,0 0 0,0 1 0,0-1 0,0 1 0,0-1 0,0 0 0,0 1 0,-1 0 0,1 1 0,-2 0 0,1 1 0,0-1 0,1 0 0,-1 0 0,1-1 0,-1-1 0,1 0 0,0-1 0,-2 1 0,2 1 0,-1 0 0,1 1 0,-1-3 0,1 3 0,-1-2 0,1 0 0,-1 0 0,0-1 0,0 1 0,0 0 0,1 2 0,-2-3 0,2 3 0,-2-1 0,1 0 0,-1 1 0,1-2 0,-1 3 0,0-1 0,1-2 0,-1 1 0,0 0 0,2-2 0,-1 2 0,1-2 0,-1-1 0,0 1 0,-1 2 0,-1 0 0,2 3 0,-3 0 0,1-2 0,2 0 0,-3 0 0,3-2 0,-2 0 0,2 0 0,0-1 0,0 3 0,-1-2 0,0 3 0,0-3 0,0 0 0,2 1 0,-2-3 0,2 3 0,-1-2 0,0 1 0,0 0 0,-1 0 0,2-1 0,-1 0 0,0 0 0,1 1 0,-2-1 0,0 1 0,1 0 0,-1 2 0,0-3 0,1 3 0,-1-2 0,2 0 0,-2 0 0,0-1 0,1 0 0,0 0 0,0 2 0,0-1 0,-2 1 0,1 0 0,0 0 0,0 0 0,1-2 0,-1 0 0,0 0 0,1 1 0,0-1 0,-1 0 0,1 0 0,-1 1 0,1-1 0,0 0 0,-1 2 0,-1 0 0,0 1 0,0 0 0,0-1 0,0 0 0,1 0 0,0 0 0,0 0 0,0-2 0,2 0 0,-2 2 0,0-2 0,0 3 0,-1-1 0,1 0 0,-1 1 0,2-3 0,-1 3 0,0-1 0,0 0 0,-1-1 0,1-1 0,0 2 0,0-1 0,0 0 0,1 1 0,-2-2 0,2 2 0,-1-1 0,1 0 0,-2 0 0,1 0 0,0-1 0,-1 0 0,1 2 0,-1-3 0,2 4 0,-1-4 0,-1 4 0,2-2 0,-2 0 0,2 0 0,-1-2 0,2 1 0,-2-1 0,1 1 0,-2 1 0,1 0 0,0 0 0,-2 2 0,1-3 0,0 3 0,0-2 0,1 0 0,-1 1 0,1-3 0,0 3 0,-1-2 0,1 1 0,-1 1 0,0 0 0,0 1 0,-1-1 0,2 0 0,-1-2 0,1 2 0,0-1 0,-2 2 0,0 1 0,0-1 0,0 0 0,0 0 0,2-1 0,-3 0 0,3-1 0,-1 1 0,3-2 0,-2 1 0,-1 1 0,0 3 0,-2 0 0,0 1 0,0-1 0,1-1 0,0-2 0,2-1 0,0 1 0,0-2 0,1 0 0,-2 2 0,-1-1 0,0 1 0,-1 3 0,1-3 0,0 2 0,0-1 0,1-1 0,2 0 0,0-2 0,0 0 0,1 1 0,-3 0 0,2 0 0,-1 2 0,-2-3 0,1 3 0,0-2 0,0 2 0,-1-2 0,2 1 0,-2 0 0,2-2 0,-1 0 0,2 1 0,-1-1 0,1 0 0,0 0 0,-1 0 0,0 0 0,0 0 0,-2 1 0,1 2 0,-2-2 0,1 0 0,1 0 0,-1-1 0,0 2 0,2-2 0,-2 2 0,2-2 0,-2 0 0,2 1 0,-3-1 0,2 2 0,0-1 0,-1 0 0,1-1 0,-1 1 0,0-1 0,0 2 0,0-2 0,3 1 0,-1-3 0,-1 4 0,-1-3 0,-1 4 0,-2-2 0,2 1 0,0-2 0,1 1 0,2-1 0,-1 0 0,2 1 0,-1-2 0,1 2 0,-2 1 0,-1 2 0,1-2 0,0 1 0,-1-4 0,1 4 0,0-2 0,1 1 0,0-3 0,2 1 0,-1-1 0,1 4 0,0-1 0,0 2 0,0-3 0,0-1 0,0 1 0,0-1 0,0 0 0,0 1 0,0 2 0,0-1 0,0 1 0,0-1 0,0-2 0,0 0 0,0 2 0,0 0 0,-1-1 0,1 1 0,-3 0 0,3-1 0,-1 4 0,0 0 0,0-1 0,0 0 0,0-2 0,1 0 0,-1-1 0,1 1 0,0-2 0,-1 2 0,0 1 0,-1-1 0,1 1 0,-1 0 0,1-2 0,1 0 0,0 0 0,0-1 0,-1 1 0,1 1 0,-2 1 0,0 0 0,1-1 0,0 0 0,1-2 0,-1-1 0,0 3 0,-1-2 0,2 2 0,-2 1 0,1-1 0,-1 0 0,2 1 0,-2-3 0,2 2 0,-2-2 0,1 1 0,-1 1 0,1 1 0,-2-1 0,1 1 0,0-2 0,0 0 0,1 1 0,-2-3 0,1 3 0,1-3 0,-1 1 0,0 0 0,0 1 0,0-2 0,0 1 0,0-1 0,0 3 0,-2 0 0,0-2 0,1 2 0,0-2 0,1 1 0,-1 0 0,1 0 0,1-1 0,-1-1 0,1 1 0,-1-2 0,1 4 0,-1-4 0,-1 5 0,1-4 0,-1 3 0,1-2 0,0 0 0,-1 1 0,1-1 0,0-1 0,-1 0 0,2 0 0,-1 2 0,-1-1 0,-1 2 0,2-1 0,-2-2 0,4 1 0,-2-2 0,-1 2 0,0 1 0,-1 0 0,0 0 0,1 0 0,-1-1 0,0 0 0,0 0 0,3 0 0,-1-2 0,1 2 0,-2-1 0,1 1 0,1 0 0,-1-2 0,0 1 0,1 0 0,-1-1 0,2 2 0,-2-1 0,1 2 0,-1-1 0,0 2 0,-1-1 0,0 1 0,1 0 0,0-3 0,2 0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1:18.4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24575,'6'0'0,"2"1"0,-3 0 0,0 0 0,0-1 0,-1 1 0,0-1 0,1 1 0,-3-1 0,3 0 0,-1 1 0,1 0 0,-1 0 0,1-1 0,-3 0 0,3 0 0,-2 0 0,1 1 0,-1-1 0,1 1 0,-2-1 0,1 0 0,0 0 0,2 2 0,-3-2 0,2 1 0,-2-1 0,0 0 0,1 0 0,-1 0 0,0 0 0,0 1 0,1-1 0,-1 1 0,0-1 0,1 0 0,-1 1 0,0 0 0,2 0 0,-2-1 0,2 0 0,-2 0 0,2 1 0,-2-1 0,2 1 0,-2-1 0,0 0 0,1 1 0,-1-1 0,0 1 0,2-1 0,-3 1 0,2 0 0,-2 2 0,2 0 0,-1 2 0,1 0 0,0 0 0,-1-1 0,1-2 0,-1 0 0,0-1 0,1 0 0,-1 0 0,0-1 0,0 1 0,1-1 0,-1 0 0,0 1 0,0-1 0,1 1 0,-1-1 0,2 0 0,-2 1 0,2-1 0,-1 2 0,3-2 0,0 1 0,3-1 0,-1 3 0,1-3 0,1 3 0,1-3 0,3 3 0,-1-1 0,0 1 0,-4-2 0,-1 1 0,-3-2 0,2 0 0,-2 0 0,-1 0 0,-1 0 0,-1 1 0,0-1 0,-2 1 0,1-1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1:28.8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0 894 24575,'5'-4'0,"2"0"0,2-2 0,0 1 0,1-1 0,-1-2 0,-1 2 0,0 0 0,-2 1 0,-1 1 0,1-2 0,0 0 0,2-3 0,0 3 0,0-1 0,-2 3 0,0 0 0,-3 3 0,2-2 0,-2 2 0,2-2 0,-2 2 0,1-1 0,1 1 0,2-4 0,-1 3 0,2-4 0,-3 3 0,-1 0 0,0 0 0,-1 1 0,0 1 0,1-2 0,-2 2 0,0-1 0,2-1 0,-2 1 0,2 1 0,-3-1 0,1 1 0,-1 0 0,2 1 0,0-1 0,1 0 0,1-2 0,0 1 0,2-1 0,0 0 0,0 0 0,-1 1 0,-2 0 0,0 0 0,-2 2 0,0-2 0,0 1 0,2-1 0,0 1 0,1-2 0,-1 1 0,1-1 0,-2 1 0,4-2 0,-2 1 0,2-1 0,-3 1 0,1 1 0,-4 0 0,4 0 0,-2-1 0,2 1 0,0-2 0,0 2 0,0 0 0,0 0 0,0 1 0,0-2 0,-1 1 0,2-1 0,-3 2 0,5-2 0,-4 0 0,6-1 0,-2 0 0,4-2 0,-5 3 0,3-2 0,-3 1 0,1 1 0,-1-1 0,0 1 0,-2 0 0,0 0 0,-1-1 0,0 3 0,-2-1 0,0 1 0,2-2 0,-1 1 0,3-1 0,-1 0 0,-1 1 0,0-1 0,0 1 0,1-1 0,2 1 0,-3-1 0,1 2 0,-3-1 0,1 1 0,-2-1 0,2 1 0,0-2 0,4 1 0,1-2 0,1 0 0,0 0 0,-2 1 0,-2 2 0,-1-3 0,0 4 0,-2-3 0,3 1 0,-4 1 0,4-1 0,-2 0 0,1 0 0,-1-1 0,2 1 0,-1-1 0,2 1 0,0-1 0,2-1 0,1-1 0,5-3 0,0 3 0,3-3 0,-7 6 0,-1-2 0,-2 2 0,-3 0 0,0-1 0,0 1 0,3-2 0,0 1 0,1-2 0,4-2 0,0 2 0,0-2 0,0 2 0,-3 0 0,1 1 0,-1 0 0,-2 2 0,1-2 0,-4 3 0,2-1 0,4-1 0,-4 1 0,5-2 0,-6 1 0,0 1 0,0-1 0,0 2 0,-1-1 0,1 0 0,-2 1 0,-1-1 0,0 2 0,-1-2 0,2 1 0,-1 0 0,3-1 0,-1-1 0,3 0 0,-1 1 0,0-1 0,-1 2 0,-1-2 0,-1 2 0,1-2 0,0 2 0,1-1 0,0 0 0,-1 0 0,3-1 0,-4 1 0,2-1 0,1 0 0,0 1 0,0-2 0,-1 2 0,-1 0 0,-1 1 0,0-1 0,0 1 0,-1-1 0,2 1 0,-1-2 0,1 1 0,0-1 0,1-1 0,0 2 0,-1-2 0,0 3 0,-2-1 0,2 0 0,-2 1 0,3-3 0,-2 4 0,1-4 0,0 3 0,1-3 0,2 1 0,-2-1 0,2 2 0,-2-1 0,0 2 0,0-2 0,0 2 0,0-2 0,-1 2 0,3-1 0,-3 0 0,4-2 0,1 1 0,0-1 0,1 1 0,-2 0 0,-1 0 0,0-1 0,-1 1 0,0 0 0,-1 0 0,0 0 0,-2 1 0,1 0 0,0-1 0,0 1 0,1-1 0,0 0 0,-1 1 0,4-1 0,-4 1 0,3-1 0,-2 0 0,0 1 0,2-1 0,-2-1 0,6-1 0,-5 1 0,4-3 0,-3 3 0,3-2 0,1 0 0,1 0 0,1-1 0,-3 1 0,-1 2 0,-3 1 0,-3 1 0,1 0 0,-1 0 0,1-2 0,1 1 0,-1 0 0,0 0 0,0 1 0,-2-1 0,0 2 0,0 0 0,0 0 0,0 0 0,0-2 0,2 1 0,1-2 0,2 1 0,-2-2 0,2 2 0,-2-2 0,2 2 0,-2 0 0,0 0 0,0 1 0,-2-1 0,0 1 0,0 0 0,0-1 0,1 1 0,1-1 0,-1 1 0,-1 0 0,0 0 0,-1 1 0,1-2 0,1 1 0,3-1 0,-3 1 0,2-1 0,-4 1 0,1-1 0,-2 2 0,1-1 0,0 2 0,-1-2 0,1 0 0,1 0 0,-1 0 0,1-1 0,0 1 0,1 0 0,-1-1 0,0 1 0,1-1 0,-1 2 0,2-2 0,-1 2 0,-1-2 0,1 1 0,-2 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1:35.8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1750 1 24575,'-9'4'0,"0"0"0,-1 1 0,1-1 0,2-2 0,2 1 0,1-1 0,1 1 0,-1-1 0,-3 2 0,-2 1 0,-1 1 0,-1-2 0,2 1 0,3-3 0,1 1 0,1-1 0,0 1 0,1-1 0,0 0 0,-2 1 0,1-1 0,-1 2 0,-2-1 0,2 1 0,-3-2 0,4 1 0,-3-1 0,5 0 0,-3 0 0,2-1 0,-2 1 0,3 0 0,-3-1 0,1 0 0,-1 2 0,0-1 0,-2 1 0,-2 3 0,0-3 0,-1 1 0,2-1 0,1 0 0,0-1 0,-1 1 0,0 0 0,-1 0 0,3-1 0,1 0 0,-1 0 0,1 0 0,0 1 0,-1 1 0,-1-1 0,-2 0 0,2-1 0,-1 1 0,1 1 0,0-2 0,1 3 0,2-5 0,0 4 0,0-3 0,-1 2 0,1-1 0,-1 1 0,0-2 0,0 1 0,-1 0 0,0 2 0,0-2 0,-2 4 0,4-4 0,-4 1 0,4 0 0,-2 0 0,2 0 0,-2 1 0,-2 0 0,1 0 0,1 0 0,1-2 0,1 1 0,-2 1 0,0-1 0,-2 1 0,4-2 0,-2 2 0,0-1 0,1 1 0,-2-1 0,0 0 0,2 1 0,-2-1 0,2-1 0,0 1 0,0-1 0,-2 1 0,3-2 0,-2 2 0,2-2 0,0 2 0,0-1 0,1 0 0,-1 1 0,-1-2 0,1 1 0,-1 0 0,-1 0 0,1 1 0,-2-1 0,2 1 0,-1-1 0,-2 2 0,3-1 0,-2 0 0,3-1 0,1-1 0,0 1 0,1 0 0,-1-1 0,0 1 0,-2 0 0,-2 2 0,1-1 0,-4 1 0,3 0 0,-1-1 0,-1 1 0,1-1 0,-1 1 0,-1 0 0,1 0 0,1-1 0,2-1 0,2 0 0,0 0 0,-1-1 0,-1 3 0,1-3 0,-4 3 0,3-1 0,0-1 0,0 2 0,3-2 0,-4 1 0,3-1 0,-3 0 0,1 1 0,1 0 0,-1-1 0,4-1 0,-3 2 0,2-2 0,-3 2 0,2-1 0,-5 1 0,4 1 0,-2-1 0,1 2 0,-1-2 0,0 2 0,-2-1 0,0 0 0,-1 0 0,0 0 0,1 0 0,-1 1 0,-1 1 0,0-3 0,-1 3 0,2-2 0,1 1 0,-1-1 0,3-1 0,-6 2 0,5-2 0,-2 1 0,3-1 0,0 1 0,0-1 0,-1 1 0,-1 0 0,1-1 0,0 1 0,2-1 0,0 0 0,1-1 0,-2 1 0,-1 0 0,0-1 0,-2 3 0,2-2 0,-1 1 0,-2 0 0,4-2 0,-1 1 0,4-3 0,1 2 0,-1 0 0,-1 0 0,-2 1 0,2 0 0,-2-1 0,0 1 0,3-1 0,-1 1 0,2-2 0,-1 1 0,-1 0 0,-1 0 0,0 1 0,0 0 0,0-1 0,2 1 0,0-2 0,1 1 0,-1 0 0,-1 0 0,0 1 0,-6 2 0,6-2 0,-6 1 0,9-2 0,-3-1 0,2 1 0,-3 1 0,2-1 0,-5 1 0,4 1 0,-2-1 0,1 1 0,0-2 0,-2 1 0,3 0 0,-2-1 0,2 1 0,0-1 0,-2 1 0,3 0 0,-3-1 0,2 1 0,0-1 0,-4 1 0,1 1 0,0-1 0,0 2 0,1-1 0,2-2 0,-2 2 0,0 0 0,1-1 0,-2 1 0,2-2 0,0 1 0,0-1 0,1 0 0,-1 0 0,1 0 0,1-1 0,0 1 0,1-1 0,-1 1 0,1-1 0,-3 2 0,1-1 0,-2 0 0,1 0 0,0 1 0,-2 1 0,3 1 0,-4 0 0,2 0 0,-1-1 0,1 1 0,-1 1 0,4-2 0,-3 0 0,5-2 0,-2 1 0,3-1 0,-1 0 0,-1 2 0,0-1 0,-1 3 0,2-4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1:40.6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 24575,'-2'0'0,"-1"0"0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2:01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1778 1 24575,'-8'4'0,"-1"2"0,2-3 0,2-1 0,2 1 0,0-1 0,0 1 0,-1 2 0,-2-1 0,-2 5 0,-4-1 0,1 2 0,0-2 0,3-3 0,-1 1 0,1-2 0,1 0 0,0 0 0,3-2 0,1 2 0,-1-2 0,0 2 0,-1-2 0,0 1 0,0 0 0,-2 0 0,2 1 0,-2-1 0,3-1 0,-1 1 0,3-1 0,-3 1 0,1-1 0,-1 1 0,0 0 0,-2 0 0,0 2 0,-5 2 0,2-2 0,0 0 0,1-2 0,4 0 0,-1-1 0,3 0 0,1 0 0,-1-2 0,1 2 0,-2 1 0,1-1 0,-3 1 0,1-1 0,0 1 0,-1 0 0,-1 0 0,0 0 0,-2 0 0,2 0 0,-1 1 0,1-1 0,1 0 0,2-1 0,1-1 0,-1 1 0,1 0 0,-1-1 0,-1 3 0,0-3 0,0 3 0,1-3 0,-1 2 0,2-2 0,0 1 0,0-1 0,1 1 0,1 0 0,-4-1 0,0 3 0,-2-1 0,2 2 0,1-3 0,3 1 0,-1-3 0,0 2 0,0-1 0,1 1 0,-1-2 0,1 2 0,-2-1 0,0 2 0,-1-1 0,-1 1 0,0-1 0,-4 2 0,3-1 0,-4 1 0,5-1 0,-2 0 0,2-1 0,1 1 0,-1-1 0,1 0 0,-1 1 0,0-1 0,-1 1 0,-1 0 0,-2 0 0,1 1 0,-5-1 0,4 2 0,-5-4 0,5 2 0,-1-2 0,3 2 0,1-1 0,3-1 0,1 0 0,0-1 0,0 2 0,-4 0 0,-1 0 0,-3 3 0,1-2 0,-1 0 0,1 1 0,2-4 0,1 4 0,1-4 0,1 3 0,0-3 0,2 2 0,0-2 0,-1 2 0,0-1 0,0 1 0,-1 0 0,2-2 0,0 2 0,-2 0 0,0 0 0,-1 1 0,0-1 0,0 0 0,0 0 0,1-1 0,-1 2 0,0-1 0,1 1 0,-2-2 0,3 1 0,-1 0 0,0 0 0,-1-1 0,1 2 0,-1-2 0,-1 2 0,0-1 0,-2 1 0,3 0 0,-2-1 0,0 1 0,0 0 0,-1 0 0,-1-1 0,2 1 0,-1 0 0,1 0 0,-5 1 0,2 0 0,-2 0 0,5-1 0,-1 0 0,1-2 0,-3 2 0,1 0 0,0 1 0,1-2 0,2 1 0,-2-1 0,1 1 0,0-1 0,0 1 0,2-1 0,0 1 0,-1 1 0,0-2 0,-1 1 0,4-2 0,-1 1 0,0-1 0,1 2 0,-4-1 0,0 1 0,-2 0 0,1 0 0,-1 1 0,1-2 0,-4 4 0,0-4 0,1 3 0,1-2 0,6 0 0,-2-1 0,3 0 0,-1 0 0,1-1 0,-1 2 0,-1-1 0,0 1 0,0-1 0,1 0 0,-1 0 0,1-1 0,0 1 0,-1 0 0,1 0 0,-2 0 0,-3 1 0,0 0 0,-3 1 0,1-2 0,1 2 0,-1-1 0,3 0 0,-1 1 0,1-1 0,-2 0 0,-3 1 0,2-1 0,0 1 0,3-1 0,-1 0 0,2-1 0,-3 0 0,4 0 0,-2 1 0,1-1 0,-3 1 0,1 0 0,-2 0 0,1 0 0,1-1 0,-1 0 0,1 0 0,-1-1 0,1 2 0,-1-2 0,1 2 0,2 0 0,-1-2 0,1 3 0,-1-3 0,1 2 0,-1-1 0,3 0 0,-1 0 0,2 0 0,-2-1 0,1 2 0,-3-1 0,1 1 0,-1 0 0,-3 0 0,4 0 0,-2-1 0,6 0 0,-1 0 0,2-2 0,-2 2 0,1-1 0,0 0 0,2 0 0,-1-1 0,-1 2 0,-1-2 0,0 3 0,-2-2 0,2 2 0,-3-1 0,2 1 0,0-1 0,-2 1 0,2 0 0,-2-1 0,3 0 0,-1 0 0,1-1 0,1 2 0,-2-2 0,1 1 0,-1 0 0,-2 0 0,4 0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2:25.3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1 591 24575,'1'-8'0,"1"2"0,0-1 0,0 2 0,1-2 0,-1 2 0,2-2 0,0 1 0,0-3 0,1 3 0,0-4 0,-1 4 0,2-1 0,-1 1 0,0-1 0,1 3 0,-1-3 0,0 4 0,0-1 0,0 1 0,2-2 0,-2 2 0,2-1 0,-1 0 0,1 0 0,-1 0 0,2 0 0,-1 0 0,2 1 0,-1-1 0,1-1 0,1 2 0,1-1 0,1 1 0,-1 1 0,1-2 0,-3 2 0,4-2 0,-4 1 0,0 0 0,0 0 0,-1 1 0,6-2 0,-3 1 0,3-1 0,-1 0 0,-1 0 0,1 1 0,-1 1 0,1-1 0,1 1 0,-3-1 0,1 1 0,-5 0 0,2 0 0,-5 1 0,2-1 0,-1 1 0,1-1 0,0 2 0,5-3 0,-3 1 0,2 0 0,3 0 0,-5 1 0,3 0 0,-3 1 0,-4 0 0,1 0 0,-3 0 0,0 0 0,2 0 0,0 0 0,1 0 0,3-1 0,-2 0 0,4 0 0,-3 0 0,0 0 0,1-1 0,-1 1 0,3-1 0,-1 1 0,1 0 0,1 1 0,3 0 0,-2 0 0,6-1 0,-7 0 0,3 0 0,-1-1 0,-3 2 0,2-1 0,3 1 0,-3 0 0,2 0 0,-5-2 0,-1 2 0,-2-1 0,0 1 0,-3 0 0,0 0 0,1 0 0,0 0 0,1 0 0,-1 0 0,1 0 0,-2 0 0,1 0 0,0 0 0,-2 0 0,0 0 0,1 0 0,-1 0 0,1 0 0,1 0 0,1 0 0,0 0 0,2 0 0,-2 0 0,1 0 0,-3 0 0,0 0 0,-2-3 0,0 1 0,0-5 0,-1 0 0,3-2 0,-3 1 0,2 1 0,-1 0 0,-1 1 0,2 0 0,-1-1 0,0 1 0,0 0 0,-1-2 0,3-1 0,-2 0 0,1 1 0,0 0 0,0 3 0,0-1 0,1 2 0,-1-1 0,1 1 0,-1-1 0,1 1 0,-1 1 0,1-2 0,-1 2 0,-1 0 0,1 0 0,-1 1 0,1 0 0,-2-1 0,2 1 0,-2 0 0,2-1 0,0 0 0,1-1 0,1-1 0,0 0 0,1 0 0,-2-2 0,0 3 0,1-3 0,-1 3 0,1-1 0,-2 1 0,-1 0 0,1 1 0,0-1 0,0 2 0,-1 0 0,1 0 0,0-1 0,0 0 0,0 1 0,1-3 0,0 4 0,-1-3 0,1 2 0,-2 0 0,1-1 0,1 2 0,-1-1 0,0 1 0,0-2 0,2 2 0,-2-1 0,3 1 0,-2-2 0,2 2 0,-3-1 0,3 2 0,0-3 0,1 3 0,0-2 0,1 0 0,0 1 0,1-2 0,5 3 0,-2-3 0,2 3 0,-3-2 0,-3 2 0,1 0 0,-1 0 0,0 0 0,2 0 0,-2 0 0,2 0 0,3 0 0,-2 0 0,2 0 0,-2 0 0,-2 0 0,3 0 0,3 0 0,-1 0 0,2 0 0,-5 0 0,-3 0 0,0 0 0,-1 0 0,0 0 0,0 0 0,0 0 0,-1 0 0,0 0 0,0 0 0,0 0 0,2 0 0,0 0 0,5 2 0,-2-1 0,1 1 0,-4 0 0,-3-1 0,-1-1 0,0 1 0,1-1 0,0 1 0,6 1 0,-2 0 0,6 0 0,-3 0 0,1 1 0,1 0 0,-1 0 0,-1 2 0,-1-3 0,-2 1 0,1 0 0,-1 0 0,1 1 0,1-1 0,1 2 0,-1-2 0,1 1 0,-1 1 0,-3-1 0,0-1 0,-3 0 0,-3-2 0,3 1 0,0 2 0,1 1 0,5 1 0,0 2 0,1-2 0,1 2 0,-3-2 0,3 0 0,-1 0 0,-1 0 0,1 0 0,-3-2 0,1 1 0,-2-3 0,-2 2 0,-2-4 0,-1 2 0,0-2 0,-2 2 0,3 0 0,3 2 0,6 2 0,2 2 0,3 3 0,0-1 0,0 0 0,-4-3 0,3 2 0,0-2 0,-3 2 0,2-1 0,-8-4 0,-2 0 0,-1-2 0,-1 1 0,0-1 0,2 2 0,-3-2 0,3 2 0,-1-2 0,0 1 0,1-1 0,0 2 0,0 0 0,3 0 0,-2 1 0,2 0 0,1 0 0,0 1 0,1 0 0,-2-1 0,3 1 0,-4-1 0,1 0 0,-3-2 0,1 0 0,-1 1 0,0-1 0,1 2 0,0-2 0,2 2 0,-3-2 0,4 1 0,-4-1 0,2-1 0,-1 2 0,0-1 0,2 1 0,-3-1 0,5 1 0,-4 0 0,4 1 0,-5-1 0,2-2 0,0 1 0,-2 1 0,7 1 0,-4 0 0,4 1 0,-3-3 0,-2 2 0,-1-2 0,1 1 0,-2 0 0,3-1 0,-2 1 0,0-2 0,-1 1 0,-1-1 0,1 1 0,-1-2 0,0 1 0,1 0 0,-2 1 0,1 0 0,1 0 0,0 0 0,1-1 0,0 2 0,1-2 0,-3 1 0,3 1 0,-5-3 0,3 3 0,0-1 0,0 0 0,2 2 0,-4-2 0,2 0 0,-1 0 0,1 2 0,0-1 0,2 0 0,-3 1 0,2-1 0,0 1 0,1 1 0,0-1 0,-1 0 0,1-1 0,-3 1 0,3-2 0,-3 2 0,0-1 0,0 0 0,2 1 0,-2-1 0,4 2 0,-4-1 0,2 0 0,-1-1 0,-3-1 0,4 1 0,-2-1 0,3 4 0,-2-3 0,0 0 0,0 2 0,2 0 0,0 2 0,1-2 0,-1 0 0,-3-1 0,0-1 0,0 1 0,0-2 0,1 2 0,-2-1 0,0 0 0,1 1 0,-2-3 0,3 3 0,-2-1 0,2 1 0,-1-1 0,1 2 0,0-1 0,2 3 0,1 0 0,-1-1 0,0 0 0,-3-2 0,2 1 0,-3 0 0,2-1 0,-1-1 0,-2-1 0,3 3 0,-2-3 0,1 2 0,-1-1 0,0-2 0,2 2 0,-3 0 0,2 0 0,0 0 0,-1 0 0,1-1 0,-1 2 0,1-1 0,-2 0 0,1 1 0,-1-3 0,1 2 0,-2-2 0,1 2 0,-1-1 0,1 1 0,0 1 0,0 0 0,-1 1 0,1 0 0,0 2 0,-1-1 0,1 1 0,0 0 0,1-3 0,-1 2 0,1 0 0,0-1 0,0 1 0,1 2 0,-1-2 0,1 0 0,-1 1 0,2-1 0,-2 0 0,2-1 0,-2-1 0,1-1 0,-2 1 0,1-3 0,-1 3 0,1-1 0,-1 1 0,1 0 0,0 0 0,0 0 0,2 2 0,-2-1 0,3 2 0,-4-3 0,5 4 0,-3-3 0,2 1 0,-2 0 0,1-3 0,-1 2 0,0-2 0,0 1 0,-1 0 0,0-1 0,1 1 0,-2-1 0,2 1 0,-1-1 0,0 1 0,0-2 0,-1 3 0,1-3 0,-1 4 0,1-4 0,-1 3 0,1-2 0,-1 2 0,2 0 0,-1 2 0,1-3 0,-2 1 0,1-1 0,-1-1 0,1 1 0,-1-1 0,0 1 0,0-2 0,-1 2 0,2 1 0,-1-1 0,2 3 0,-1-1 0,3 3 0,-2-1 0,1 2 0,0-3 0,-2-1 0,1 1 0,0-2 0,-1 0 0,1-1 0,-2 0 0,1-1 0,-2 1 0,1-1 0,0 1 0,0 0 0,2 2 0,-1-2 0,0 2 0,0-1 0,-1-1 0,0 1 0,1 1 0,-1-2 0,1 2 0,1-2 0,-2 0 0,1 0 0,0 0 0,-1 0 0,1 1 0,-1-1 0,1-2 0,-1 2 0,1-1 0,0 0 0,0 2 0,2-2 0,-1 3 0,2-1 0,2 2 0,-1-2 0,-4-4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2:30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24575,'2'8'0,"-1"0"0,2-1 0,0 0 0,-1-3 0,1 1 0,-2-3 0,1 2 0,-2-2 0,2-1 0,-2 1 0,3-1 0,-3 3 0,2 0 0,-1 1 0,1 0 0,0-1 0,-2 1 0,2-4 0,-2 4 0,2-5 0,-1 5 0,0-4 0,0 3 0,-1-2 0,2 1 0,-2-1 0,1 1 0,0 0 0,1 2 0,-1-1 0,1 2 0,0 0 0,1 2 0,-1-1 0,3 3 0,-2-3 0,1 3 0,0-4 0,-1 0 0,-1-2 0,-1 0 0,0-3 0,0 1 0,0-1 0,-1 1 0,0 1 0,1 0 0,0 0 0,2 2 0,-2-1 0,1-1 0,-2 1 0,1-1 0,0 0 0,1 2 0,-1-1 0,1 1 0,-2 0 0,3 1 0,-2 1 0,2 2 0,0-2 0,0 1 0,-1-4 0,0 2 0,0 0 0,1 3 0,-1-1 0,2 1 0,-3-1 0,2-1 0,0 0 0,0 3 0,-1-4 0,1 4 0,1-3 0,-1 0 0,1 1 0,-1 3 0,1-2 0,-1 2 0,1-5 0,-1 1 0,-1-2 0,2 2 0,-2-3 0,1-1 0,-3 0 0,2-1 0,-1 0 0,1 2 0,-1 0 0,2 1 0,-1 0 0,1-1 0,-1 0 0,0-1 0,1 2 0,-2-3 0,2 3 0,-2-1 0,2 1 0,-1 0 0,1 2 0,-1-2 0,1 2 0,0-2 0,-1 0 0,0 0 0,0 0 0,-1-1 0,0 1 0,1-2 0,-1 1 0,1 2 0,-1-1 0,2 3 0,-1-2 0,0 0 0,-1-2 0,2 1 0,-2-2 0,1 1 0,0 0 0,-1 0 0,2 2 0,-2-1 0,2 1 0,-1-1 0,1 0 0,1 4 0,-1-3 0,1 5 0,-2-6 0,0 2 0,0-2 0,1 0 0,0 0 0,0 0 0,1 2 0,-1-2 0,1 2 0,-1-2 0,-1-1 0,0 0 0,1-1 0,-2 1 0,1-2 0,0 1 0,0 1 0,1 1 0,-1-1 0,0 1 0,1-1 0,-1 1 0,1 0 0,-1-1 0,1 1 0,-1-2 0,1 3 0,1 4 0,0-2 0,-1 3 0,1-3 0,-1-1 0,-1 0 0,2 1 0,-3-1 0,2 0 0,0 3 0,-1-4 0,0 4 0,0-6 0,0 4 0,-1-5 0,1 5 0,-1-4 0,1 2 0,0 0 0,0 0 0,1 0 0,-2-1 0,2 0 0,-3-1 0,2-1 0,-2 1 0,1-2 0,0 2 0,0 1 0,1 0 0,-1 1 0,4 2 0,-2-2 0,1 1 0,-2-2 0,1 1 0,-1-1 0,1 2 0,-2-3 0,2 0 0,-3-1 0,2-1 0,-2 0 0,1-1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2:43.6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24575,'0'3'0,"0"-1"0,0 1 0,0 0 0,0 1 0,0-1 0,2 1 0,-1 3 0,2 0 0,2 3 0,-2-2 0,2-2 0,-2 1 0,0 0 0,-1-1 0,0-2 0,0 0 0,-1-1 0,1 1 0,-1-2 0,1 1 0,-1 1 0,2-1 0,0 2 0,0 0 0,-1-1 0,1 2 0,-1-2 0,0 1 0,-1 0 0,1-1 0,-2 1 0,3 0 0,-1 0 0,0 0 0,1 0 0,0 0 0,-1-2 0,0 1 0,-1-1 0,1-1 0,0 1 0,-1 1 0,1 1 0,-1-1 0,1 1 0,0 0 0,-1 1 0,1-1 0,0 1 0,1 0 0,0 2 0,0 0 0,0 0 0,0-2 0,0-1 0,0-2 0,-2 3 0,1-3 0,-1 1 0,1 0 0,0 0 0,1 2 0,0 0 0,0 1 0,1-1 0,2 6 0,-1-3 0,5 6 0,-5-5 0,2 1 0,-1-4 0,-3-1 0,2 0 0,-2 0 0,-1-1 0,1 0 0,0 0 0,0-2 0,1 3 0,-1-2 0,1 1 0,0 0 0,-1-1 0,1 1 0,1 0 0,-2 0 0,2 0 0,-2 0 0,3 0 0,-3 0 0,1-1 0,0 2 0,1-2 0,-1 2 0,2 0 0,-3-2 0,1 1 0,0 0 0,-1 1 0,3 1 0,-1 1 0,1 0 0,1 3 0,-1-4 0,0 4 0,0-4 0,1 2 0,-1-1 0,0-1 0,0 2 0,3 0 0,-2 1 0,0 1 0,1-2 0,-2 1 0,4 2 0,-3-1 0,3 0 0,-3-1 0,1 0 0,-1 0 0,2 4 0,-2-5 0,1 2 0,-3-6 0,0 0 0,0 2 0,0-2 0,-2 2 0,2-4 0,-3 0 0,2-1 0,-1 0 0,1 2 0,0-1 0,0 1 0,1 0 0,-1 1 0,2-1 0,-1 2 0,0-3 0,0 2 0,1 0 0,2 3 0,-2-3 0,2 3 0,-2-4 0,1 2 0,-2 0 0,5 0 0,-6-1 0,4 0 0,-5-2 0,2 3 0,-2-3 0,1 2 0,1-2 0,-2 3 0,2-3 0,-1 2 0,1 0 0,0-1 0,-1 2 0,2-2 0,0 3 0,0-1 0,4 2 0,-4-2 0,1 1 0,0-2 0,-2 0 0,2 1 0,-1-1 0,-1 0 0,0 0 0,0-1 0,0 2 0,1-2 0,-1 2 0,0 0 0,0 0 0,4 4 0,-3-3 0,3 3 0,-3-3 0,-1 0 0,2 0 0,-2 1 0,7 1 0,-4 1 0,4-1 0,-6-1 0,2-2 0,-3 0 0,0-1 0,-1 0 0,0 0 0,-1-2 0,3 3 0,-3-2 0,1 1 0,-1-1 0,1 0 0,-3-1 0,3 2 0,-2-2 0,-1 1 0,2 0 0,-2 0 0,4 5 0,-2-4 0,2 5 0,-2-7 0,2 4 0,-2-2 0,-1-1 0,0 0 0,2 0 0,-2 1 0,3 0 0,-1 3 0,1-2 0,-1 2 0,0-2 0,-1-2 0,-1 0 0,0 0 0,0-1 0,0 2 0,0-2 0,0 3 0,0-2 0,0 1 0,-1 0 0,2-2 0,-3 3 0,3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2:51.5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24575,'1'3'0,"-1"1"0,2-1 0,0 1 0,-1 0 0,3-1 0,-2 2 0,2 0 0,-1-1 0,0 0 0,-2-1 0,1-2 0,-1 2 0,1-2 0,-1 2 0,1-1 0,0 2 0,0 1 0,1-1 0,1 3 0,-1-2 0,2 3 0,-1-1 0,-2 0 0,2-1 0,-2-2 0,-1-2 0,0 1 0,1-2 0,-2 2 0,1 0 0,0 1 0,0 2 0,1 0 0,0-2 0,1 1 0,-1 0 0,0 1 0,0-2 0,-1 2 0,1-4 0,-2 4 0,3 0 0,-1 0 0,1 2 0,-2-2 0,2 1 0,-2-2 0,3 2 0,-2-4 0,0 3 0,0-3 0,-2 1 0,1-2 0,1 4 0,-2-1 0,2 1 0,-1-1 0,-1-2 0,3 3 0,-2-2 0,1 0 0,0 0 0,-1-1 0,1-1 0,-2 1 0,1-1 0,0 1 0,0 1 0,1-1 0,-2 1 0,3 0 0,-3-1 0,3 2 0,-2-2 0,2 3 0,-1-2 0,0 2 0,-2 0 0,3-2 0,-3 6 0,1-7 0,1 7 0,-2-7 0,3 2 0,-3-2 0,1 2 0,-1 2 0,2-1 0,-2 1 0,2-1 0,-1 2 0,1-2 0,0 2 0,0-3 0,0 0 0,-2 0 0,3 0 0,-3 2 0,1-2 0,-1 2 0,0-2 0,0-1 0,0 1 0,2 0 0,-2 1 0,1 1 0,1-1 0,-2 4 0,1-4 0,1 2 0,-2-3 0,3 3 0,-3-2 0,3 3 0,-2-2 0,1 0 0,1 1 0,-3-2 0,2 2 0,-1-3 0,-1 1 0,3 0 0,-3 2 0,2-2 0,-2 1 0,1 1 0,1-2 0,-1 2 0,2-2 0,-3-2 0,2 3 0,-2-2 0,1 4 0,1-3 0,-1 2 0,2 0 0,-3 0 0,3 0 0,-3-2 0,3-2 0,-2 2 0,1-3 0,0 1 0,-1 0 0,1-1 0,-1 2 0,2-1 0,-1 2 0,0-1 0,-1 2 0,1-2 0,-2 2 0,2-1 0,-2 0 0,1 0 0,-1-2 0,2 2 0,-2-4 0,1 4 0,-1-3 0,3 7 0,-3-3 0,2 5 0,-2-2 0,1-2 0,-1-1 0,2-1 0,-1 0 0,-1 0 0,2 0 0,-2-2 0,0 2 0,1-4 0,-1 4 0,1-3 0,-1 2 0,0-2 0,0 1 0,0 0 0,0 1 0,1 1 0,0-1 0,1 2 0,-1 0 0,0 1 0,0-2 0,0 4 0,1-5 0,-2 2 0,1-4 0,1 2 0,-2-2 0,1 1 0,-1 0 0,0 2 0,0-1 0,0 2 0,2-2 0,-2 1 0,3-1 0,-3 1 0,1 0 0,-1-2 0,1 2 0,0-2 0,0 2 0,0 0 0,1 1 0,0-2 0,1 2 0,-3-4 0,2 3 0,-1-2 0,1 2 0,-1 1 0,0-1 0,0 0 0,-1-1 0,3 0 0,-3 0 0,3 1 0,-3 0 0,3 0 0,-2 0 0,1 0 0,1 1 0,-3 1 0,3 0 0,-3 0 0,3-3 0,-2 1 0,1 0 0,0 0 0,0-2 0,0 2 0,0-2 0,-2 1 0,3 0 0,-1-1 0,-1 2 0,2-1 0,-2 0 0,2 1 0,0 0 0,-2-1 0,2-1 0,-2 0 0,2 1 0,-1 1 0,0-2 0,0 1 0,0 0 0,1 2 0,2 0 0,-2 2 0,1-3 0,0 2 0,-2-2 0,1-2 0,0 1 0,0-2 0,0 3 0,-1-3 0,0 1 0,0 0 0,0 0 0,1 2 0,0-2 0,-2 2 0,2-2 0,-2 1 0,2 0 0,0 0 0,0-1 0,1 3 0,-1-3 0,-1 2 0,2-2 0,-3-1 0,3-1 0,-4 1 0,2 0 0,0-1 0,0 1 0,3 3 0,-1-3 0,1 4 0,0-2 0,0 1 0,1-1 0,1 2 0,0 0 0,2 0 0,-2 1 0,0-2 0,-1 0 0,-2-2 0,2 0 0,-3 0 0,3-1 0,-3 1 0,2-1 0,-2 1 0,3 0 0,1 2 0,-2-2 0,3 3 0,-4-4 0,2 2 0,2 0 0,0 3 0,0-1 0,-1-1 0,-2-2 0,-2-1 0,0 0 0,-1-1 0,1 1 0,0 0 0,1 1 0,0 0 0,1 1 0,-2-1 0,2-1 0,-3-1 0,2 1 0,-1 0 0,3 3 0,-3-3 0,4 5 0,-5-5 0,0 1 0,0-2 0,-1 0 0,1-2 0,-2 2 0,3 0 0,-2 2 0,3 0 0,-1 2 0,2 0 0,-1-1 0,-1 0 0,1 0 0,-1-1 0,0 1 0,0 0 0,-1-1 0,1 2 0,0-3 0,0 1 0,-2-2 0,1 0 0,0 0 0,1-1 0,-2 2 0,3 1 0,-4-1 0,6 3 0,-5-4 0,5 4 0,-5-3 0,3 2 0,-3-2 0,2 2 0,0-2 0,1 3 0,-1-2 0,1 2 0,-1-2 0,1 2 0,-1-3 0,1 2 0,-1-2 0,1 3 0,-1-2 0,1 0 0,-1 2 0,0-2 0,0 2 0,0-2 0,1 2 0,-1-3 0,1 1 0,-3-2 0,2 1 0,-2 0 0,1-1 0,0 2 0,-2-1 0,3 3 0,-1-2 0,2 6 0,-2-5 0,3 3 0,-4-4 0,2 0 0,0 2 0,0-2 0,-2 0 0,2-1 0,-2-2 0,0 1 0,1-2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07.6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384 0 24575,'0'4'0,"-1"-1"0,0-1 0,0 0 0,0-1 0,0 0 0,0 1 0,-1 0 0,1 0 0,-1 0 0,0 0 0,0 1 0,0-1 0,2 0 0,-2 2 0,0-2 0,1 2 0,-1-1 0,0 1 0,1 0 0,-1 0 0,0-1 0,0 1 0,1 0 0,-2 1 0,3-3 0,-2 2 0,1-2 0,-1 0 0,2 1 0,-1-1 0,1 0 0,-1 0 0,1 2 0,-2 0 0,0 1 0,1 0 0,0-1 0,0 1 0,0-3 0,0 2 0,0-1 0,1 0 0,-1 2 0,-1-2 0,2 1 0,-1 1 0,1-1 0,0 1 0,0-1 0,0-1 0,0 0 0,-1-1 0,1 1 0,-3 1 0,3 0 0,-1 0 0,0-1 0,1 0 0,-2 2 0,1-3 0,1 2 0,-1-1 0,1 1 0,-1 0 0,1-1 0,-1 1 0,1-1 0,0 0 0,0 1 0,0-2 0,0 2 0,0-2 0,0 0 0,0 1 0,0 0 0,0 0 0,0 1 0,0-1 0,0 1 0,0-2 0,0 0 0,0 0 0,0 1 0,0-1 0,0 0 0,0 0 0,0 2 0,0-1 0,0 0 0,0 1 0,0-2 0,-1 2 0,1-2 0,-1 2 0,1-2 0,-1 2 0,0-2 0,-1 0 0,2 2 0,-1-2 0,1 2 0,-1-3 0,1 1 0,-1-1 0,1 2 0,-1-1 0,0 0 0,0 0 0,1 2 0,0-1 0,0 0 0,0-1 0,0 1 0,0-1 0,-1 0 0,1 1 0,-1-1 0,0 0 0,1 0 0,-1 1 0,1-1 0,0 0 0,0 0 0,-1 0 0,0 0 0,0-1 0,0 1 0,1 1 0,-2-1 0,2 0 0,-2 2 0,1-2 0,0 3 0,0-2 0,1 0 0,-2-1 0,1 1 0,-1-1 0,0 0 0,2 0 0,-2 1 0,2-1 0,-2 0 0,1 1 0,-1 0 0,2 0 0,-2 1 0,1-1 0,-1 1 0,2-2 0,-1 0 0,0 0 0,1 1 0,-3 0 0,2 0 0,0 0 0,-1 0 0,1-1 0,-1 0 0,1 0 0,-1 2 0,0 0 0,0 0 0,1-1 0,0-1 0,-2 1 0,3-1 0,-2 0 0,2 1 0,-2-1 0,1 0 0,-1 0 0,0 1 0,2-1 0,-2 0 0,2 0 0,-2 1 0,1-1 0,-1-1 0,2 1 0,-1 0 0,0 0 0,1 0 0,-2-1 0,1 1 0,0 0 0,0 0 0,0 1 0,-1 0 0,0 2 0,-1-1 0,1-1 0,-1 1 0,0-2 0,2 2 0,-1-2 0,1 3 0,-2-2 0,1 0 0,1 0 0,-1 0 0,0 0 0,1 0 0,-1-1 0,0 1 0,0-1 0,1 2 0,-1-2 0,2 2 0,-2-2 0,1 0 0,-2 3 0,2-2 0,-4 4 0,5-4 0,-4 1 0,4 0 0,-2 1 0,0-1 0,0 4 0,-1 0 0,-1 0 0,1 0 0,-1-1 0,1-2 0,1 2 0,-1-2 0,0 3 0,1-2 0,-1 0 0,1-1 0,0 0 0,1 2 0,-2-2 0,0 2 0,1 0 0,-1-3 0,0 4 0,1-3 0,-1 2 0,1 0 0,0-2 0,1 0 0,-1-1 0,1 0 0,1-2 0,-1 1 0,1 0 0,-3 0 0,3 0 0,-2-1 0,2 2 0,-2-1 0,1 2 0,-1 1 0,2-1 0,-2-2 0,1 2 0,-1 1 0,1-2 0,-1 2 0,0-3 0,2 0 0,-1 0 0,0-1 0,1 0 0,-1 0 0,1 2 0,-1-2 0,0 2 0,-1 0 0,1-1 0,-1 1 0,0 2 0,2-1 0,-3 1 0,3-1 0,-4 0 0,4-1 0,-4 1 0,4-2 0,-4 3 0,4-3 0,-4 3 0,4-2 0,-3 3 0,3-2 0,-2 3 0,0-3 0,1 1 0,-1-2 0,2 1 0,-1-3 0,1 2 0,-1-2 0,0 2 0,-1-2 0,2 3 0,-2-2 0,-1 8 0,2-7 0,-2 7 0,2-8 0,0 2 0,1-3 0,0 0 0,0 2 0,0 0 0,-1 1 0,1-1 0,-1-1 0,1 0 0,0-1 0,0 1 0,0 0 0,-1 0 0,0 0 0,0 0 0,0 0 0,0 2 0,-1-3 0,0 2 0,1-2 0,0-1 0,1 1 0,-2-1 0,1 0 0,-1 0 0,1-1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21.3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210 1 24575,'3'1'0,"1"0"0,-2 0 0,0 1 0,1-1 0,-1 3 0,0-1 0,1 1 0,-2-1 0,1 0 0,0 1 0,0 0 0,1 1 0,-1 2 0,1-2 0,-1 2 0,1-2 0,-2-1 0,3 0 0,-3-1 0,2 0 0,-1 0 0,-2-1 0,1 0 0,0 1 0,-1-1 0,2 0 0,-1 0 0,1 2 0,-2 0 0,1 0 0,0 0 0,0-1 0,0 2 0,-1-3 0,1 5 0,-1-3 0,3 2 0,-3-2 0,2 3 0,-1-4 0,0 2 0,-1-3 0,1 0 0,-1 0 0,1 1 0,-1-1 0,1 2 0,0 1 0,0 1 0,0-2 0,-1 0 0,2 0 0,-2 0 0,1 0 0,-1-2 0,2 1 0,-2 0 0,1 0 0,-1 0 0,0-1 0,0 0 0,0 2 0,0-2 0,0 3 0,0-1 0,0 1 0,0 0 0,0 0 0,0-1 0,0 1 0,0-2 0,0 0 0,0 1 0,0-2 0,0 2 0,0-1 0,1 0 0,-1 2 0,1-3 0,-1 3 0,0-1 0,0 0 0,0-1 0,0-1 0,0 1 0,0-1 0,0 0 0,0 1 0,0 0 0,0 0 0,0 0 0,0 1 0,0 0 0,0-1 0,0 2 0,0-1 0,0 1 0,0 0 0,1 0 0,0 2 0,1 1 0,-2-1 0,2-1 0,-1-3 0,0 0 0,-1-1 0,0 0 0,0 1 0,0-1 0,0 0 0,0 0 0,0 1 0,0-1 0,0 1 0,0 1 0,0 0 0,0 1 0,0-1 0,0 1 0,0-1 0,0 1 0,0-2 0,0 2 0,0-1 0,0 1 0,0-2 0,0 1 0,0 0 0,0 0 0,0 0 0,0-1 0,0 0 0,0 2 0,0-2 0,0 3 0,0 0 0,0-2 0,0 3 0,0-4 0,0 3 0,0-3 0,0 2 0,0-2 0,0 0 0,0 0 0,0-1 0,0 1 0,0 1 0,0 1 0,0 2 0,0-2 0,0 4 0,0-4 0,0 2 0,0-4 0,0 1 0,0-2 0,0 5 0,0-1 0,0 4 0,0-3 0,0 1 0,1-2 0,-1-1 0,1 0 0,-1-2 0,0 0 0,0-1 0,0 2 0,0 0 0,0 1 0,0 0 0,0-1 0,0-1 0,0 0 0,0-1 0,0 2 0,0-2 0,0 2 0,0-1 0,0 0 0,0 2 0,0-3 0,0 3 0,0-1 0,0 2 0,0 0 0,0 0 0,-1 0 0,1 0 0,-1 0 0,-1 0 0,2-1 0,-1 0 0,0 0 0,1-1 0,-2 1 0,1-2 0,1 0 0,-1 1 0,0-2 0,1 2 0,-2-1 0,1 0 0,-1 2 0,1-3 0,-1 3 0,0-2 0,2 0 0,-3 2 0,2-2 0,-2 1 0,3-2 0,-2 1 0,2-1 0,-3 0 0,3 1 0,-2 0 0,2 0 0,-2 0 0,1 1 0,-1-2 0,1 3 0,0-1 0,-2 0 0,3 1 0,-1-3 0,-1 3 0,1-1 0,-2 0 0,2-1 0,-1-1 0,0 1 0,2-1 0,-1 0 0,0 1 0,1-1 0,-2 0 0,0 2 0,1-1 0,-1 4 0,1-1 0,-1 0 0,0-1 0,1 0 0,-1-1 0,2 1 0,-3-1 0,3 0 0,-2-1 0,2-1 0,-3 2 0,3 0 0,-2 0 0,1 0 0,-1 0 0,0 0 0,1 0 0,-2-1 0,1 1 0,0 0 0,0-1 0,2 0 0,-1-1 0,0 0 0,1 0 0,-2 1 0,0 0 0,1 0 0,0 2 0,0-3 0,-1 3 0,1-2 0,0 0 0,0-1 0,1 2 0,-2-1 0,1 1 0,-1 0 0,1 1 0,-2-1 0,1 2 0,-1 2 0,0-1 0,0 2 0,2-6 0,-1 1 0,1 0 0,-1-2 0,2 2 0,-2 0 0,2-1 0,-2 3 0,1-4 0,1 2 0,-2-1 0,2 0 0,-1 1 0,-1-1 0,1 0 0,0 2 0,-1-2 0,0 4 0,-1 0 0,0 1 0,-1 1 0,2-2 0,-1-1 0,1-2 0,0 0 0,1-1 0,-1 0 0,0 4 0,0-3 0,0 3 0,1-3 0,0-1 0,1 0 0,-2 1 0,1-1 0,-1 1 0,2 0 0,-3 3 0,2-2 0,-2 2 0,2-2 0,-1 0 0,1-1 0,-1 1 0,2-3 0,-3 5 0,2-2 0,-2 1 0,0 2 0,1-4 0,0 3 0,0-4 0,2 1 0,-2-2 0,1 0 0,0 1 0,0-1 0,1 0 0,-2 2 0,1 0 0,-1 1 0,1 0 0,0 0 0,-1 2 0,-1-2 0,-1 3 0,1-1 0,1 0 0,0 0 0,0-2 0,1 0 0,-2 0 0,3 0 0,-1 0 0,1 0 0,-1 2 0,0-2 0,-1 2 0,2-3 0,-2-1 0,2 1 0,0 0 0,0 0 0,0-1 0,0-1 0,0 2 0,0 0 0,-1 1 0,1-1 0,-2 2 0,1-3 0,0 2 0,1-2 0,-1 3 0,0 1 0,0 0 0,1-2 0,0 1 0,0-1 0,0 0 0,0-2 0,0 0 0,-1-1 0,1 0 0,-2 2 0,1 0 0,-1 1 0,2-1 0,-1 0 0,1-1 0,-1 2 0,0-3 0,0 2 0,1-2 0,-1 0 0,1 2 0,-1-1 0,1 0 0,-1 1 0,0-2 0,0 3 0,1-2 0,0 0 0,0-1 0,-1 3 0,-1 1 0,-2 3 0,0-1 0,1-1 0,0 0 0,2-2 0,1 1 0,-1-1 0,1 0 0,0-3 0,-1 0 0,0 2 0,0-2 0,1 2 0,1-3 0,-1 1 0,2-2 0,-2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30.0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2380 24575,'4'0'0,"-2"1"0,0-1 0,0 1 0,0-1 0,0 0 0,0 1 0,1-1 0,-1 1 0,0-1 0,1 0 0,-2 1 0,1-1 0,-1 1 0,1-1 0,1 0 0,-1 0 0,1 0 0,0 0 0,1 0 0,-2 0 0,0 0 0,0 0 0,1 0 0,-1 0 0,0 0 0,0 0 0,1 0 0,-1 0 0,0 0 0,1 0 0,-1 0 0,0 0 0,0 0 0,1 0 0,-1 0 0,0 0 0,2 0 0,0 0 0,1 0 0,-2 0 0,1 0 0,-2 0 0,2 0 0,-2-1 0,3 1 0,1-2 0,-1 0 0,3 1 0,-2-1 0,3 0 0,-3-1 0,3 0 0,-4 2 0,-1 0 0,-1 0 0,-1 0 0,1 0 0,-1 1 0,0 0 0,1 0 0,-1-1 0,3 0 0,2-2 0,2 0 0,0 0 0,-1 2 0,-2-1 0,0 1 0,-1-1 0,-1 2 0,0-1 0,-2 1 0,0 0 0,0 0 0,1-1 0,2 0 0,-1-1 0,3 2 0,-1-3 0,1 3 0,2-1 0,-2 0 0,-2 0 0,0 0 0,-3 0 0,2 1 0,-1-2 0,1 0 0,1 1 0,2-2 0,0 2 0,1-2 0,3 0 0,-2 0 0,3-1 0,-5 2 0,1-2 0,-3 4 0,-1-3 0,0 3 0,-2-2 0,0 2 0,1-1 0,-1 0 0,0-1 0,0 1 0,1 0 0,-2 0 0,1 1 0,-2-2 0,3 0 0,-1 0 0,2 0 0,-2 0 0,0-1 0,2 1 0,0-3 0,0 3 0,-1-2 0,-1 3 0,1-1 0,-1 1 0,0-2 0,1 2 0,-2-1 0,1 1 0,0-2 0,1 0 0,1-1 0,-2-2 0,1 3 0,0-2 0,-1 2 0,1-2 0,-1 4 0,0-3 0,-1 3 0,1-1 0,0-2 0,0 2 0,0-2 0,1 2 0,-1-2 0,0 2 0,1-3 0,-1 2 0,1 0 0,-2 0 0,1 1 0,0-2 0,1 1 0,1-1 0,-2-1 0,0 2 0,1-2 0,-1 3 0,0-3 0,0 2 0,-1-2 0,1 3 0,1-3 0,-1 2 0,0 0 0,0-1 0,-1 2 0,1-2 0,1 1 0,-1 0 0,0-1 0,0 2 0,-1 0 0,1-1 0,-1 1 0,1 0 0,0 0 0,-1-1 0,1 1 0,-2 0 0,2-2 0,0 1 0,-1-1 0,1 0 0,0-1 0,-1 1 0,1-1 0,-1 2 0,1-2 0,-1 2 0,1-1 0,0 0 0,-1 1 0,0-1 0,2 0 0,-2-1 0,1 1 0,0 0 0,0-2 0,-1 2 0,1-3 0,-1 0 0,2 2 0,-1-2 0,0 2 0,-2 1 0,2 1 0,-1 0 0,1 1 0,-2 0 0,2-2 0,-2 2 0,2-3 0,0 2 0,-1 0 0,1 1 0,-2 0 0,2 2 0,-1-2 0,1 1 0,-2-2 0,2 1 0,-1 0 0,2-2 0,-1 2 0,-1-3 0,1 2 0,0 0 0,-1 0 0,1 0 0,-2 0 0,2-1 0,0 1 0,-1 0 0,1 0 0,0 0 0,-1 1 0,2-1 0,-2 0 0,2-1 0,-2 2 0,2-2 0,-2 2 0,1-2 0,-1 1 0,1 0 0,0 0 0,-2 0 0,2 1 0,-2 0 0,2-1 0,-1 1 0,1 0 0,-1-1 0,0 1 0,1-2 0,-1 2 0,1-2 0,-1 1 0,1 0 0,1-2 0,-1 1 0,1 1 0,-2-2 0,2 1 0,-2-1 0,4 0 0,-4-2 0,3 1 0,-1-2 0,0 3 0,-1-2 0,1 2 0,-2 0 0,1 1 0,0-1 0,-1 3 0,1-3 0,-1 2 0,1-2 0,-2 3 0,2-3 0,0 1 0,-1 0 0,0-1 0,-1 1 0,1 1 0,0-2 0,0 2 0,-1 0 0,1 0 0,-1 1 0,1 0 0,-1-1 0,0 1 0,0 0 0,0-1 0,0 1 0,0-1 0,0 0 0,0-2 0,0 1 0,0-1 0,0 0 0,0 0 0,0 1 0,0-1 0,0 1 0,0-1 0,0 0 0,0 0 0,-1 0 0,0 0 0,0-1 0,1 1 0,0 1 0,0 0 0,0 0 0,0-1 0,0 1 0,0-1 0,0 2 0,-1-2 0,1 2 0,-1-3 0,1 1 0,0 0 0,0 0 0,0 0 0,0 0 0,0 0 0,0 0 0,0-1 0,0 0 0,-1 0 0,0 0 0,0 0 0,1 0 0,-1 2 0,1-4 0,-1 5 0,1-4 0,0 4 0,-1-3 0,0 1 0,0 0 0,1 0 0,0 0 0,-1 0 0,1 0 0,-1-1 0,1 3 0,-2-2 0,2 1 0,-1-3 0,0 1 0,1-2 0,-2 3 0,2 0 0,0 1 0,0-1 0,-1 3 0,1-3 0,-1 2 0,1 0 0,0 0 0,-1 1 0,1 0 0,-1-2 0,1 2 0,0-3 0,-1 2 0,1-2 0,-1 3 0,1-2 0,0 2 0,0 0 0,0-1 0,0 0 0,0 0 0,0-2 0,0 3 0,0-3 0,0 2 0,0-2 0,0 2 0,0-1 0,0 0 0,0 1 0,0 0 0,-1-1 0,0 2 0,0 0 0,1-2 0,0 2 0,0-3 0,0 1 0,0-1 0,0 0 0,0 1 0,0-1 0,0 0 0,0 0 0,0 0 0,0 2 0,0-1 0,0 0 0,0-1 0,0 1 0,-1-1 0,1 0 0,-1 0 0,-1-4 0,2 4 0,-2-2 0,1 3 0,0 0 0,1 0 0,0 1 0,0-1 0,0 0 0,-1-1 0,1 0 0,-1-2 0,0 0 0,0-1 0,-1-1 0,1 1 0,0-1 0,1 1 0,-1-2 0,0-1 0,-1 0 0,1-1 0,0 3 0,0 0 0,1 1 0,-1 0 0,-1-1 0,2-2 0,-1 4 0,1-1 0,0 3 0,-2-3 0,2 2 0,-1-2 0,1 1 0,0 0 0,-1-1 0,0 1 0,0-2 0,1 1 0,-1-1 0,0 2 0,0 1 0,0-1 0,1 1 0,-2 1 0,1-1 0,1 2 0,-2-3 0,1 2 0,1-2 0,-1 2 0,1-1 0,0 1 0,-1 0 0,1 0 0,-3-3 0,3 3 0,-2 0 0,1 0 0,0-1 0,0 1 0,1-3 0,-1 2 0,1 1 0,-1 0 0,0 2 0,0-1 0,1 1 0,0-2 0,0 3 0,-1-5 0,1 4 0,-2-3 0,2 2 0,0-1 0,0 0 0,0 0 0,0-1 0,-1 0 0,1 0 0,-2 0 0,2-1 0,0 0 0,0 0 0,0-3 0,0 3 0,0-4 0,0 3 0,0 1 0,0 0 0,0 2 0,0 0 0,0 0 0,0 1 0,0-1 0,0 1 0,0-1 0,0 0 0,0 0 0,0-2 0,0 2 0,0-3 0,0 1 0,0 0 0,0 1 0,0 3 0,0 0 0,0 1 0,0 0 0,0-2 0,0 2 0,0-3 0,2 1 0,-2-5 0,1 3 0,-1-3 0,0 4 0,0-2 0,1 2 0,-1-2 0,2 2 0,-2 0 0,1 0 0,-1-1 0,1 1 0,0 0 0,0 0 0,1 0 0,-2 0 0,2-2 0,-1 2 0,1-2 0,0 2 0,0 0 0,1 0 0,-1 1 0,1-3 0,-1 3 0,1-2 0,0-1 0,-1 1 0,1 0 0,-1 1 0,1-3 0,0 3 0,-2-2 0,0 5 0,0-3 0,-1 2 0,2 0 0,-1 0 0,-1 1 0,2-3 0,-1 2 0,2-3 0,-1 2 0,1-1 0,0-1 0,-1 3 0,-1-2 0,1 2 0,0-2 0,0 3 0,0-2 0,-1 2 0,0-2 0,0 2 0,0-2 0,0 2 0,0-1 0,0 1 0,1 0 0,-2-1 0,2 1 0,-2 0 0,1 0 0,0-1 0,1 0 0,-1-1 0,1 0 0,-1-1 0,2 1 0,-1 0 0,1 0 0,-1 1 0,-1-1 0,1 2 0,0 0 0,-1-1 0,1 1 0,-2 0 0,2-1 0,-1 1 0,1 0 0,-1-2 0,1 0 0,0-1 0,0 0 0,-1 0 0,2 0 0,0 0 0,-1 1 0,-1-1 0,1 2 0,0 0 0,-1-1 0,1 0 0,-1 1 0,1-1 0,0 3 0,-2-1 0,2-1 0,-2 0 0,3 0 0,-2-1 0,1 2 0,0-2 0,-1 2 0,0 1 0,-1-1 0,2-1 0,-2 0 0,3 1 0,-3 0 0,1 1 0,0-2 0,0 1 0,0 0 0,1-1 0,-1 1 0,1 0 0,-2 0 0,1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34.1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568 0 24575,'-4'0'0,"1"0"0,0 0 0,1 1 0,0 0 0,-1 1 0,0-1 0,-1 1 0,-1 1 0,0 0 0,-2-1 0,0 1 0,0 1 0,0-1 0,4 0 0,-2 0 0,2-1 0,-2 1 0,3-2 0,-2 1 0,2-2 0,0 1 0,-1 0 0,2 1 0,-1-1 0,1 1 0,-2-2 0,0 3 0,0-2 0,0 2 0,0-2 0,0 2 0,0-1 0,-2 1 0,3-2 0,-2 1 0,2-1 0,-2 1 0,2 0 0,-3-1 0,2 1 0,-3 2 0,3-1 0,-5 1 0,2 0 0,-1-1 0,1 1 0,2-2 0,-1 1 0,1-1 0,0 1 0,-1-2 0,3 1 0,-2-1 0,2 0 0,1 1 0,-2 0 0,2-1 0,-2 1 0,0-1 0,-2 3 0,3-3 0,-1 2 0,0-1 0,0-1 0,0 1 0,-1-1 0,1 3 0,-1-2 0,-1 3 0,-2-2 0,0 2 0,-1-2 0,-1 4 0,0-3 0,0 3 0,2-4 0,1 1 0,1-2 0,-1 1 0,1 1 0,1-2 0,0 2 0,0-2 0,-1 2 0,-2 0 0,1 0 0,-2 2 0,1-3 0,0 2 0,1-3 0,2 1 0,-1-2 0,3 1 0,-3 1 0,1-2 0,-1 2 0,-2-1 0,2 2 0,0-1 0,0-1 0,1 1 0,-3-2 0,2 2 0,-3-2 0,2 2 0,-1-1 0,2 0 0,0 0 0,1 0 0,1-1 0,0 0 0,0 1 0,-1 0 0,0-1 0,1 1 0,0-1 0,1 1 0,0-2 0,-1 1 0,1-1 0,0 0 0,-1 0 0,1 0 0,0 1 0,-1-1 0,1 1 0,0-1 0,1 1 0,-2 0 0,2 0 0,-1-1 0,0 1 0,-1-1 0,1 1 0,0-1 0,-1 0 0,1 0 0,0 0 0,-1 0 0,1 0 0,1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46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1566 24575,'6'0'0,"-1"-1"0,2 0 0,0-1 0,0 0 0,-2 0 0,2 1 0,-4 0 0,1 1 0,0-1 0,-2 1 0,0-1 0,1 1 0,-1 0 0,3 0 0,-1 0 0,4-2 0,-1 2 0,2-3 0,-1 3 0,2-1 0,1 1 0,0-1 0,-1-1 0,-2 0 0,7-2 0,-5 3 0,6-4 0,-7 5 0,0-3 0,-1 3 0,-3-1 0,1 0 0,0 1 0,-2-1 0,3 0 0,-1 0 0,0-1 0,4 0 0,-4 1 0,4-2 0,-4 3 0,3-3 0,-3 3 0,-1-1 0,-3 1 0,0-1 0,1 0 0,-1-1 0,1 2 0,0-1 0,0 1 0,0-1 0,0 1 0,6-3 0,3 1 0,0 0 0,1 1 0,-4 0 0,4-1 0,-2 0 0,-3 0 0,0 0 0,-3 0 0,0 0 0,-1 0 0,-2 2 0,1-1 0,0 0 0,1-1 0,-2 1 0,1-1 0,0 1 0,0-1 0,1 1 0,-1 0 0,0 1 0,1-2 0,-2 0 0,3 1 0,-1-1 0,1 0 0,2-1 0,-1 0 0,1-1 0,-2 1 0,1 1 0,-3-1 0,2 1 0,-2-1 0,0 2 0,-1-1 0,0 2 0,-1-2 0,1 0 0,0 0 0,1 0 0,-1 0 0,0-1 0,1 1 0,0-1 0,0 1 0,0 0 0,-1-1 0,2 0 0,-1-1 0,1 0 0,-1-1 0,1 2 0,-2-1 0,1 1 0,-1-2 0,2 0 0,0 0 0,-1-1 0,1 1 0,-1-1 0,-1 0 0,1 0 0,-1 1 0,1-1 0,1 1 0,-1-1 0,0 1 0,-1 1 0,0-1 0,1 1 0,-2-1 0,3 0 0,-3 0 0,2-1 0,-1 0 0,1 0 0,0 0 0,-1-1 0,1 1 0,-1 0 0,2-1 0,-1 2 0,1-2 0,-1 2 0,-1-2 0,4-2 0,-3 1 0,2-2 0,-2 5 0,1-4 0,-1 2 0,1-1 0,-1-1 0,-1 1 0,1-1 0,0 1 0,0-1 0,0 1 0,0-2 0,0 1 0,-2-2 0,3 3 0,-2-1 0,2 1 0,-2-1 0,0 2 0,-1 1 0,1 1 0,0-2 0,0-2 0,2 0 0,-1 0 0,0 1 0,0-3 0,-1 0 0,3-1 0,-2-1 0,0 5 0,-1-3 0,1 1 0,-1 3 0,1-3 0,-2 4 0,2 0 0,-2 0 0,2 0 0,-2 0 0,2-2 0,0 1 0,-2 0 0,2-1 0,-2 1 0,2 0 0,-2 0 0,2 1 0,-2 0 0,1 0 0,0 0 0,-1 1 0,1-1 0,0 0 0,0-2 0,1 2 0,-1 0 0,3-3 0,-1 0 0,0-1 0,2 0 0,-4 4 0,2-2 0,0 1 0,-1-1 0,1 1 0,-1-1 0,-1 1 0,3-2 0,-2 1 0,1 1 0,0-3 0,-1 2 0,1-2 0,-1 1 0,1 1 0,-1 1 0,1 0 0,-1 1 0,0-1 0,0 0 0,0 0 0,1-1 0,1-2 0,-2 0 0,1-2 0,2-3 0,-3 5 0,3-5 0,-1 3 0,-2-3 0,3 2 0,-2-1 0,0 7 0,0-5 0,1-1 0,0-1 0,1-1 0,-1 5 0,-1 1 0,1 4 0,-2-2 0,1 3 0,-1-1 0,2-2 0,-1 2 0,1-3 0,-2 2 0,2 0 0,-1-1 0,2 0 0,1-5 0,-1 2 0,2-2 0,-2 4 0,-2 2 0,2-4 0,-3 5 0,3-4 0,-3 4 0,1 0 0,-2 1 0,1 0 0,-1 1 0,0 0 0,2-2 0,0 1 0,1-1 0,2-2 0,0 0 0,3-3 0,-1-1 0,0 3 0,1-3 0,-3 4 0,-1-1 0,1 1 0,-4 2 0,2 1 0,-3 1 0,1-1 0,0 1 0,0-2 0,1 3 0,-1-2 0,0 2 0,1-1 0,-2 1 0,0 0 0,0-1 0,1 1 0,-1 1 0,0-1 0,2-1 0,-2 0 0,3 0 0,-2-1 0,2 1 0,-1-2 0,-1 3 0,1-2 0,-2 2 0,1 0 0,-2 0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3:55.6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0 820 24575,'4'1'0,"0"-1"0,-1 2 0,1-2 0,-2 2 0,1-2 0,0 2 0,0-1 0,0 1 0,-1-2 0,0 2 0,2-2 0,-2 1 0,2 0 0,-1-1 0,1 3 0,0-2 0,1 0 0,-2 1 0,0-1 0,-1 1 0,1-2 0,-1 1 0,-1 0 0,1-1 0,-1 1 0,2 0 0,-1-1 0,0 2 0,1-1 0,-1 0 0,0 0 0,2-1 0,-2 2 0,3-2 0,-2 2 0,0-1 0,-1 0 0,2 0 0,-2-1 0,2 1 0,-2 0 0,2-1 0,0 2 0,1-1 0,-1 0 0,0 0 0,-1-1 0,2 1 0,-1-1 0,1 0 0,0 0 0,1 0 0,1 0 0,2 0 0,-1 0 0,1 0 0,1 0 0,-1 0 0,-2 0 0,0 0 0,-2 0 0,1 0 0,0 0 0,-1 0 0,0 0 0,2 0 0,0 0 0,7 0 0,0 0 0,10 0 0,-1 0 0,0 0 0,21 0 0,-17 0 0,12 0 0,-18 0 0,-8 0 0,0 0 0,-4 0 0,-3-1 0,0 1 0,0-2 0,1 0 0,3-1 0,1 0 0,1 1 0,1-1 0,6 1 0,-5 1 0,4-2 0,-8 1 0,-2 0 0,3 0 0,-3 0 0,4-1 0,-4 1 0,2 0 0,-5 1 0,3-1 0,-2 1 0,0-1 0,-1 2 0,-1-2 0,1 0 0,-2 1 0,1 0 0,-1 0 0,2-1 0,-3 1 0,3 0 0,-1 1 0,3-1 0,-2 0 0,3 0 0,-1 1 0,0-1 0,1-1 0,-2 1 0,0 0 0,-1 1 0,1 0 0,1-2 0,2 2 0,-1-1 0,0 1 0,-1 0 0,-2 0 0,4 0 0,-1 0 0,1 0 0,1 0 0,-1 0 0,-1 0 0,3-1 0,-2 0 0,1 0 0,-2 0 0,1 0 0,-1 0 0,1 0 0,1 0 0,1-1 0,3 1 0,-1 0 0,3 1 0,2 0 0,-1 0 0,2 0 0,-4 0 0,-2 0 0,-3 0 0,2 0 0,-4 0 0,3 0 0,-6 0 0,3 0 0,-2 0 0,4 0 0,-3 0 0,1 0 0,-2 0 0,0 0 0,-2 0 0,4 0 0,0 1 0,-1 0 0,1 0 0,-2-1 0,1 1 0,1-1 0,-1 1 0,1 1 0,1-2 0,-2 1 0,-1 0 0,1 0 0,-2 0 0,7 0 0,-2-1 0,6 2 0,2-2 0,-3 1 0,0-1 0,-1 3 0,-1-2 0,6 0 0,-1 1 0,1-2 0,0 3 0,-5-3 0,4 2 0,-2 0 0,-4-2 0,6 2 0,-10-1 0,5-1 0,-5 2 0,4-2 0,-1 1 0,2-1 0,1 2 0,-2-1 0,1 0 0,4 2 0,-4-2 0,4 1 0,-3 0 0,1-1 0,2 0 0,0 0 0,5-1 0,1 0 0,3 0 0,-3 0 0,-4 2 0,-8-2 0,1 1 0,-5-1 0,3 0 0,-1 0 0,3-1 0,1-1 0,0 0 0,3-1 0,-4 3 0,2-1 0,-2-1 0,1 2 0,2-2 0,-3 2 0,-1 0 0,-1 0 0,-3 0 0,1 0 0,-1-1 0,3 1 0,-1-2 0,1 1 0,-1 1 0,3-3 0,2 3 0,-1-1 0,-1 0 0,-5 0 0,1-1 0,-1 1 0,2-1 0,-2 2 0,1-2 0,-3 1 0,2 1 0,0-1 0,-2 0 0,2 0 0,-2 0 0,0 0 0,-1 1 0,0-2 0,-1 1 0,2 1 0,-3-2 0,3 1 0,-2-1 0,2 0 0,-2 2 0,2-2 0,1 1 0,-3-1 0,1 2 0,0-3 0,1 2 0,1-2 0,-1 2 0,1-1 0,1 0 0,2 0 0,-1-1 0,1 0 0,-1-1 0,1 1 0,-1-1 0,1 1 0,-2 0 0,-1 0 0,1 0 0,-2 1 0,2-2 0,-2 1 0,0-2 0,0 2 0,0-1 0,-1 0 0,1 0 0,0-2 0,-1 3 0,1-3 0,-2 3 0,0 0 0,2 0 0,-2-1 0,1 2 0,0-3 0,1 1 0,1 0 0,-2-1 0,-1 2 0,1-2 0,-2 1 0,3-1 0,-2 1 0,2 0 0,-4 1 0,3-2 0,-3 2 0,2-1 0,-1 0 0,0 0 0,0-1 0,-1 2 0,-1 0 0,0 1 0,1-1 0,-1 0 0,1-1 0,-1 0 0,0 0 0,0 0 0,0 0 0,0-1 0,0 2 0,0-1 0,0 0 0,0-1 0,0 1 0,0-3 0,0 3 0,-1-2 0,1 0 0,-2 0 0,1 0 0,0 0 0,-1 1 0,0-1 0,2 1 0,-1 1 0,0 0 0,0 1 0,-1-2 0,2 3 0,-3-3 0,3 1 0,-2-1 0,1 1 0,-1-1 0,-1 0 0,0-3 0,-2 1 0,1-1 0,1 3 0,0 0 0,1 1 0,1 0 0,-2 1 0,2 0 0,-1-2 0,0 3 0,0-4 0,-1 4 0,1-5 0,-1 3 0,0 0 0,1-2 0,-2 0 0,1 2 0,-2-2 0,2 2 0,-1-1 0,0-1 0,0 1 0,-1 0 0,1 1 0,-1 0 0,1 1 0,-2-1 0,3 0 0,-3 0 0,2 1 0,0 0 0,0 0 0,1 0 0,0 1 0,0-2 0,-1 1 0,1 0 0,-2-1 0,2 1 0,-3 0 0,0-1 0,0 1 0,0-1 0,-1 1 0,2-1 0,-4 1 0,2-1 0,0 0 0,1 1 0,-1 0 0,2 0 0,-2 0 0,2 1 0,1-1 0,-1 2 0,1-1 0,-2-1 0,1 2 0,-1-3 0,0 3 0,1-2 0,-1 2 0,1-1 0,-1 0 0,3 1 0,0-1 0,-1 0 0,2 1 0,-3-1 0,0 0 0,-2-1 0,-1 1 0,0-1 0,3 0 0,-1 1 0,3-1 0,-2 1 0,1-1 0,-3 0 0,0 1 0,2-1 0,-2 0 0,3 1 0,-1 1 0,2-3 0,-1 4 0,1-3 0,0 3 0,1-2 0,-1 0 0,0 0 0,-1-1 0,2 1 0,0 0 0,-2-2 0,2 2 0,-3-2 0,1 0 0,-1 1 0,0-1 0,-1 1 0,1-2 0,0 1 0,0 0 0,0-1 0,1 2 0,0 0 0,2 0 0,-1 1 0,1 0 0,-1 0 0,2 0 0,-1 1 0,1-3 0,-3 0 0,0-1 0,-1 0 0,1 0 0,1 1 0,0 1 0,2-1 0,-1 1 0,0-1 0,1 1 0,-1-1 0,2 2 0,-1 0 0,1-1 0,-1 1 0,0 0 0,0 0 0,1-1 0,-1 2 0,1-2 0,-2 0 0,1-1 0,-1 0 0,0 2 0,2 0 0,-1 0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04.7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662 0 24575,'-4'1'0,"-2"0"0,1 1 0,-1-1 0,2 2 0,-1-1 0,1-1 0,-1 2 0,1-3 0,1 2 0,0-1 0,1 1 0,0 0 0,-1-1 0,0 0 0,1 1 0,-1-1 0,2 1 0,-2 0 0,1-1 0,0 1 0,-2 1 0,2-1 0,-2 0 0,2 1 0,-1-1 0,1 0 0,0 0 0,-1 2 0,1-1 0,0 0 0,-1-1 0,0 1 0,0-1 0,0 0 0,-1 2 0,0-1 0,0 2 0,-1-3 0,1 3 0,0-2 0,1 2 0,-1-3 0,1 2 0,0 0 0,0-2 0,1 3 0,-2-1 0,0 1 0,0-1 0,1 1 0,0-2 0,-1 2 0,2-1 0,-2 0 0,0-1 0,1 1 0,-2 0 0,2-1 0,1 1 0,0-2 0,-1 2 0,1-2 0,0 1 0,-1-1 0,1 0 0,0 0 0,-1 1 0,1-1 0,0 1 0,0 0 0,0 1 0,1-1 0,-2 1 0,1 1 0,-1-1 0,1-1 0,1 0 0,-2-1 0,3 0 0,-1 0 0,0 2 0,0 0 0,-2-1 0,1 1 0,0-1 0,0 1 0,-1 1 0,2 0 0,-2 0 0,3-1 0,-3 1 0,3-2 0,-1 0 0,0-1 0,1 2 0,-3-2 0,3 3 0,-2-2 0,1 2 0,-2-2 0,1 1 0,0 1 0,1-1 0,1 0 0,-1-1 0,1 0 0,-1-1 0,0 0 0,1 0 0,-1 1 0,0 0 0,0 0 0,0 2 0,1-2 0,-1 3 0,1-3 0,-3 2 0,2-1 0,0 0 0,-1-1 0,2 1 0,-1-1 0,1 1 0,-2 0 0,2 3 0,-1-2 0,-1 2 0,2-2 0,-2 0 0,2-1 0,-2 1 0,1-3 0,1 2 0,-1-2 0,1 0 0,0 1 0,-1-1 0,1 0 0,-2 0 0,2 1 0,-2-1 0,2 1 0,-1 0 0,1 2 0,-1-1 0,0 1 0,1 0 0,-1 0 0,-1 0 0,2 0 0,-2 0 0,2 2 0,-3-2 0,2 3 0,-1 3 0,0-1 0,0 0 0,-1-2 0,2-2 0,0 0 0,1-2 0,-1 1 0,0-1 0,-1 0 0,2-1 0,-1 0 0,1-1 0,-1 0 0,1 0 0,-2 1 0,2-1 0,0 0 0,0 1 0,0 0 0,0 0 0,-1 1 0,1 2 0,-1 1 0,1 1 0,0-1 0,0 1 0,0-2 0,0 0 0,0-1 0,0 2 0,0 0 0,0 0 0,0 1 0,0-2 0,0 0 0,0 1 0,0 0 0,0 3 0,0-3 0,0 3 0,0-6 0,0 3 0,0-3 0,0-1 0,0 4 0,0-4 0,0 3 0,0-2 0,0 0 0,0-1 0,-1 1 0,0-2 0,0 2 0,1-2 0,0 0 0,0 2 0,0-1 0,0 0 0,0 1 0,0-1 0,0 3 0,0 0 0,0 0 0,-1 0 0,1-1 0,-1 0 0,1 0 0,-1 2 0,0-2 0,-1 1 0,2-1 0,-1 0 0,-1 0 0,2 0 0,-1 2 0,0-1 0,1 0 0,-3 1 0,3-3 0,-1 2 0,-1-2 0,2 0 0,-1 1 0,1-3 0,-1 3 0,1-2 0,-2 0 0,2-1 0,0 2 0,-1-1 0,1 1 0,-1-1 0,1 0 0,0 0 0,-1-1 0,0 4 0,-1-2 0,0 2 0,2-1 0,-1-1 0,0 1 0,0 0 0,-1 0 0,1 2 0,-2-2 0,0 3 0,0-1 0,2 0 0,-2 1 0,2-1 0,-2 2 0,0-1 0,0 1 0,-1-1 0,1 1 0,0-2 0,0 1 0,2-3 0,-2 2 0,1 0 0,-1-2 0,0 3 0,2-2 0,-2 0 0,2-1 0,-3 1 0,2-1 0,-1-1 0,3 0 0,-2-2 0,2 2 0,-2-1 0,1 0 0,-1 2 0,2-3 0,-3 3 0,2-1 0,-2 1 0,2-1 0,-1 1 0,0-2 0,1 1 0,-2 1 0,3-1 0,-2 1 0,0 0 0,1-1 0,-1 2 0,0 0 0,-1 2 0,0-1 0,1 1 0,-1-2 0,0 2 0,1-2 0,-4 5 0,3-5 0,-2 5 0,2-5 0,0 1 0,1 1 0,-1-1 0,-1 1 0,0 1 0,0-1 0,2-1 0,-3 5 0,2-5 0,-2 4 0,3-5 0,-1 2 0,0-3 0,1 2 0,0-2 0,0-1 0,1 2 0,-2-3 0,2 1 0,-1 0 0,1 0 0,-1-1 0,0 2 0,2-2 0,-3 2 0,3-2 0,-2 2 0,0 1 0,-1 2 0,1-2 0,-1 4 0,0-3 0,0 3 0,0-1 0,2 1 0,-2-3 0,2 1 0,-1-4 0,0 1 0,2-2 0,-3-1 0,3 1 0,-1 1 0,0 1 0,0-1 0,-1 1 0,1-2 0,0 1 0,1-1 0,-2 2 0,1-3 0,0 3 0,0-1 0,1 0 0,-1-1 0,0 0 0,0 0 0,-1 0 0,2 0 0,-1 1 0,0 0 0,-1 1 0,1 0 0,-1-1 0,1-1 0,0-1 0,1 1 0,-1-2 0,1 1 0,-1-1 0,1 2 0,0 0 0,-1 2 0,1 0 0,-2 1 0,2-3 0,-1 0 0,1-1 0,-1 1 0,0-2 0,1 2 0,-2-1 0,1 1 0,0 0 0,0-1 0,1 0 0,-1 0 0,0 1 0,1-1 0,-1 0 0,0 0 0,0 1 0,-1 0 0,2 0 0,-2 2 0,1-2 0,0 1 0,0-1 0,1-1 0,-1-1 0,1 1 0,0 1 0,0 0 0,0 0 0,-1 2 0,1-3 0,-2 2 0,2-2 0,0 0 0,0 1 0,-1-2 0,1 1 0,-1-1 0,1 3 0,0 1 0,0 2 0,0 1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15.4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0 24575,'-3'0'0,"-2"1"0,1 1 0,-1 2 0,-1 0 0,0 0 0,-1 1 0,1-2 0,1 0 0,-1 0 0,4-1 0,-2 0 0,3 0 0,-1-2 0,1 3 0,-2 0 0,1 2 0,-1 0 0,-1 0 0,1-1 0,1 1 0,0-2 0,0 0 0,0 1 0,0-2 0,0 3 0,-1-2 0,2 2 0,-3-1 0,2 1 0,-2-2 0,3 2 0,-1-2 0,2 0 0,-2-1 0,1 0 0,0-1 0,1 2 0,-1 1 0,1 3 0,-2-2 0,0 3 0,1 1 0,-2 2 0,1-2 0,1-1 0,-2-3 0,3 1 0,-1-3 0,1 1 0,0-2 0,0 1 0,-1-1 0,1 0 0,-1 2 0,1-2 0,0 3 0,0-2 0,0 1 0,0 0 0,0 1 0,0 0 0,0-1 0,0 1 0,0-1 0,0 1 0,0 0 0,0 0 0,-1-1 0,0 1 0,0-3 0,1 2 0,0-1 0,0 1 0,0 1 0,0 2 0,0-2 0,0 2 0,0-2 0,0 0 0,0-1 0,0 0 0,0-2 0,0 0 0,0 0 0,0 2 0,0-1 0,0 1 0,0 0 0,0 2 0,0 0 0,2 0 0,-2-1 0,1 0 0,0 0 0,-1 0 0,3 0 0,-2-1 0,0 1 0,0-3 0,-1 2 0,1-2 0,0 2 0,0 0 0,0 2 0,-1 1 0,3 2 0,-2-2 0,1 1 0,0-3 0,-1 1 0,1-2 0,-1-1 0,-1 0 0,0 0 0,1 0 0,-1 1 0,1 0 0,0 1 0,0-1 0,1-1 0,-1 2 0,0-2 0,1 0 0,-1-1 0,-1 0 0,2-1 0,-2 1 0,2 0 0,-1 1 0,2-1 0,-1 0 0,0 2 0,1-2 0,-1 1 0,-1-1 0,0-1 0,0 1 0,0 1 0,1 0 0,-1 0 0,0 0 0,1 0 0,-1-1 0,0-1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34.7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1865 24575,'4'0'0,"-1"0"0,1 1 0,0-1 0,-1 1 0,1 0 0,-2 0 0,1 0 0,-1-1 0,0 0 0,0 0 0,1 0 0,0-2 0,1 0 0,1-1 0,2-1 0,0 1 0,0 1 0,1-2 0,-1 1 0,0-1 0,-1 1 0,-1 0 0,-1 1 0,1 0 0,-2 0 0,1 2 0,-1-2 0,2 2 0,-3-2 0,2 2 0,-1-3 0,1 2 0,1-1 0,0 1 0,1 0 0,-1 1 0,-1-1 0,-1 1 0,-1 0 0,1 0 0,-1 0 0,3 0 0,7 0 0,1 0 0,9 1 0,-7 0 0,0 2 0,-5-3 0,-3 1 0,-1-1 0,-3 0 0,0 0 0,-1 1 0,0-1 0,2 1 0,-1-1 0,3 0 0,-1-1 0,0 1 0,0-1 0,1 1 0,3-1 0,0 0 0,1-1 0,-1 1 0,-2 0 0,1 1 0,-3 0 0,2 0 0,-2 0 0,0 0 0,0 0 0,0-1 0,0 0 0,-1 0 0,1 1 0,-1 0 0,1 0 0,-1-1 0,2 1 0,-2-1 0,3 1 0,-2 0 0,2-1 0,0 0 0,1-1 0,1 2 0,-1-3 0,1 3 0,0-3 0,-2 2 0,-1-1 0,-2 1 0,-2 1 0,0-1 0,2 0 0,-2-1 0,3-1 0,-1 0 0,0 1 0,0-1 0,0 1 0,1-2 0,-1 3 0,0-2 0,-3 2 0,1 0 0,-1 0 0,1-1 0,0 1 0,-1-1 0,1 1 0,0 0 0,0-1 0,0 1 0,-2-1 0,2 2 0,-2-2 0,2 2 0,0-2 0,0 1 0,1-2 0,0 1 0,0-1 0,1 1 0,-1 0 0,0 0 0,-1 0 0,1 2 0,-1-1 0,0 0 0,2-1 0,-2 0 0,2 1 0,-1-2 0,0 2 0,2-1 0,-3 0 0,2 1 0,-1 0 0,0 1 0,1-2 0,-2 1 0,0-1 0,2 1 0,-2 0 0,3-2 0,-1 3 0,1-2 0,2 0 0,-2-1 0,7 0 0,-6 1 0,6-1 0,-6 0 0,2 0 0,-4 2 0,2-2 0,-2 3 0,1-2 0,-1 1 0,-1 0 0,0 0 0,-1 1 0,0-1 0,1 1 0,-1 0 0,1 0 0,1-1 0,1 1 0,0-2 0,-1 2 0,1 0 0,-2 0 0,0 0 0,-1 0 0,0 1 0,0 0 0,-1 1 0,1-1 0,1 0 0,-1 1 0,1 0 0,0-1 0,0 1 0,1-2 0,-1 2 0,0-1 0,-2 1 0,1-2 0,0 1 0,0-1 0,0 0 0,2 0 0,0 0 0,-1 0 0,2 0 0,-2 0 0,0 0 0,0 0 0,0 0 0,0 0 0,1 0 0,-1-1 0,2 1 0,-3-1 0,2 1 0,-2 0 0,1-1 0,2-1 0,-1 1 0,2-2 0,-2 3 0,1-1 0,-2 1 0,0 0 0,-2-1 0,3-1 0,-2 1 0,4 0 0,-3 0 0,2 1 0,-2-2 0,0 1 0,0 0 0,-1 1 0,0-1 0,0 1 0,1-2 0,0 2 0,0-2 0,2 0 0,-3 1 0,3 0 0,-2 0 0,0 0 0,1 0 0,-2 0 0,2 1 0,-1-1 0,0 0 0,0 1 0,0-1 0,0 0 0,0 0 0,0-1 0,0 2 0,-1-1 0,-1 0 0,1 1 0,-1-1 0,2 0 0,-1-1 0,0 1 0,1-1 0,-1 2 0,0-2 0,0 1 0,1-1 0,-1 2 0,0-1 0,-1 0 0,3 0 0,-3-2 0,3 1 0,-1-1 0,1 1 0,1-1 0,-1 1 0,0 1 0,-3-1 0,1 1 0,-1-1 0,1 1 0,1 0 0,-1-1 0,0 0 0,1 0 0,-1 1 0,-1-1 0,1 1 0,-2-1 0,2 1 0,0-1 0,0-1 0,-1 1 0,1 1 0,-2-1 0,2 1 0,0-1 0,-1 0 0,1 2 0,-2-2 0,2 2 0,-1-2 0,1 0 0,-2 0 0,2 0 0,-1-2 0,2 1 0,-2 0 0,1 2 0,-1-3 0,1 3 0,0-3 0,-1 2 0,1-2 0,0 2 0,0-1 0,-2 1 0,2 1 0,-2-1 0,2-1 0,-1 1 0,1 0 0,-2-1 0,2 1 0,-2 0 0,2-1 0,-2 0 0,1 0 0,1 0 0,-2-1 0,2 1 0,-2 0 0,2-1 0,-2 2 0,2-2 0,-2 2 0,1-1 0,-1 1 0,1 0 0,-1 0 0,1-1 0,-1 1 0,1 0 0,-1-2 0,0 1 0,0-1 0,1 0 0,0 0 0,0 0 0,-1 2 0,0 0 0,0-1 0,0 1 0,0 0 0,0-1 0,0 0 0,0 0 0,0-2 0,0 3 0,0-3 0,0 2 0,0 0 0,0 1 0,0-1 0,0 1 0,0 0 0,0-1 0,0 1 0,0 0 0,0-1 0,0 1 0,0-2 0,0 1 0,0-1 0,-1-1 0,0 2 0,0-3 0,1 3 0,-1-3 0,1 2 0,-1 0 0,1-1 0,0 2 0,0 0 0,0-1 0,0 0 0,-2 1 0,2-1 0,-1 0 0,1 1 0,-1-4 0,1 3 0,-2-1 0,2 2 0,0 0 0,-1 0 0,1 0 0,-1-1 0,1 1 0,-1-1 0,1 1 0,-2-1 0,2 2 0,0 0 0,0-1 0,0 1 0,0 0 0,0 0 0,0-1 0,0 0 0,0 0 0,-1-2 0,1 3 0,-1-2 0,1 2 0,0-1 0,0 1 0,0 0 0,0-1 0,0 1 0,0 0 0,1-2 0,-1 2 0,1-2 0,1 1 0,-2 0 0,2-1 0,-2 1 0,2-1 0,-1 0 0,1-1 0,-2 1 0,2 0 0,-1 0 0,1 2 0,-2-1 0,2 1 0,-1 0 0,0 0 0,0 0 0,0-1 0,1 0 0,0 0 0,0-1 0,0 1 0,-2 0 0,2-2 0,0 2 0,0-3 0,1 3 0,-1-1 0,0 0 0,0 2 0,0-2 0,-1 2 0,0 0 0,1 0 0,0-1 0,0 1 0,0-1 0,1 1 0,-1-1 0,0 1 0,1 0 0,-1-1 0,1 0 0,0 0 0,2-2 0,-3 1 0,2 1 0,-1-2 0,-1 3 0,0-1 0,0 2 0,0-1 0,-2 0 0,2 2 0,-1-2 0,0-1 0,3 1 0,-3-2 0,3 0 0,-2 2 0,1-2 0,-2 2 0,1 0 0,-1 0 0,0 0 0,1 1 0,0-1 0,0-1 0,-1 1 0,1 0 0,-1-1 0,1 1 0,0 1 0,-1-1 0,1 1 0,0-2 0,0 1 0,-1 0 0,1-2 0,1 1 0,-2 0 0,1 1 0,-2-1 0,2 1 0,-2 0 0,1-1 0,0 2 0,0-1 0,0 1 0,-1-2 0,1 1 0,-1 0 0,2-1 0,-2 0 0,2 1 0,0-2 0,-1 2 0,0-1 0,0 1 0,-1 0 0,1 1 0,-1-1 0,1-1 0,0 1 0,0 0 0,-1-1 0,0 1 0,1 0 0,-1-2 0,1 2 0,-1-2 0,0 2 0,0-1 0,0 1 0,0 0 0,0 0 0,0-1 0,0 1 0,0-2 0,0 2 0,0-2 0,0 1 0,0 0 0,0-2 0,0 3 0,0-2 0,0 2 0,0-1 0,0 1 0,-1 0 0,1-1 0,-1 1 0,1 0 0,-1-1 0,0 1 0,0 0 0,0 1 0,1-1 0,-1 0 0,0 0 0,1 0 0,-2-1 0,1 1 0,-1 1 0,2-1 0,-1 0 0,0 1 0,0-1 0,-2 1 0,1-2 0,1 1 0,-1 0 0,1 1 0,-2-1 0,2 0 0,-1 1 0,1-1 0,-2 1 0,1-2 0,0 2 0,-2-2 0,2 1 0,-3-2 0,1 2 0,-1-2 0,0 3 0,-1-4 0,1 4 0,0-2 0,1 2 0,1-2 0,0 1 0,0 0 0,1-1 0,-1 2 0,2-1 0,-1 0 0,0 1 0,2-1 0,-2 1 0,2-1 0,-2-1 0,1 1 0,-1 1 0,2-1 0,-2 0 0,2 0 0,-2 0 0,2-1 0,-3 1 0,2 0 0,-1-1 0,1 1 0,-1 0 0,1-1 0,-1 2 0,2-1 0,-2 1 0,1 0 0,-2-1 0,1 0 0,0-1 0,-1 1 0,1-2 0,-1 2 0,1-2 0,0 2 0,-1 0 0,1-1 0,0 0 0,0 0 0,0 0 0,1 0 0,-2 1 0,1 0 0,1-1 0,-1 0 0,0 0 0,0 0 0,0 0 0,-1 1 0,1 0 0,1-1 0,-1 1 0,0 0 0,1-2 0,-1 2 0,1-2 0,-3 0 0,2-1 0,-2-1 0,1 1 0,1 0 0,-1 1 0,1-1 0,1 3 0,-2-3 0,2 1 0,-2 0 0,2-1 0,-1 3 0,-1-3 0,2 1 0,-3-1 0,3 1 0,-2-1 0,2 2 0,-1-1 0,2 0 0,-3 0 0,2-1 0,0 2 0,-1 0 0,1 1 0,-1-3 0,1 2 0,-1-1 0,1 1 0,1 1 0,-1 0 0,0-2 0,0 0 0,-2 0 0,3-1 0,-2 3 0,2-3 0,-1 2 0,1 0 0,-1 1 0,1-1 0,-1 0 0,1 0 0,0-1 0,0 2 0,0 0 0,0 0 0,0-2 0,0 1 0,0 0 0,0 1 0,0-2 0,0 1 0,0 0 0,0 0 0,0 1 0,0 0 0,1-2 0,-1 2 0,1-2 0,0 1 0,-1-1 0,2 0 0,-2 0 0,1 2 0,-1 0 0,1-1 0,0 0 0,-1 0 0,1 0 0,-1 0 0,1 1 0,0-2 0,0 2 0,0-2 0,-1 2 0,2 0 0,-2-2 0,2 1 0,-1 0 0,1-1 0,-1 0 0,0-1 0,2-1 0,-2 1 0,2-2 0,-2 2 0,3 0 0,-4 0 0,4 1 0,-3-1 0,1 1 0,0 0 0,-1 2 0,1-2 0,0 2 0,0-2 0,-1 1 0,2 0 0,-2 0 0,1 0 0,-2 1 0,2-2 0,0 2 0,0-3 0,-1 2 0,3-2 0,-4 3 0,4-2 0,-3 2 0,0 0 0,1-1 0,0 1 0,0-1 0,-1 0 0,1 0 0,-1 1 0,2-1 0,-1 1 0,0 0 0,-1-1 0,1 2 0,0-1 0,0 1 0,0-3 0,0 1 0,0 0 0,-1 2 0,1-3 0,1 3 0,-1-3 0,0 2 0,1 0 0,0-2 0,0 1 0,0 0 0,0 0 0,-1 1 0,0 0 0,0 0 0,1-1 0,-1 2 0,0-1 0,1 1 0,-1-2 0,-1 1 0,1 0 0,-1 0 0,1 0 0,0 1 0,-1 0 0,0-1 0,1 0 0,-1 0 0,2 0 0,-1 0 0,0-1 0,1 1 0,-1 0 0,0-1 0,0 1 0,1 0 0,-1-1 0,0 2 0,-1-1 0,1 2 0,-1-2 0,2 0 0,-1 0 0,1 0 0,-1-1 0,1 1 0,-1 0 0,0-1 0,0 2 0,2-1 0,-1 1 0,0-2 0,-1 1 0,1 0 0,-1 0 0,-1 0 0,1 2 0,0-2 0,0 1 0,-1-2 0,2 1 0,-1 0 0,1 0 0,-1 0 0,0 2 0,-2-2 0,2 2 0,-2-3 0,2 3 0,0-2 0,0 1 0,0-1 0,0-1 0,1 1 0,-1 1 0,0-1 0,0 1 0,0-1 0,0 2 0,-1-2 0,1 1 0,1-2 0,-1 2 0,0-1 0,2 1 0,-2-2 0,3 2 0,-1-1 0,2 0 0,0 0 0,1-1 0,-4 1 0,1 0 0,-2 2 0,0-1 0,1 1 0,-2-1 0,1 1 0,-1-1 0,1 0 0,0 0 0,-1-1 0,2 2 0,0-2 0,0 2 0,0-1 0,-2 0 0,1 0 0,-1 0 0,2 0 0,-1 1 0,0-1 0,0 0 0,1 1 0,-1-2 0,0 1 0,0-1 0,2 0 0,0 2 0,0-1 0,0-1 0,2 1 0,-2-1 0,4 1 0,-2 0 0,2 1 0,-1-3 0,-2 3 0,0-1 0,-2 1 0,0-1 0,-1 0 0,2 0 0,1 1 0,1 0 0,4 0 0,-3 0 0,3 0 0,1 0 0,-4 0 0,3 0 0,-6 0 0,1 0 0,-4 1 0,3 1 0,-3 0 0,3 1 0,-2-1 0,0-1 0,1 1 0,-2-1 0,1 1 0,-1 0 0,3 0 0,1 1 0,0 2 0,4-1 0,-4 0 0,2 0 0,-4-1 0,2-1 0,-2 0 0,0 1 0,2 1 0,1-2 0,3 4 0,-1-2 0,-1-1 0,-2 1 0,0-3 0,-3 1 0,1 1 0,0-1 0,-1 1 0,2-1 0,-2 0 0,0 1 0,0-1 0,1 0 0,0 0 0,0 2 0,2 0 0,-2 0 0,1 0 0,-1-2 0,2 0 0,-3 1 0,2-1 0,-1 0 0,0 2 0,1-1 0,-1 0 0,1 1 0,0-1 0,1 1 0,-3-2 0,1 1 0,-1-2 0,-2 1 0,2 0 0,1 1 0,1 2 0,0-1 0,1 1 0,-3-2 0,3 1 0,-2-2 0,-1 1 0,1-1 0,-2 1 0,2-1 0,-1 0 0,0 0 0,0 0 0,0 1 0,1-1 0,-1 2 0,2-1 0,-1 2 0,2-2 0,-2 2 0,1-1 0,0-1 0,0 2 0,-2-2 0,2 0 0,-2 1 0,0-3 0,1 3 0,-1-3 0,1 2 0,-1 0 0,0 1 0,1-2 0,0 0 0,0 2 0,2 0 0,-1 1 0,1-1 0,0 2 0,-1-2 0,0 1 0,0 0 0,0-1 0,1 1 0,-2-1 0,1 0 0,2 0 0,-3 0 0,3 0 0,-4-1 0,1 0 0,0 0 0,-1 0 0,0 0 0,1-1 0,-2 0 0,1-1 0,-1 1 0,0 0 0,1 0 0,1 1 0,-1 0 0,2 2 0,-2-3 0,0 2 0,0-1 0,1 0 0,-1 2 0,3 0 0,-1-1 0,-1 1 0,0-2 0,-2 0 0,2 1 0,-1-1 0,2 0 0,-3 2 0,4-1 0,-3-1 0,1 1 0,1-1 0,-2 0 0,3 2 0,-3-3 0,2 3 0,-2-2 0,1 0 0,1 1 0,-2-2 0,2 1 0,-2 0 0,1-1 0,-1 1 0,0 1 0,2-1 0,-1 1 0,2-1 0,-2 1 0,2 1 0,-1-2 0,0 1 0,-2-2 0,0 1 0,2-1 0,-2-1 0,2 2 0,-2-2 0,0 1 0,1 0 0,-1 1 0,2-2 0,-2 1 0,3-1 0,-3 2 0,3-1 0,-2 2 0,2-2 0,-1 1 0,0-1 0,-1-2 0,-1 2 0,1-1 0,-2 1 0,1-2 0,-1 2 0,1-1 0,2 2 0,0-1 0,2 2 0,0-1 0,2 2 0,-1-1 0,3 2 0,-2 0 0,2-2 0,-6 0 0,2-1 0,-2-1 0,1 1 0,0-1 0,-1 1 0,-1-1 0,0-1 0,-1 0 0,0 0 0,1 0 0,-1 0 0,0 0 0,0-1 0,1 2 0,0-2 0,1 2 0,1 0 0,2 0 0,-2 1 0,3 0 0,-1-2 0,0 2 0,0-2 0,-2 1 0,0 1 0,-1-2 0,1 2 0,0-2 0,0 2 0,2 0 0,0-1 0,-2 1 0,3 0 0,-2-1 0,2 1 0,-4-1 0,2 1 0,-2-2 0,1 2 0,0-2 0,0 2 0,-1-1 0,4 1 0,-3-1 0,4 1 0,-5-1 0,1 0 0,-3 0 0,1-2 0,-1 1 0,0 0 0,0-1 0,1 1 0,-1-1 0,0 1 0,0 0 0,1 0 0,-1 0 0,2-1 0,-1 1 0,2 0 0,1-1 0,-1 3 0,0-3 0,0 1 0,-1 0 0,-1-1 0,0 1 0,-1-1 0,0 0 0,0 0 0,1 0 0,-1 0 0,0 0 0,0 0 0,1 1 0,-1 0 0,0 0 0,1-1 0,-1 0 0,0 0 0,0 0 0,1 0 0,-1 0 0,0 0 0,0 0 0,1 0 0,-1 0 0,0 0 0,1 0 0,-1 0 0,0 0 0,-1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45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24575,'3'3'0,"0"1"0,0 1 0,1 4 0,-4-2 0,3 3 0,-3-1 0,1 1 0,0-1 0,1 3 0,-1-3 0,1 1 0,0 0 0,0-1 0,1 5 0,-2-3 0,3 6 0,-1-6 0,0 0 0,-2-5 0,0-1 0,-1 2 0,0-2 0,0 2 0,0 0 0,0 1 0,0 0 0,2 2 0,-2-3 0,1 0 0,-1 1 0,0-3 0,0 3 0,0-1 0,1 0 0,0 1 0,1-1 0,-2 3 0,3-2 0,-3 2 0,2-5 0,-2 2 0,2-2 0,-1 1 0,-1 0 0,1 2 0,1 1 0,-1 0 0,1 2 0,0-4 0,-1 1 0,1-1 0,-2 0 0,1 0 0,-1-2 0,0 0 0,0 1 0,0 0 0,0 2 0,2-2 0,-2 2 0,1-3 0,0 2 0,-1-2 0,3 0 0,-3-1 0,1 1 0,-1-2 0,0 1 0,0 1 0,0-2 0,0 3 0,0 0 0,0 1 0,0 6 0,1-6 0,0 5 0,0-5 0,-1-3 0,0 4 0,0-4 0,0 3 0,0-1 0,0 1 0,0-1 0,0 3 0,0-4 0,0 2 0,0-2 0,0-1 0,0 1 0,0 0 0,0 2 0,0-2 0,0 5 0,0-3 0,0 4 0,0-3 0,0 2 0,0-1 0,0-1 0,0-2 0,0-2 0,0 1 0,0-1 0,0 1 0,0-2 0,0 2 0,0 0 0,0 0 0,0 0 0,0-1 0,0 1 0,0-3 0,0 2 0,0-2 0,0 1 0,1-2 0,-1 1 0,1-1 0,-1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4:51.4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24575,'2'3'0,"2"0"0,-4 1 0,2-1 0,-2 1 0,3 2 0,-3-2 0,2 2 0,0 2 0,1 1 0,2 2 0,-4-4 0,5 2 0,-3-2 0,1 0 0,0 0 0,0-2 0,-2-1 0,2 1 0,-2-1 0,1 0 0,0 1 0,-1-2 0,-1 2 0,2 0 0,0 1 0,-1 3 0,1-2 0,0 2 0,0-1 0,0 1 0,0 0 0,0 0 0,0 0 0,0-1 0,0 1 0,0 0 0,0 2 0,0-2 0,0-1 0,1-2 0,-2-2 0,2 2 0,-2-1 0,0 0 0,-1 1 0,2-3 0,-2 2 0,2-1 0,-3 2 0,2-1 0,0 0 0,0 1 0,1-1 0,-1-1 0,0 1 0,-1 0 0,1 1 0,0 0 0,-2-1 0,3 1 0,-3 0 0,3 3 0,-2 1 0,2 0 0,0-2 0,-1 0 0,0-1 0,0 2 0,1 0 0,0 0 0,-1-2 0,0 1 0,-2-2 0,3 1 0,-3 0 0,2-3 0,-1 3 0,1-2 0,0 1 0,0 0 0,1-1 0,-2-3 0,1 2 0,-1 0 0,1-2 0,-2 6 0,2-2 0,-1 2 0,1-1 0,-1-1 0,1 2 0,-1-1 0,2 1 0,-1-2 0,0 1 0,0 0 0,1-1 0,-2 0 0,2-2 0,-2 1 0,1-1 0,1 2 0,0-1 0,-1 0 0,2 2 0,0-1 0,0 1 0,-2-2 0,0 0 0,0-1 0,0 3 0,0-3 0,1 3 0,1-2 0,-1 2 0,6 3 0,-3 1 0,3 0 0,-3-3 0,-2-1 0,2 2 0,-3-1 0,3 1 0,-2-2 0,2 0 0,-2 0 0,1 0 0,-2-2 0,2 1 0,-2-1 0,1-1 0,-2-1 0,0 0 0,0-1 0,-1 2 0,2-1 0,-1 2 0,1-3 0,1 3 0,-2-1 0,3 0 0,-2 1 0,1-2 0,-2 1 0,0-2 0,0 1 0,-2-1 0,2 0 0,0 2 0,0-1 0,1 0 0,-1 0 0,-1-1 0,1 0 0,0 1 0,0-1 0,0 1 0,1-1 0,-1 0 0,1 2 0,-1-1 0,1 0 0,-1 1 0,0-1 0,1 0 0,-1 0 0,0-1 0,0 0 0,-1 0 0,1 0 0,1-1 0,-1 1 0,2 1 0,-2-1 0,3 1 0,-2-1 0,1 1 0,-1-2 0,-1 1 0,2-1 0,-4 1 0,2-2 0,-2 2 0,2-2 0,-2 2 0,2-1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05.8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24575,'0'7'0,"0"-2"0,0-2 0,0 1 0,0 0 0,3 3 0,-3-1 0,4 2 0,-1 1 0,1 0 0,2 6 0,1-3 0,-1 3 0,0-5 0,-2-1 0,-2-5 0,0 0 0,-2-2 0,1 0 0,-1 2 0,3 0 0,0 5 0,0-2 0,2 3 0,-1-2 0,0-2 0,-3-1 0,1-2 0,-1-1 0,2 1 0,-1 1 0,2 1 0,1 2 0,0-1 0,1 1 0,-2-3 0,-2 1 0,1-2 0,-1 0 0,0 0 0,0-1 0,-1 0 0,0 0 0,1-2 0,0 2 0,0-1 0,-1 2 0,2 0 0,-1 1 0,0 0 0,1 0 0,-1-2 0,0 1 0,1-1 0,-2 2 0,1-2 0,1 2 0,-1-1 0,2-1 0,-2 0 0,1 1 0,-2-1 0,1 0 0,-2 0 0,2-1 0,0 2 0,0 1 0,1 0 0,-1 0 0,1-1 0,-1 0 0,-1 1 0,1-2 0,-2 0 0,1 0 0,-1 0 0,1-1 0,0 2 0,-1-1 0,2 0 0,-1 1 0,1-1 0,-2 2 0,2-2 0,-2 2 0,1 0 0,1 0 0,-1 1 0,2 2 0,-1-1 0,1 0 0,1 0 0,-1-1 0,0-1 0,-1 0 0,-1-2 0,0 0 0,2 1 0,-2-1 0,1-1 0,1 3 0,-1-3 0,1 4 0,-1-2 0,1 1 0,-1-2 0,0 1 0,0-1 0,0 0 0,-1 1 0,1-1 0,0 0 0,0 0 0,-1 1 0,2 0 0,1 1 0,-1 1 0,2-1 0,-3 0 0,2 1 0,-1-2 0,0 2 0,0-2 0,1 0 0,-2 1 0,2 0 0,-1 1 0,2 1 0,-1-1 0,1 0 0,-1-1 0,1 0 0,-1 0 0,2 0 0,-1 0 0,2 1 0,-1-2 0,-1 2 0,0-2 0,-1 1 0,0-1 0,1 1 0,-2-3 0,1 3 0,-1-3 0,1 3 0,2-1 0,0 1 0,0-2 0,3 3 0,-4-2 0,2 1 0,-3-3 0,-1 1 0,0-1 0,-1 1 0,3-1 0,-1 2 0,0-1 0,2 1 0,0 0 0,3-2 0,-2 2 0,0-2 0,0 2 0,0 0 0,2 0 0,-2 0 0,-1-2 0,-2 1 0,-1 0 0,2 0 0,1 0 0,0 0 0,0-1 0,-1 1 0,-1 0 0,1-2 0,-1 3 0,3-2 0,0 2 0,2-1 0,1 0 0,1 2 0,2-1 0,-2 0 0,0 0 0,-4-1 0,0 0 0,-3 0 0,1 0 0,-1 0 0,0-1 0,0 1 0,3 0 0,1 1 0,7 2 0,1-1 0,6 3 0,-3-3 0,4 1 0,-6 0 0,-5-2 0,1 1 0,-9-4 0,1 2 0,-2-2 0,-2 1 0,1-1 0,-1 1 0,2-1 0,-1 0 0,0 1 0,1-1 0,-1 2 0,-1-2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31.7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24575,'1'3'0,"-1"0"0,2-2 0,1 1 0,-1 1 0,2 0 0,0 1 0,0 1 0,1 0 0,0 1 0,0 0 0,0-1 0,1 1 0,-3-4 0,1 1 0,-2-2 0,1 0 0,-1 0 0,0 0 0,0 0 0,1 0 0,-2 0 0,1-1 0,0 2 0,1-1 0,1 1 0,-2 0 0,0-1 0,0 0 0,0 1 0,0-1 0,-1 1 0,2-1 0,0 1 0,1 1 0,-1-1 0,0 2 0,0-2 0,1 2 0,-1-2 0,0 1 0,-1-1 0,2 0 0,-1 0 0,0 0 0,1-1 0,-2 0 0,1 2 0,-1-3 0,-1 2 0,2 0 0,0 1 0,2 1 0,-1-1 0,1-1 0,-1 1 0,-1-2 0,-1 2 0,1-2 0,-2 1 0,1-2 0,-1 1 0,2-1 0,-2 1 0,1 0 0,-1 1 0,1-2 0,0 2 0,0-2 0,-1 1 0,0 0 0,1-1 0,-1 1 0,2 0 0,-1 0 0,0 0 0,1 0 0,-1-1 0,0 1 0,0 0 0,1 0 0,-1 1 0,0 0 0,0-1 0,0 0 0,0-1 0,-1 1 0,0 0 0,1-1 0,0 1 0,0 0 0,0 1 0,3 1 0,-1 0 0,3 1 0,-2 0 0,0-3 0,-1 2 0,-1-2 0,-1-1 0,-1 2 0,1-1 0,0 1 0,1 1 0,-1-1 0,0 0 0,0 1 0,2-1 0,-1 0 0,0 0 0,-1-1 0,0 0 0,0-1 0,-1 2 0,4 1 0,1 2 0,3 2 0,-2-2 0,1 1 0,-1-3 0,0 1 0,-3-2 0,0 0 0,-3-1 0,1-1 0,0 1 0,1-1 0,-1 1 0,0 0 0,1-1 0,-1 2 0,1 0 0,1 1 0,3 1 0,0 1 0,0-1 0,-2-2 0,-1-1 0,-2 1 0,-1 0 0,1-1 0,-1 1 0,2-2 0,-2 2 0,2 0 0,4 3 0,-1-1 0,3 3 0,-4-4 0,0 2 0,0-3 0,0 2 0,0-1 0,-1-1 0,0-1 0,-3 1 0,1-1 0,-2 1 0,2-1 0,1 1 0,-1 2 0,3-1 0,-2 0 0,2 0 0,-3-1 0,2 0 0,-1 1 0,1 1 0,2 3 0,1 0 0,-2 0 0,2-2 0,-2 0 0,0-1 0,-1 0 0,0-2 0,-2 0 0,0 0 0,0-1 0,1 2 0,1 3 0,0-1 0,1 1 0,0-3 0,0 0 0,-1 1 0,0-2 0,-2 2 0,0-2 0,2 1 0,-1-1 0,0 0 0,-1 1 0,1-1 0,-1 0 0,1 1 0,-1-1 0,1 0 0,-1 0 0,1 2 0,0 0 0,0 0 0,0-1 0,-1 0 0,0-1 0,1 0 0,-1 0 0,0 0 0,-1 0 0,1-1 0,0 1 0,0 0 0,0 1 0,0-1 0,1 0 0,-1 1 0,2-1 0,-2 0 0,3 2 0,-1 0 0,1 0 0,0 1 0,-1-3 0,1 2 0,-3-2 0,2 2 0,-2-3 0,0 3 0,1-3 0,-2 1 0,2 1 0,-1-2 0,1 1 0,0-1 0,-1 2 0,0-1 0,1-1 0,-1 1 0,0-2 0,0 2 0,1 0 0,-1-1 0,0 1 0,0-2 0,1 1 0,0 0 0,1 1 0,1 1 0,2 0 0,-2 1 0,1-1 0,-2-1 0,0 1 0,0-2 0,0 0 0,-2-1 0,0 0 0,0 0 0,1 1 0,0 1 0,1 0 0,1 2 0,2-1 0,0 0 0,0 0 0,-1-1 0,-1 0 0,1-1 0,-1 2 0,-2-1 0,1 1 0,0-2 0,-2 1 0,2-1 0,-2 1 0,0 0 0,0-1 0,2 0 0,-1 1 0,1 0 0,-1 0 0,2 0 0,0 1 0,-1-2 0,1 2 0,-2-3 0,-1 1 0,0-1 0,1 2 0,2 1 0,-1 2 0,4 0 0,-4-2 0,4 1 0,-4-1 0,3 1 0,-3-2 0,-1 1 0,-1-2 0,1 0 0,-1-1 0,0 2 0,2 0 0,-1 2 0,0-2 0,0 0 0,-1 1 0,0-1 0,0 0 0,1-1 0,-2 1 0,1-1 0,-2 1 0,2-1 0,1 2 0,-1-1 0,2 3 0,-2-5 0,1 3 0,-1-1 0,-1 0 0,1 0 0,-1 1 0,2-1 0,-1 0 0,0 0 0,1 1 0,-1-1 0,0 1 0,1 0 0,-1 1 0,0-2 0,0-1 0,1 1 0,-2-1 0,2 2 0,-1-1 0,1 0 0,0 0 0,-2 0 0,1-2 0,-1 1 0,1 0 0,1 0 0,0 2 0,1-1 0,0 1 0,-1-1 0,0-1 0,-1 0 0,0-1 0,1 0 0,-2 1 0,0-1 0,-1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15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732 5 24575,'-3'-1'0,"1"0"0,-1 1 0,1 0 0,0 0 0,-1 0 0,1 0 0,-1 0 0,0 0 0,-1-1 0,-2 0 0,-2 0 0,0 3 0,-12 0 0,5-1 0,-5 1 0,7 0 0,2-2 0,4 1 0,1-1 0,1 1 0,2 0 0,0 0 0,0 0 0,0-1 0,-1 2 0,0-1 0,-1 1 0,-3-2 0,2 3 0,-4-3 0,4 2 0,-2-1 0,0 1 0,-2 0 0,-2 0 0,1 0 0,1 0 0,1 1 0,0 0 0,3-2 0,-2 3 0,3-2 0,0 1 0,1-1 0,2 0 0,-1 0 0,1 2 0,-2 0 0,0 1 0,-1 0 0,-2-1 0,1 1 0,0-2 0,1 2 0,3-2 0,-3 1 0,2-2 0,0 1 0,0 0 0,1 1 0,-3 2 0,2-2 0,0-1 0,1 0 0,1 0 0,-2 0 0,0 1 0,1-2 0,-2 1 0,4 1 0,-2 1 0,0 1 0,-1 1 0,1-2 0,-1 0 0,1-1 0,0 1 0,0-1 0,0 0 0,0 0 0,1-2 0,-2 2 0,2-1 0,-2 2 0,1-1 0,-1 1 0,0 0 0,1-1 0,0 1 0,0-2 0,1 2 0,-1-1 0,0 0 0,2 1 0,-2-3 0,1 3 0,0-2 0,-1 3 0,2-2 0,-4 4 0,2-2 0,0 2 0,-1-2 0,0 1 0,0 0 0,0-1 0,1 0 0,0 0 0,0-1 0,0 0 0,0 1 0,-1 0 0,1 2 0,0-1 0,1 0 0,-1 0 0,2-2 0,-3 2 0,1 0 0,0-1 0,0 1 0,0-3 0,0 1 0,1-3 0,0 3 0,0-2 0,1 2 0,-3 0 0,2-1 0,0 2 0,-1-3 0,1 2 0,0-2 0,1 2 0,0-3 0,0 2 0,-1 0 0,1-2 0,-1 3 0,-1-2 0,1 1 0,0-1 0,-1 1 0,0 0 0,1 3 0,-2-3 0,3 2 0,-2-1 0,1-1 0,-1 0 0,2 1 0,-3-2 0,1 2 0,-2-1 0,1 3 0,0 0 0,-1 2 0,-1 2 0,1-2 0,0 1 0,1-3 0,2-1 0,-3 0 0,2 3 0,-2-2 0,1 0 0,0 0 0,2-3 0,-2 1 0,3-1 0,-2 0 0,0 1 0,1 0 0,0 1 0,0 1 0,0 0 0,-1-1 0,2 0 0,-3 0 0,3-1 0,-2 2 0,0-3 0,1 3 0,-2-4 0,3 1 0,-2 3 0,2-1 0,-3 0 0,3-1 0,-1-1 0,0 1 0,0 1 0,0-1 0,0-1 0,1 0 0,-1-2 0,1 2 0,-1-2 0,1 5 0,-3-3 0,3 2 0,-1-1 0,1-1 0,-1 1 0,0 0 0,0 1 0,0-1 0,1 2 0,-3-1 0,3 0 0,-1 0 0,0-2 0,0-1 0,-1 1 0,2-1 0,-2 1 0,1 0 0,0 1 0,1 2 0,0-1 0,0 0 0,0-1 0,0-3 0,0 2 0,-1-2 0,1 1 0,-2-1 0,0 0 0,0 2 0,-1-1 0,2 0 0,-1 0 0,2-1 0,-2 0 0,1 2 0,-1-1 0,1 2 0,-2 0 0,1-1 0,0 1 0,0-4 0,2 1 0,-2-2 0,2 3 0,-3-3 0,2 1 0,-1 0 0,-1-1 0,2 2 0,-1-1 0,2 1 0,-3-1 0,2 1 0,-1 0 0,-1 0 0,1-1 0,-1 3 0,1-2 0,-1 1 0,1-1 0,0-2 0,-1 1 0,1 1 0,-1-2 0,1 2 0,0-2 0,-1 2 0,1-1 0,0 1 0,0-2 0,1 1 0,0-1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37.4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1571 24575,'6'-4'0,"0"2"0,0-2 0,-1 3 0,-1-2 0,1 2 0,-2-1 0,0 0 0,1 0 0,0-2 0,0 1 0,3-4 0,-2 4 0,3-4 0,-2 4 0,1-3 0,-2 3 0,0-2 0,1 1 0,-2 0 0,-1 1 0,0 0 0,-1 1 0,1-2 0,0 1 0,0-1 0,1 1 0,-2 0 0,2-1 0,0 0 0,0 0 0,0 0 0,-2 0 0,1 2 0,-1 0 0,1-1 0,-1 1 0,-1-1 0,1 1 0,0 1 0,0-1 0,1-1 0,0 0 0,0-1 0,0 2 0,-1-1 0,-1 1 0,1 0 0,1-1 0,-1-1 0,2 0 0,0-1 0,0 1 0,1-1 0,1 1 0,-2-2 0,3 2 0,-3-1 0,0 2 0,0-1 0,-2 2 0,2-2 0,-2 0 0,2-1 0,-1 1 0,1-1 0,-3 1 0,3 0 0,-3 0 0,0 2 0,1 0 0,-1 0 0,1 1 0,-2-2 0,2 1 0,-1 0 0,2-1 0,-1 1 0,1-2 0,-1 3 0,1-4 0,-1 3 0,0-2 0,2 1 0,-1-1 0,1 0 0,-2 0 0,1 2 0,-2-1 0,1 2 0,-1-1 0,2 0 0,-2 0 0,1 0 0,-1-1 0,1 1 0,0-1 0,-1 1 0,1 0 0,0-1 0,0 1 0,-2-1 0,2 1 0,-2 0 0,3-1 0,-2-1 0,1 2 0,0-2 0,1-1 0,-2 2 0,3-3 0,-4 4 0,2 0 0,0-2 0,-1 1 0,1-1 0,-2 2 0,3 1 0,-3-1 0,1 0 0,0-1 0,0 0 0,2-2 0,0 1 0,0-2 0,0 1 0,1 0 0,-1 1 0,-1 0 0,1 2 0,-2-1 0,1 2 0,-2-1 0,2 0 0,-1 0 0,1 1 0,-2-1 0,2 0 0,-1 0 0,1-1 0,0 1 0,-2 0 0,2 0 0,-2 0 0,2 1 0,-1-2 0,0 1 0,-1 0 0,1 0 0,-1-1 0,2 1 0,0-2 0,0 1 0,1-1 0,-1 0 0,1 0 0,-2 2 0,1-1 0,-1-1 0,2 2 0,-1-3 0,0 2 0,0-2 0,0 1 0,0 0 0,1 0 0,-2 2 0,1-1 0,-2 0 0,2 1 0,-1-1 0,1 1 0,-2 0 0,2-2 0,-1 1 0,1 0 0,-2 0 0,2 1 0,-2 0 0,2-1 0,-1 1 0,1-1 0,-2 1 0,1 0 0,-1-1 0,1 1 0,-1-1 0,2 1 0,-1 0 0,-1-1 0,1 1 0,0-1 0,-1 1 0,2 0 0,-1-1 0,0 1 0,-1-1 0,1 1 0,-1 0 0,1-1 0,-1 1 0,1-2 0,-1 1 0,3-2 0,-3 3 0,2-3 0,-1 1 0,1-2 0,-2 2 0,3-1 0,-3 2 0,2-2 0,0 3 0,-1-3 0,1 1 0,0-3 0,-1 3 0,2-1 0,-3 3 0,1-2 0,-1 1 0,1 0 0,-1 0 0,1 1 0,0-1 0,0 1 0,0 0 0,-1-1 0,1 1 0,-1-1 0,1 1 0,0 0 0,-1-1 0,3 0 0,-3-1 0,2-1 0,-2 2 0,1 0 0,0 1 0,0 0 0,1-1 0,-2 1 0,2-1 0,-2 0 0,3 0 0,-3-1 0,2 2 0,-2-1 0,2 0 0,-1 0 0,1-1 0,-2 2 0,2 0 0,-1-1 0,0 1 0,-1-1 0,1 2 0,-1-2 0,2 1 0,-2-2 0,2 2 0,-1-1 0,0 1 0,0 0 0,-1-1 0,1 1 0,0-2 0,0 1 0,1 0 0,-2 0 0,1 1 0,0-1 0,-1 1 0,1 0 0,0-1 0,0 0 0,1 0 0,-2-1 0,2 0 0,-1 2 0,1-3 0,-1 1 0,1 0 0,0 0 0,0 0 0,-1 1 0,1 0 0,-2 0 0,3 1 0,-3 0 0,2-1 0,-2 1 0,1-1 0,0 0 0,1-1 0,0 1 0,0-2 0,0 3 0,-2-1 0,2-1 0,0 1 0,-1-1 0,1 1 0,0 0 0,-1-2 0,1 2 0,0-2 0,-1 3 0,1-2 0,-1 1 0,1 0 0,-1 0 0,1-1 0,0 2 0,-1-1 0,0 1 0,2-2 0,-2 2 0,2-3 0,-1 1 0,1-2 0,-1 1 0,1 1 0,-2-1 0,1 2 0,0-1 0,-1 2 0,0 0 0,0-1 0,-1 1 0,3-1 0,-3 1 0,2 0 0,-2-1 0,2 1 0,0-2 0,0 1 0,0 0 0,0-1 0,-2 1 0,2-2 0,-1 3 0,1-2 0,-1 1 0,1 0 0,0 0 0,-2-2 0,2 2 0,-2 0 0,1 0 0,0 1 0,1-2 0,-1 1 0,1 0 0,0-1 0,0 0 0,0-1 0,1-1 0,-1-1 0,1 2 0,-1-2 0,0 0 0,1 1 0,-1-1 0,1 2 0,0 1 0,-2 0 0,1 0 0,-1 0 0,1 0 0,-1-1 0,2 3 0,-2-3 0,1 2 0,0-2 0,0 1 0,1-2 0,-1 2 0,1-1 0,0 1 0,-2-1 0,1 1 0,0-1 0,0 2 0,1-2 0,-1 3 0,1-3 0,-2 1 0,1-2 0,0 2 0,-1 0 0,1 2 0,-1 0 0,1-2 0,-2 1 0,2 0 0,-1 0 0,0 1 0,0-1 0,-1 1 0,2 0 0,-2-2 0,2 1 0,-1-1 0,1 2 0,-2 0 0,2-1 0,0-1 0,-1 2 0,0-2 0,0 2 0,0-1 0,1 0 0,0 0 0,-1-2 0,2 2 0,-1-2 0,1 2 0,-1-2 0,2 0 0,-1-1 0,0 0 0,0 1 0,-2 3 0,2-3 0,0-1 0,0 0 0,3-1 0,-3 2 0,0 1 0,0-1 0,0 1 0,-1 0 0,1-1 0,-1 1 0,2-1 0,-1 0 0,0 1 0,-1 0 0,0 2 0,-2-1 0,2 1 0,-1-1 0,2 1 0,-1 0 0,2-2 0,-2 1 0,2 0 0,-2 0 0,1 1 0,-1-1 0,1 1 0,0-2 0,0 2 0,1-1 0,-3 1 0,1 1 0,-2-1 0,2 2 0,0-2 0,0 1 0,0-2 0,1 2 0,-1-1 0,0 0 0,0 0 0,0 1 0,-1-1 0,2 0 0,-1 1 0,-1-1 0,1 1 0,0 0 0,-1 0 0,2 0 0,-1 0 0,3-3 0,-1 3 0,0-2 0,0 2 0,-2-2 0,0 2 0,2-1 0,-2 0 0,1 1 0,-2-1 0,3 0 0,-1 0 0,2-1 0,-1 1 0,0-1 0,1 0 0,-3 2 0,1-1 0,-1 0 0,1 0 0,-1 0 0,2 0 0,-2 1 0,1 0 0,-1-1 0,0 1 0,0 1 0,-1-1 0,1 1 0,1 0 0,-1 0 0,0 0 0,1 0 0,-1 0 0,0 0 0,1 0 0,-1 0 0,1 0 0,-1 0 0,0 0 0,0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42.0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376 1 24575,'-5'2'0,"2"1"0,0 2 0,0 1 0,0-1 0,0-1 0,1 1 0,0-1 0,1 0 0,0 0 0,1-2 0,-1-1 0,0 1 0,0 0 0,1 0 0,0 2 0,-1-1 0,1 1 0,-2-1 0,2 2 0,-2-2 0,1 2 0,0-2 0,0 0 0,1 0 0,-2-1 0,1 2 0,0 0 0,0 0 0,1-1 0,-2 1 0,1-1 0,0 2 0,0-3 0,0 3 0,-1-1 0,0 2 0,1-1 0,-1 2 0,0 0 0,0 0 0,0 0 0,0-3 0,2 1 0,-2-2 0,1 2 0,-1-3 0,2 3 0,-2-2 0,0 4 0,0-4 0,0 2 0,0-3 0,2 1 0,-1-1 0,0 0 0,-1 1 0,1 0 0,-1 0 0,0 4 0,1-3 0,-2 4 0,-2 2 0,2-2 0,-4 1 0,5-2 0,-1-1 0,-1 2 0,1-2 0,-2 2 0,2-1 0,-2 5 0,1-3 0,-1 2 0,1-2 0,0-2 0,0 0 0,2-2 0,-1 1 0,0-2 0,1-1 0,-1 1 0,0 0 0,0 1 0,-2 1 0,0-1 0,1 0 0,0 0 0,2-1 0,-1 1 0,1-2 0,-1 2 0,1-2 0,-1 2 0,-1 2 0,1-2 0,-2 3 0,3-5 0,0 1 0,-1-1 0,-1 1 0,0 1 0,0-2 0,0 1 0,2-2 0,-1 2 0,-1-2 0,1 3 0,-2-1 0,1 3 0,-1-1 0,0-1 0,0 0 0,4-2 0,-3 1 0,3-3 0,-1 1 0,0-2 0,1 2 0,-1 0 0,-1 0 0,0 2 0,-2 0 0,1 1 0,1-1 0,0 0 0,1-2 0,-1 1 0,1-1 0,-1-1 0,1 1 0,0-1 0,0 1 0,0-2 0,0 2 0,-1 0 0,-2 0 0,2 1 0,-1-1 0,1-1 0,0 1 0,-1-1 0,2 1 0,-1-2 0,1 2 0,0-1 0,-1 1 0,1 0 0,-1-2 0,1 1 0,1-1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45.9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49 24575,'3'6'0,"-1"-1"0,1 0 0,1 1 0,-2-2 0,1 0 0,-1-1 0,-1 2 0,1-1 0,-2 0 0,3 1 0,-3-1 0,2 1 0,0 2 0,0-2 0,0 1 0,-1-3 0,1 2 0,-1-2 0,0 0 0,-1 0 0,1 0 0,-1 0 0,0 2 0,1-1 0,0 1 0,1 2 0,0-1 0,1 1 0,-2-2 0,0 0 0,0-1 0,-1 0 0,2 0 0,-2 0 0,0 1 0,1 0 0,-1-1 0,2 1 0,0-2 0,0 1 0,1-2 0,-2 0 0,1 1 0,-2-1 0,1 0 0,-1 1 0,1-1 0,1-1 0,-1 1 0,1-1 0,-2 1 0,2-2 0,-1 2 0,1-2 0,-2 3 0,1-2 0,-1 1 0,0 1 0,0-1 0,1 0 0,-1 1 0,1-1 0,-1 0 0,2 1 0,-1-2 0,0 1 0,1-2 0,-1 3 0,1-3 0,-1 2 0,1-2 0,1 1 0,-1 0 0,0 0 0,1 0 0,-1 0 0,0-1 0,1 1 0,-1-1 0,2 0 0,-1 1 0,2-1 0,-3 1 0,3-2 0,-1 0 0,0-2 0,0 1 0,0-2 0,2-4 0,2 0 0,0-4 0,-1 5 0,-1 0 0,-1 3 0,-1 1 0,0 1 0,0 0 0,-2 1 0,2-1 0,0 0 0,-2 0 0,2 0 0,0 0 0,-2 2 0,2-3 0,-2 3 0,1-1 0,-2 0 0,1 1 0,-1-1 0,2 1 0,-1 0 0,1 0 0,-1 0 0,-2-1 0,1-2 0,-2-1 0,1-1 0,-1 1 0,1-1 0,-3 1 0,2 0 0,-2-1 0,1 0 0,0 0 0,1 0 0,1-2 0,0 0 0,-1-2 0,0 1 0,-1 2 0,2 0 0,-2 2 0,1-1 0,0 4 0,-1-3 0,0 1 0,2 1 0,-2-2 0,0 0 0,0 0 0,0 0 0,0 1 0,2 0 0,-3 1 0,3-1 0,-2 1 0,2-2 0,-3 0 0,2-1 0,-2 0 0,1-1 0,-1 1 0,1 0 0,0 1 0,2 0 0,-1 0 0,0 2 0,0-1 0,0 2 0,0-2 0,1 1 0,-1-1 0,0 2 0,1-1 0,-1 1 0,1-2 0,0 1 0,0-1 0,-1 2 0,0-1 0,-1 2 0,1-1 0,-2 1 0,0 0 0,0 0 0,-1 0 0,2 0 0,-1 0 0,1 0 0,0 0 0,-2 0 0,0 0 0,-1 1 0,-2 0 0,1 2 0,-1-1 0,3 0 0,-1-1 0,2 1 0,0 0 0,0-2 0,0 2 0,-2 0 0,0-1 0,1 2 0,-1-2 0,1 2 0,0-2 0,0 0 0,1 0 0,0 0 0,-2 1 0,1 0 0,0-1 0,-1 1 0,1 0 0,0 0 0,0 0 0,3-1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5:51.1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0 702 24575,'3'1'0,"-1"1"0,0 0 0,1 0 0,-1-1 0,2 1 0,-1 0 0,0 0 0,0 1 0,-2-1 0,1 0 0,-1 0 0,2 0 0,-1-2 0,0 2 0,1-2 0,-1 3 0,0-3 0,1 2 0,-2-1 0,1 2 0,0-1 0,0 2 0,0-2 0,1 2 0,-1-2 0,1 0 0,-2 0 0,1-2 0,-2 2 0,2-1 0,0 2 0,0 0 0,2 0 0,-1 1 0,-1-2 0,0 0 0,0 0 0,0-2 0,1 2 0,-1 0 0,0-1 0,0 1 0,0-2 0,-1 1 0,1 0 0,1 0 0,-1 1 0,0-2 0,2 2 0,-1-2 0,-1 3 0,1-3 0,-2 2 0,1-2 0,1 2 0,-1-1 0,2 1 0,-2-1 0,2 1 0,-2-1 0,0 0 0,0-1 0,-1 1 0,1 0 0,1-1 0,-1 1 0,0 1 0,2-2 0,-1 1 0,2 0 0,-2-1 0,0 2 0,0-1 0,-1-1 0,0 1 0,2 0 0,-1-1 0,2 2 0,-3-2 0,2 1 0,-2-1 0,1 1 0,-1-1 0,0 0 0,1 0 0,-1 0 0,2 0 0,-1 0 0,0 1 0,0-1 0,-1 1 0,0-1 0,1 0 0,0 0 0,1-1 0,2 0 0,-1-1 0,2 0 0,0 0 0,0-1 0,0 1 0,-2 0 0,-1 2 0,1-1 0,-1 1 0,0-2 0,0 2 0,-2-1 0,1 0 0,-1 0 0,1-1 0,-1 0 0,0 1 0,1 0 0,-1-2 0,0 2 0,1-1 0,-1-1 0,0 2 0,1 0 0,-1 0 0,1 1 0,0-4 0,0 3 0,1-3 0,-1 0 0,0 1 0,1 0 0,-2 0 0,-1 1 0,0-1 0,0 1 0,1-2 0,-1 2 0,1-2 0,-1 2 0,1-1 0,-2 1 0,1-1 0,0 1 0,-1 0 0,2 0 0,-1 0 0,1 1 0,-2-2 0,2 1 0,0 0 0,0-1 0,-1-1 0,1 2 0,0-2 0,0 2 0,-1-1 0,2 0 0,-2 0 0,0-2 0,3-1 0,-2 0 0,2 0 0,-2 2 0,2-1 0,-1 0 0,2 0 0,-2 0 0,1 1 0,-2-1 0,1 2 0,-1-2 0,2 1 0,-1 0 0,0 0 0,0 1 0,-1 0 0,1-1 0,-1 0 0,1 2 0,-1-2 0,1 2 0,-1-1 0,0 2 0,0-1 0,0 0 0,-2 0 0,3-1 0,0-1 0,1-1 0,1 0 0,-2 0 0,1 2 0,-2-2 0,1 2 0,-1-2 0,1 3 0,-1-2 0,1 2 0,-1-1 0,-1-1 0,2 2 0,-2-2 0,1 0 0,1 2 0,-1-2 0,0 1 0,0 1 0,-1-2 0,1 2 0,0-2 0,0 0 0,-1 1 0,2-2 0,-2 1 0,2-1 0,-2 0 0,2-2 0,0 1 0,-2 1 0,2 0 0,-2 1 0,1-1 0,0 2 0,-2-1 0,2 0 0,0-1 0,-1 1 0,2-1 0,-3 1 0,2-2 0,-1 2 0,1 1 0,-2 0 0,1 1 0,-1-1 0,0 1 0,0-2 0,1 2 0,-1-3 0,3 2 0,-3-1 0,1 2 0,-1-2 0,1 2 0,-1-1 0,1 2 0,-1-2 0,0 1 0,0-1 0,0 1 0,0-2 0,0 2 0,0-2 0,0 0 0,0 0 0,0 0 0,0 0 0,0 1 0,0-1 0,0-2 0,0 1 0,0 0 0,0-2 0,-1-2 0,0-1 0,-1 0 0,1 2 0,0 0 0,0 2 0,1-2 0,-3 2 0,3 0 0,-1 0 0,1 1 0,0-2 0,-2 1 0,2 0 0,-3-1 0,3 2 0,-1-1 0,0 1 0,0 0 0,0-1 0,0 1 0,1 1 0,-2 0 0,1 2 0,0-1 0,1 1 0,-1 0 0,1-1 0,-1 1 0,0-1 0,0 1 0,-1 0 0,2-1 0,-1 1 0,0-1 0,1 1 0,-2 0 0,0-1 0,0-1 0,-1 0 0,1 0 0,-1-1 0,-1 3 0,1-4 0,-2 2 0,2 0 0,0 1 0,0 0 0,1 1 0,-1 0 0,2 0 0,-1 2 0,1-1 0,-2 1 0,1-1 0,-2 1 0,0-3 0,0 3 0,0-2 0,2 2 0,0-3 0,-1 3 0,1-1 0,-1 0 0,1 1 0,0-1 0,-2 1 0,1-1 0,-1 0 0,2-1 0,0 2 0,-1-1 0,-1 0 0,2 0 0,-3-1 0,2 2 0,-1-3 0,2 3 0,-1-1 0,1 0 0,0 1 0,-1-1 0,1 0 0,-2 0 0,1-1 0,-2 2 0,3-2 0,-3 2 0,1-3 0,-2 3 0,2-2 0,1 2 0,0-2 0,1 2 0,-1 0 0,2-1 0,-1 1 0,1-1 0,-2 1 0,1-1 0,-1 1 0,1-1 0,1 0 0,-1 0 0,0 0 0,0 1 0,-2-1 0,1 0 0,-2-1 0,3 0 0,-2 2 0,3-2 0,-2 0 0,3 0 0,-1 0 0,0-1 0,1 1 0,-1 0 0,1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06.5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24575,'4'0'0,"0"0"0,-1 2 0,1-2 0,-2 1 0,1 0 0,0 1 0,1 1 0,1 2 0,4 0 0,-1 1 0,3 0 0,-4-2 0,4 4 0,3 3 0,4 3 0,-1 1 0,-1-2 0,-6-4 0,-1-2 0,-3-1 0,-3-2 0,1-2 0,-3 1 0,2-2 0,-2 2 0,0-1 0,1 0 0,0 0 0,-1 0 0,0-1 0,0 0 0,0 1 0,2 0 0,0 1 0,1 1 0,3 2 0,0 0 0,1 1 0,0-1 0,2 1 0,-1 1 0,2-3 0,-4 1 0,-2-3 0,-3-1 0,-1 0 0,2 0 0,-2 0 0,1 0 0,1 1 0,1 4 0,-3-4 0,4 3 0,-3-3 0,3 2 0,-1 0 0,2 0 0,-1 2 0,-1-3 0,1 0 0,-2 1 0,1-2 0,-3 0 0,2-1 0,-3 0 0,2-1 0,-1 0 0,1 3 0,1-3 0,-1 4 0,2 0 0,-1 0 0,0 0 0,1 1 0,-1-1 0,1 0 0,-3 0 0,3-1 0,-3 1 0,3-2 0,-1 2 0,1-2 0,-1 2 0,0-2 0,1 2 0,-2-1 0,1 0 0,1 1 0,-1-1 0,0 1 0,1 2 0,0 0 0,0 2 0,-1-3 0,-1 2 0,2-2 0,0 4 0,0 0 0,1 2 0,-2-2 0,3 2 0,-4-4 0,2 2 0,-1-3 0,0 0 0,3 2 0,1 4 0,-2-3 0,4 3 0,-6-4 0,1-4 0,-1 4 0,1-2 0,-1 2 0,2-2 0,-2 1 0,2-2 0,2 5 0,-2-3 0,2 1 0,-2 0 0,-1-4 0,0 2 0,0-1 0,-1-1 0,1-1 0,-1 1 0,-1-3 0,4 5 0,-4-3 0,3 1 0,-3 0 0,1-2 0,-1 2 0,2-2 0,-1 2 0,0-3 0,-1 2 0,-1 0 0,3 0 0,-1 1 0,2 0 0,-2 1 0,2-1 0,-1 2 0,2 0 0,0 0 0,-1 0 0,-1 0 0,2 0 0,-2-1 0,0 1 0,0-3 0,0 0 0,-1 1 0,1-2 0,-2 1 0,-1-2 0,3 1 0,-3 0 0,3 2 0,-1-1 0,0 0 0,2 1 0,-1-2 0,0 0 0,1 0 0,-2-1 0,0 1 0,-1-2 0,-1 1 0,1 0 0,1 0 0,-1 0 0,0 1 0,1-1 0,-1 2 0,1-3 0,-1 3 0,1-3 0,-1 1 0,0 1 0,1-1 0,-1 0 0,0 1 0,1-1 0,-2 1 0,1-2 0,-1 1 0,2-1 0,0 2 0,1 0 0,1 2 0,0 0 0,0 0 0,1 2 0,3 0 0,1 2 0,-3-3 0,3 0 0,-6-3 0,-2-2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10.4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24575,'4'1'0,"-1"1"0,-1 0 0,2 0 0,0 2 0,5 2 0,-2 4 0,4 0 0,-5 1 0,2-2 0,-3 0 0,5 3 0,-5-4 0,3 2 0,-5-4 0,2 0 0,-2 0 0,2-2 0,0 4 0,0-4 0,-1 3 0,1-3 0,-1 1 0,1-1 0,0 2 0,0-1 0,0-1 0,1 3 0,0-2 0,0 3 0,1-2 0,0 1 0,1-1 0,0 0 0,0-1 0,-2 0 0,-2-3 0,0 1 0,-1-2 0,-1 1 0,0 1 0,1-1 0,0 2 0,3 2 0,0 0 0,1 0 0,-1-1 0,-1-1 0,0 0 0,0 1 0,-1-2 0,0 0 0,0 0 0,-1-1 0,-1 1 0,0-1 0,1 1 0,0-1 0,2 2 0,-1 0 0,0 0 0,0 1 0,1 0 0,-1 0 0,1 1 0,-1 0 0,2-1 0,-1 2 0,1-1 0,-1-2 0,0 1 0,0-2 0,0 2 0,-2-2 0,0-1 0,-1-1 0,-1 0 0,4 2 0,-1 0 0,3 2 0,-2-1 0,2 1 0,-2-1 0,2-1 0,-1 2 0,0 0 0,0-1 0,3 2 0,-2-2 0,2 1 0,-2 0 0,1-2 0,-3 1 0,3-1 0,-4 1 0,5-1 0,-4 1 0,2-1 0,-2-1 0,-1 1 0,0-2 0,0 1 0,-2-1 0,2 1 0,0-1 0,-2 2 0,3-1 0,-1 2 0,3 0 0,2 2 0,1 0 0,0-1 0,-2 0 0,-2-2 0,1 3 0,-1-2 0,1 1 0,-2 1 0,0-2 0,1 1 0,-1-1 0,0 1 0,-1-1 0,1 0 0,-1-1 0,0-2 0,-1 1 0,-1-1 0,-2 1 0,2-2 0,0 2 0,0-1 0,1 3 0,2 0 0,1 1 0,3 0 0,0 0 0,0 2 0,0-2 0,2 5 0,2-3 0,1 2 0,1-3 0,-2 0 0,0-2 0,-2 2 0,0-3 0,-2 2 0,0-3 0,-1 1 0,1 2 0,-1-2 0,-3 0 0,0-1 0,-1 1 0,1 0 0,2 1 0,0-2 0,2 3 0,0-2 0,0 2 0,0-1 0,-2 1 0,0-2 0,-2 1 0,0-1 0,8 5 0,-4-2 0,6 4 0,-8-4 0,0-1 0,-1 0 0,-1 0 0,-1-3 0,0 2 0,-2-3 0,0 1 0,1 0 0,-1 1 0,2 0 0,-1 2 0,2-1 0,-1 2 0,1-1 0,1 0 0,-2 1 0,1-1 0,-2 0 0,0 0 0,1 1 0,-1-2 0,2 2 0,-1-1 0,2 3 0,4 4 0,-1 0 0,8 11 0,-5-8 0,5 8 0,-8-11 0,1 1 0,-4-4 0,0-2 0,-2 0 0,0-2 0,0 2 0,-1-1 0,1 1 0,0-2 0,-1 0 0,1-1 0,-2 0 0,0-2 0,0 0 0,-2 0 0,2-1 0,-2 2 0,4 0 0,-3 1 0,4 2 0,-2-1 0,3 2 0,-2-2 0,0 2 0,1 0 0,-2-3 0,1 4 0,-1-5 0,-2 2 0,1-3 0,1 2 0,1 0 0,0 0 0,3 5 0,-1-4 0,4 4 0,-1-3 0,0 0 0,-1 0 0,0-2 0,-3 0 0,-2-2 0,-2-1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13.5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24575,'5'0'0,"1"0"0,1 1 0,-2 1 0,2-1 0,0 2 0,0-1 0,1 0 0,-2 1 0,0 0 0,-1-2 0,0 2 0,1-2 0,-1 2 0,0-1 0,-1 1 0,1 0 0,1 0 0,-1 2 0,4 0 0,-3 1 0,-1-1 0,-1-1 0,-1 1 0,-1-2 0,1 4 0,-1-3 0,1 3 0,1 0 0,1 0 0,-1-1 0,0 2 0,0-4 0,0 3 0,0 0 0,1-1 0,-2 1 0,1-2 0,0 2 0,-1-1 0,2 2 0,-3-2 0,2 2 0,-1-2 0,2 4 0,-3-4 0,2 4 0,-2-2 0,0-1 0,0 0 0,0-2 0,1 0 0,3 8 0,-2-4 0,5 5 0,-5-5 0,1 0 0,-1 0 0,0-1 0,0 0 0,0-1 0,-3-2 0,1 0 0,0 0 0,1 2 0,-2-2 0,3 3 0,-3-2 0,3 1 0,-3 1 0,2-2 0,0 1 0,-1 0 0,2-1 0,1 4 0,-1-2 0,1 2 0,-1-1 0,0 4 0,2 0 0,-2 5 0,2-3 0,1 6 0,-2-11 0,0 6 0,-2-10 0,0 1 0,0 0 0,-2-3 0,1-1 0,0 0 0,-1 0 0,1 3 0,0 0 0,2 4 0,1-4 0,-1 4 0,0-3 0,-1-1 0,1 3 0,-1-4 0,1 3 0,3 2 0,-3-3 0,4 4 0,0-4 0,-2 1 0,1-1 0,0-2 0,-2 1 0,2-2 0,-3 1 0,4 0 0,-2 1 0,2 0 0,1 1 0,-1-1 0,1 2 0,0 0 0,2 1 0,-1-2 0,1 4 0,-3-6 0,-2 2 0,-1-3 0,-2 0 0,2 1 0,-3-2 0,3 2 0,-1-2 0,2 1 0,-1 0 0,2 0 0,0 0 0,0 2 0,-1-5 0,-3 2 0,-1-2 0,0-1 0,-1 1 0,1 0 0,1-1 0,-1 2 0,1-2 0,-1 1 0,0-1 0,1 1 0,-1 0 0,0-1 0,1 1 0,-1-1 0,0 0 0,1 1 0,-1 0 0,1 0 0,-1 0 0,0-1 0,1 1 0,-1-1 0,0 1 0,1-1 0,-1 1 0,0 0 0,1 0 0,-1 1 0,1-1 0,0 2 0,1 0 0,2 0 0,-1 2 0,2 0 0,0 0 0,-1 1 0,1-2 0,-6 0 0,2-3 0,-3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23.8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24575,'5'1'0,"1"1"0,-3 0 0,2-1 0,-2 1 0,2 0 0,-3 0 0,2 0 0,1 1 0,0-1 0,0 1 0,-1-1 0,-2-1 0,1 1 0,-1-2 0,0 1 0,0 0 0,1 0 0,-1 2 0,4 1 0,-1 0 0,2 2 0,-1-1 0,0 0 0,2 1 0,-3-2 0,1 0 0,-3-1 0,1-2 0,-2 1 0,2 0 0,-2 0 0,3 1 0,-1-1 0,2 2 0,1-1 0,0 1 0,0-1 0,2 1 0,-2 1 0,0-1 0,1 0 0,-2-1 0,3 1 0,-2-1 0,0 0 0,0 0 0,-3-2 0,1 1 0,-2-1 0,0 0 0,0-1 0,-1 2 0,0-2 0,1 1 0,0 0 0,1 1 0,3 1 0,1 0 0,-3-1 0,5 1 0,-3 1 0,5 0 0,-5-1 0,6 1 0,-6-2 0,5 4 0,-2-4 0,-2 2 0,2-3 0,-1 1 0,0 1 0,0-2 0,-1 2 0,1-1 0,-3-1 0,2 0 0,-2 0 0,0 1 0,-2-2 0,0 1 0,0-1 0,0 0 0,1 2 0,-1-2 0,5 1 0,-2-1 0,4 1 0,-4 0 0,3 0 0,0-1 0,1 1 0,4 0 0,-4 0 0,4-1 0,-2 1 0,2 0 0,-1 2 0,1-3 0,-4 3 0,-1-3 0,-2 1 0,-3-1 0,0 0 0,-1 0 0,1 0 0,1 0 0,1 0 0,0 0 0,3-1 0,-2 0 0,5 0 0,-7 0 0,5 1 0,-5-2 0,0 1 0,-2 1 0,1-1 0,-1-1 0,2 1 0,-1-1 0,2 0 0,-1 2 0,0-2 0,-2 2 0,1 0 0,-1-1 0,2 1 0,1-3 0,-2 3 0,2-3 0,-2 2 0,1-2 0,-2 2 0,-1 0 0,0 0 0,-1-1 0,0 1 0,1-1 0,-3 1 0,0 0 0,-3 1 0,1 0 0,0 0 0,-1 0 0,1-1 0,-1 1 0,1-1 0,-2 1 0,2 0 0,-2-1 0,1 1 0,0-1 0,0 1 0,-1-1 0,1 0 0,-3-1 0,0 2 0,-2-3 0,1 1 0,-1 1 0,1-2 0,2 2 0,-2-1 0,3 1 0,-2 0 0,4 1 0,-2-3 0,2 3 0,-2-1 0,0 0 0,1 0 0,-2 0 0,3 0 0,-3 1 0,2-2 0,-2 1 0,1-1 0,-1 1 0,1-1 0,-1 0 0,1 0 0,-2 0 0,1-1 0,0 0 0,-1 1 0,1-1 0,1 0 0,-1 1 0,1-1 0,0 1 0,0-1 0,0 0 0,0 1 0,0-1 0,-1 1 0,3-1 0,-3 1 0,2-1 0,-2 1 0,2-1 0,-2 0 0,2 2 0,1-1 0,0 2 0,4-2 0,-1 2 0,5-1 0,1 1 0,-2-2 0,4 1 0,-2-1 0,0 0 0,2-1 0,-4 1 0,1 0 0,-1 0 0,-2 1 0,0 0 0,0 1 0,-1 0 0,0 0 0,2 0 0,-1 0 0,2 0 0,0 0 0,3 0 0,0 0 0,1 0 0,0 0 0,-2 0 0,2 0 0,-2 0 0,2 0 0,-2 0 0,0 0 0,-3 0 0,-1 0 0,0 0 0,-1 0 0,1 0 0,0 0 0,0 0 0,2 0 0,-1 1 0,1 0 0,2 0 0,0 0 0,1-1 0,-3 3 0,0-2 0,-1 1 0,1 0 0,2-1 0,-1 1 0,2 1 0,-2-2 0,0 1 0,-1 0 0,-3-2 0,1 3 0,-1-3 0,-2 2 0,2-1 0,0 2 0,0 0 0,2 0 0,-1 2 0,2-1 0,-2 2 0,2 0 0,-2 0 0,2 1 0,0 0 0,-1-1 0,1 0 0,-1 0 0,0-2 0,-1-1 0,-1-1 0,-2 0 0,1-1 0,0 3 0,1 0 0,1 3 0,-1-2 0,1 2 0,0-3 0,-2 0 0,1-3 0,-2 1 0,3 1 0,-2 1 0,2 1 0,-1-1 0,1 0 0,-1-2 0,0 1 0,0-1 0,-1 2 0,1-2 0,0 2 0,0-2 0,-1 1 0,1-1 0,0 0 0,-1 2 0,1-1 0,1 1 0,-2-1 0,2 1 0,-1 2 0,0-2 0,1 1 0,-2-3 0,1 1 0,-1-1 0,1-2 0,-1 4 0,3-1 0,0 2 0,0 0 0,1 1 0,-2-2 0,1-1 0,-2 0 0,-1-1 0,1-1 0,0 0 0,-1 0 0,1 0 0,-1 0 0,2 0 0,-1-1 0,-1 2 0,2-2 0,-2 1 0,3 1 0,-2 0 0,2 1 0,0 2 0,-1-3 0,0 1 0,0-3 0,-1 1 0,0 0 0,1 0 0,-1 0 0,0-1 0,1 0 0,-1 1 0,1-1 0,-1 1 0,0 0 0,1-1 0,-1 1 0,0 1 0,1-2 0,-1 1 0,0 0 0,1-1 0,-1 1 0,1 0 0,-1 0 0,0 0 0,1-1 0,-1 1 0,2-1 0,-2 1 0,2 0 0,-2-1 0,1 1 0,-1-1 0,0 0 0,1 1 0,-1 0 0,1 0 0,-1-1 0,0 0 0,2 0 0,-1 0 0,2 0 0,-3 0 0,2 0 0,-2 0 0,1 0 0,-1 0 0,0 0 0,1 0 0,0 0 0,1-2 0,3 1 0,1-1 0,-1 0 0,0 2 0,-3-2 0,-1 1 0,0 1 0,-2-2 0,1 2 0,-1-3 0,1 2 0,1-3 0,-1 2 0,1-2 0,-1 2 0,0 0 0,-1 0 0,2 2 0,-1-2 0,0 0 0,1 1 0,0-1 0,0 0 0,1 1 0,-2-1 0,0 1 0,1-1 0,-1 1 0,0 0 0,1 1 0,-1-2 0,0 0 0,0 1 0,-2 0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28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527 0 24575,'-5'0'0,"0"0"0,-2 0 0,0 2 0,-4-2 0,-2 3 0,0-3 0,-2 3 0,4-3 0,1 2 0,2-1 0,1 0 0,1 1 0,0-2 0,4 1 0,1 0 0,-1 0 0,0 1 0,-1-1 0,-2 2 0,0-1 0,-2 1 0,3 0 0,-3-1 0,3 1 0,-1-1 0,0 1 0,-1 1 0,2-1 0,-1 1 0,1-2 0,-1 1 0,1-1 0,-1 1 0,-1 1 0,-1-1 0,0 1 0,-2-1 0,2 1 0,-2-1 0,2 3 0,-2-3 0,4 1 0,-1-2 0,1 1 0,1 0 0,-1-1 0,-1 1 0,1-1 0,0 0 0,-1 0 0,1 0 0,0 0 0,-1 0 0,1-1 0,0 0 0,-1 1 0,1 0 0,-2 1 0,1 0 0,-2 0 0,2-2 0,-2 2 0,0-2 0,1 2 0,-1-1 0,0 0 0,1 0 0,0-1 0,2 2 0,-1-3 0,2 2 0,1-1 0,0 1 0,1-2 0,-1 2 0,1-1 0,0 1 0,-1 0 0,1-2 0,-1 2 0,1 0 0,0 0 0,-1-1 0,1 1 0,-1-1 0,1 1 0,0-1 0,0 1 0,0 1 0,1 0 0,-2 0 0,1 2 0,-2-2 0,1 2 0,-1-2 0,3 0 0,-1 0 0,0-1 0,1 0 0,-1 2 0,1 2 0,-1-1 0,1 2 0,-1-3 0,0 0 0,1-2 0,0 1 0,1-1 0,0 0 0,0 1 0,0-1 0,0 2 0,0 0 0,0 0 0,0-1 0,0 0 0,0-1 0,1-1 0,0 2 0,0-2 0,0 1 0,0 1 0,0-1 0,2 0 0,-2 1 0,1-1 0,1 0 0,-1 1 0,0-1 0,0 0 0,0 1 0,-1 1 0,1-2 0,-1 2 0,0-2 0,-1 1 0,1-1 0,-1 0 0,1 1 0,-1-1 0,2-1 0,0 1 0,0 0 0,1 0 0,-1-1 0,-1 2 0,1-3 0,0 2 0,0-2 0,-1 2 0,1-1 0,0 1 0,0-2 0,2 2 0,-2-2 0,2 3 0,-2-3 0,1 1 0,-2 0 0,1-1 0,0 1 0,0-1 0,0 0 0,1 0 0,-1 1 0,0 0 0,1 0 0,-1-1 0,0 0 0,1 0 0,1 0 0,-2-1 0,3-2 0,-1 0 0,1-2 0,2 1 0,-1-2 0,1 2 0,-2 0 0,2 1 0,-2-1 0,1 2 0,-2-1 0,2 1 0,-1-2 0,-1 2 0,1-2 0,-2 1 0,0 1 0,0 0 0,0 0 0,0 1 0,1-1 0,-2 0 0,0 2 0,2-2 0,-1 0 0,0 0 0,0-1 0,0 1 0,1-1 0,2 0 0,-2 0 0,-1-1 0,1 0 0,-1 2 0,2-1 0,-3 1 0,2 1 0,0-2 0,-1 0 0,3 0 0,-3-1 0,1 3 0,0-3 0,0 3 0,0-3 0,1 0 0,0 1 0,1-1 0,1 1 0,-2-1 0,2 3 0,-1-3 0,-1 1 0,0 2 0,-2-3 0,1 4 0,0-2 0,1-3 0,0 2 0,2-3 0,-4 2 0,2 1 0,-1-2 0,0 2 0,1-1 0,-2 2 0,0 1 0,-1-2 0,0 3 0,-1-2 0,1 1 0,2-2 0,-1 1 0,2-1 0,-3-1 0,2 1 0,0 0 0,0 0 0,0 1 0,2-3 0,-2 1 0,2 0 0,0-1 0,0 2 0,-1-1 0,0 1 0,-2 0 0,1 2 0,-2-1 0,0 2 0,0-3 0,0 3 0,-1-1 0,0 0 0,1 0 0,0-2 0,0 1 0,0 0 0,0-1 0,-1 1 0,0 0 0,-1 0 0,2 1 0,0-1 0,0-1 0,0-1 0,1 2 0,-1-1 0,0 1 0,0 2 0,-1-2 0,0 0 0,1 0 0,-1-1 0,1 1 0,-2 0 0,1-1 0,0 2 0,-1-1 0,1-1 0,1-1 0,-1-3 0,2 0 0,0 0 0,0 0 0,-2 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42.0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24575,'4'2'0,"-1"-1"0,1 1 0,-2-2 0,2 2 0,0-1 0,-2-1 0,2 2 0,-2-2 0,0 1 0,0-1 0,1 1 0,-1 0 0,0 0 0,1 0 0,-1-1 0,0 1 0,0 0 0,1-1 0,-1 2 0,0-1 0,0 1 0,1-2 0,-1 2 0,0-2 0,0 2 0,0-2 0,0 3 0,1-1 0,2 2 0,-3 0 0,2-1 0,-2 1 0,1-1 0,-1 0 0,0-1 0,2 1 0,-2-1 0,2 0 0,-2 0 0,0 0 0,1 0 0,-1 1 0,1 2 0,-1-3 0,0 1 0,1-1 0,-1-1 0,0 1 0,0 1 0,1-1 0,-1 0 0,2 0 0,-1 2 0,1-1 0,0-1 0,-2 0 0,0-1 0,0 1 0,0-2 0,-1 2 0,1-2 0,-1 2 0,3 1 0,-2 0 0,4 3 0,-1-1 0,0 1 0,2 0 0,-2 1 0,2-2 0,-2 0 0,0-1 0,-1 0 0,0-3 0,-2 0 0,-1 0 0,3 3 0,-1 2 0,2 1 0,1-1 0,-3-1 0,2-1 0,-2 1 0,1-2 0,-2 0 0,-1 0 0,1-2 0,0 0 0,-1 0 0,2 2 0,0 0 0,2 4 0,1-2 0,-2 1 0,0-1 0,-1-2 0,1 1 0,-2 0 0,0-2 0,1 0 0,-1 1 0,1 0 0,0 0 0,2 2 0,-3-3 0,1 2 0,-1-2 0,-2 0 0,2-1 0,-2 1 0,3 1 0,-2 0 0,1 1 0,1-1 0,-1 2 0,1-1 0,0 1 0,2 1 0,0 1 0,0 0 0,-1-1 0,0-2 0,0 0 0,-2 1 0,4 2 0,-2 0 0,1 0 0,1 1 0,-1-3 0,0 2 0,-1-3 0,0-1 0,-2 0 0,1-1 0,0 0 0,-1 0 0,0 0 0,-1 0 0,2-1 0,0 1 0,0 1 0,0-1 0,1 1 0,-2-1 0,3 1 0,-2 0 0,2 1 0,-3-2 0,3 1 0,-3-2 0,2 1 0,-2-2 0,1 1 0,-1-1 0,0 0 0,0 0 0,2 1 0,0 1 0,1-1 0,0 1 0,-1 0 0,2-1 0,-2 1 0,3 0 0,-2 0 0,2 1 0,-3-2 0,1 2 0,-3-3 0,2 2 0,-1-2 0,1 2 0,1-1 0,-1 1 0,0-2 0,-1 2 0,1-1 0,-2 1 0,3-2 0,-2 2 0,2-1 0,-3 2 0,2-2 0,-2 0 0,0 0 0,1-1 0,-1 2 0,0-2 0,0 1 0,1 0 0,0 1 0,1 0 0,0 1 0,1-2 0,-2 1 0,3 0 0,-1 0 0,-1 1 0,-1-2 0,1 1 0,-2-1 0,2 1 0,-2 0 0,0-2 0,1 2 0,-1-2 0,0 1 0,0-1 0,1 1 0,0 0 0,0 1 0,2-1 0,-2 1 0,2 1 0,-1-2 0,1 2 0,-2-2 0,1 0 0,-1 1 0,1-1 0,-3 1 0,1-2 0,-1 1 0,1-1 0,1 0 0,0 0 0,1 1 0,4 1 0,0 0 0,2 1 0,-3-1 0,0 0 0,-2-1 0,0 1 0,0-2 0,0 1 0,-1 0 0,1 0 0,-3 0 0,2 0 0,-2-1 0,2 1 0,-1-1 0,1 1 0,3-1 0,-3 1 0,1 0 0,0-1 0,-1 1 0,1-1 0,0 0 0,0 0 0,-1 0 0,1 0 0,0 0 0,-1 0 0,3 0 0,-4 0 0,2 0 0,1 0 0,-3 0 0,1 0 0,-2 0 0,0 0 0,1 0 0,0 0 0,1 2 0,3-2 0,0 1 0,0 0 0,-1-1 0,-1 2 0,0-2 0,-1 0 0,1 0 0,-2 0 0,0 0 0,1 0 0,0 0 0,2 0 0,1 1 0,2-1 0,-1 1 0,-1 1 0,0-2 0,-3 1 0,-1-1 0,-1 0 0,1 0 0,0 0 0,0 0 0,1 0 0,0 0 0,0 0 0,1 0 0,-2 0 0,0 0 0,-1 0 0,1 0 0,-1 0 0,1-1 0,1 0 0,1-1 0,2-1 0,-2 0 0,2 1 0,-3 0 0,-1 2 0,0 0 0,0-2 0,0 1 0,2-3 0,-3 2 0,2 0 0,-2 0 0,0 1 0,1-1 0,-1 0 0,0 1 0,-1 0 0,3 0 0,-2-2 0,4 2 0,0-2 0,0 2 0,-1-2 0,0 1 0,-3 1 0,2-2 0,-2 3 0,0-2 0,1 2 0,-1-2 0,0 2 0,0-3 0,0 2 0,-1 0 0,1-1 0,0 1 0,1-2 0,-1 1 0,0 0 0,2-1 0,-2 1 0,2-1 0,-2 1 0,0 0 0,1 0 0,0-1 0,-1 1 0,1 0 0,-3 0 0,1 1 0,-1-1 0,0-1 0,0 1 0,1 0 0,0-2 0,1 2 0,-2-2 0,1 0 0,0 2 0,-1-2 0,1 2 0,-1-2 0,0 2 0,0-2 0,-1 3 0,1-1 0,-1 1 0,1-2 0,0 1 0,0 0 0,0-1 0,-1 1 0,-1 0 0,1-1 0,-1 2 0,1-1 0,-1 2 0,-1-2 0,1 2 0,1-2 0,-1 1 0,1-1 0,-1 1 0,2-1 0,-2-1 0,1 1 0,-2 0 0,1 0 0,1 0 0,-1 2 0,0-2 0,0 2 0,0-2 0,0 1 0,-1-1 0,1 2 0,0-2 0,-1 2 0,2-2 0,-1 2 0,2-3 0,-2 2 0,0-1 0,1 0 0,-1-1 0,2 1 0,-2 1 0,0-1 0,0 0 0,0 1 0,0-1 0,0 1 0,0-1 0,1 0 0,-1 1 0,-1-1 0,2 0 0,-1 0 0,2-1 0,-2 1 0,0-2 0,0 1 0,1-1 0,-2 2 0,3 0 0,-2-1 0,1 0 0,-1 0 0,0 0 0,2 0 0,-1 1 0,0 1 0,0-1 0,-1 0 0,0 0 0,2-1 0,-1 0 0,1-2 0,-1 2 0,1 0 0,-1 1 0,0-1 0,0 1 0,0-2 0,1 2 0,0-2 0,0 2 0,0 0 0,0-1 0,0 1 0,0-2 0,0 2 0,0-3 0,0 2 0,0 0 0,0-1 0,0 2 0,0-2 0,0 2 0,0-1 0,0 1 0,0 0 0,0 0 0,0-1 0,0 1 0,0 0 0,0-1 0,0 1 0,0 0 0,0-1 0,0 1 0,0 0 0,0-1 0,0 1 0,0 0 0,0 0 0,0-1 0,0 1 0,0 0 0,0-1 0,0 0 0,0 0 0,1 1 0,0 0 0,0 0 0,-1 0 0,1 0 0,-1-1 0,1 1 0,0 0 0,-1-1 0,1 1 0,0 1 0,0-1 0,0 0 0,-1 0 0,1 1 0,-1-1 0,1 1 0,-1-2 0,1 2 0,-1-1 0,1 1 0,-1-2 0,0 2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35.9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541 200 24575,'-3'2'0,"-1"1"0,2-2 0,-1 1 0,1-2 0,-1 3 0,1-3 0,-2 3 0,0-2 0,-3 4 0,0-3 0,-6 4 0,2-3 0,-4 4 0,5-4 0,-2 3 0,4-3 0,-2 2 0,2-3 0,1 1 0,2 0 0,0 0 0,1-1 0,-3 2 0,3-1 0,-2 1 0,1-1 0,2-1 0,0 0 0,0 0 0,1 0 0,0-1 0,-1 2 0,-1-1 0,0 1 0,-1-1 0,0 2 0,-1-2 0,1 1 0,0-1 0,-1 1 0,1-1 0,0 2 0,1-1 0,-1 1 0,2-2 0,-1-1 0,2 2 0,-1-2 0,1 1 0,-2 2 0,0-1 0,-1 1 0,0-1 0,-1 0 0,1 1 0,0-1 0,-1-1 0,2 1 0,-1 0 0,2-1 0,0-1 0,-1 2 0,0-2 0,-1 1 0,-1 0 0,2-1 0,-2 2 0,1 0 0,-2-2 0,2 0 0,1 0 0,0 0 0,1 1 0,0-1 0,-2 1 0,2 0 0,-1-2 0,2 2 0,-2-2 0,0 1 0,0 1 0,1-1 0,-2 0 0,2 0 0,-2 0 0,3 0 0,-1 1 0,0-2 0,-1 2 0,-2-2 0,1 3 0,1-3 0,0 2 0,2-1 0,-2 0 0,1-1 0,0 1 0,0-1 0,1 2 0,-1-2 0,1 1 0,-2 0 0,2 1 0,-2-1 0,1 1 0,1-1 0,1 1 0,-1-2 0,0 2 0,0-2 0,-2 3 0,1-2 0,0 0 0,0 3 0,-1-2 0,0 3 0,-1-1 0,1 0 0,0-1 0,2 0 0,0-1 0,0-1 0,2 2 0,-1-2 0,0 2 0,1 0 0,-3 2 0,3-2 0,-1 1 0,0-3 0,0 1 0,0-1 0,1 2 0,0-1 0,0 0 0,0 1 0,0-1 0,0 0 0,0 2 0,0 0 0,0 0 0,0 0 0,0-2 0,0 0 0,0 1 0,0-1 0,0 1 0,0-1 0,0 0 0,1 1 0,0-1 0,0 0 0,-1 1 0,0-1 0,0 0 0,0 1 0,0-1 0,0 1 0,1-1 0,-1 2 0,1-2 0,0 3 0,-1-2 0,2 1 0,-2-2 0,0 0 0,1 2 0,-1-1 0,1 2 0,0-1 0,1 1 0,-1 0 0,2 1 0,-3-2 0,1-1 0,0 0 0,0-1 0,0 2 0,0-2 0,-1 2 0,2 0 0,-2 0 0,3 0 0,-2 1 0,0-3 0,2 3 0,-2-2 0,2 2 0,-2-2 0,1 0 0,0 0 0,0-1 0,-1 2 0,1-2 0,0 2 0,0-2 0,-1 2 0,2-1 0,-2 2 0,1-1 0,1 1 0,0 0 0,-1-1 0,0 1 0,0-1 0,-1 0 0,2 0 0,-1-3 0,-1 1 0,2 0 0,-2 0 0,1 0 0,0 1 0,1 1 0,-1-2 0,3 3 0,-3-1 0,3 0 0,-2 0 0,1-1 0,-2-2 0,1 1 0,-1-2 0,0 2 0,2 0 0,0 0 0,0 1 0,0-2 0,-2 1 0,2 0 0,-1 1 0,3 2 0,-3-1 0,3-1 0,-4-1 0,0-2 0,1 2 0,-1-2 0,0 3 0,1-3 0,-1 1 0,0 0 0,1-1 0,-1 2 0,1-1 0,-1 0 0,0 0 0,0 0 0,1 1 0,0 1 0,2 1 0,1-1 0,-2 0 0,1 1 0,-1-1 0,1 1 0,-1-2 0,-1 0 0,0 0 0,-1-1 0,1 1 0,-1-1 0,0 0 0,1-1 0,-1 1 0,0-1 0,0 1 0,0-1 0,-1 1 0,2-1 0,-1 1 0,2 0 0,0 1 0,1-1 0,2 1 0,-2 0 0,4-1 0,-2 0 0,0-1 0,0 0 0,0 0 0,-1 1 0,1-1 0,-2 1 0,0-1 0,0 0 0,1 0 0,-1-1 0,-1 1 0,0-2 0,-1 0 0,0 0 0,2 0 0,-2 0 0,0 2 0,0-1 0,-1 1 0,1-1 0,-1 0 0,2-2 0,0 1 0,1-3 0,-1 2 0,0 0 0,-2 0 0,0 1 0,2-1 0,-1 2 0,0-1 0,1 0 0,-1 0 0,0-1 0,1 1 0,-1-1 0,0-1 0,1 2 0,-1-2 0,2 0 0,-1 0 0,1 0 0,1-1 0,-1 2 0,0-2 0,-1 3 0,0-1 0,-2 2 0,1 0 0,-1 1 0,0-1 0,2 0 0,-1-2 0,2 1 0,0-1 0,2 0 0,2 0 0,0 0 0,0 0 0,0 2 0,-2-2 0,-2 2 0,-1-1 0,0 0 0,0 0 0,1 0 0,0-1 0,1 0 0,-2 1 0,-1-1 0,1 2 0,-1-1 0,0 2 0,0-3 0,-2 2 0,1 0 0,0 0 0,0 0 0,0 0 0,1 0 0,-1 0 0,0 1 0,1-2 0,0 0 0,1 0 0,0-1 0,1 1 0,-1-1 0,2-2 0,1 1 0,0-3 0,2 4 0,-2-2 0,0 1 0,-3-1 0,1 2 0,-2 0 0,1-1 0,0 1 0,0-2 0,0 2 0,1-2 0,-1 1 0,1 0 0,0 0 0,-1 2 0,0-1 0,-2 2 0,1 0 0,-1 0 0,1-1 0,-1 0 0,2-1 0,0 1 0,1-1 0,-1 0 0,1 0 0,-3 0 0,3-2 0,-2 3 0,1-1 0,-2 1 0,1 0 0,-1 1 0,2-2 0,-2 2 0,3-3 0,-1 3 0,2-4 0,-1 2 0,0-1 0,0-1 0,1 2 0,-2-1 0,1 1 0,-3 1 0,2-1 0,0 0 0,1-2 0,0 1 0,1 0 0,-3 0 0,2 1 0,-1-2 0,3 1 0,-2-1 0,1 0 0,-2 0 0,0 1 0,3 0 0,-3-1 0,4 0 0,-2 1 0,0-1 0,1 1 0,-1-1 0,1 0 0,0 1 0,-3 0 0,1 1 0,1-1 0,-3 2 0,2-1 0,-3 1 0,1-1 0,-1 2 0,0-1 0,1 1 0,0-2 0,1 1 0,0-1 0,1-1 0,-2 1 0,1 0 0,-2 1 0,1 0 0,-1 1 0,0-1 0,1 0 0,-1 0 0,0 1 0,2-2 0,0 1 0,1-2 0,1 0 0,0-1 0,0 0 0,1 2 0,-3-1 0,1 1 0,-1 0 0,0-1 0,1 1 0,-2 1 0,0-1 0,0 1 0,-1 0 0,0-1 0,1 1 0,-1-1 0,1 0 0,-1 0 0,1-2 0,-1 2 0,1-2 0,-1 1 0,1 0 0,1-1 0,-2 1 0,5-4 0,-4 4 0,0-4 0,0 6 0,-2-2 0,1 0 0,1 1 0,-2 0 0,1 0 0,-1 1 0,1-2 0,-1 2 0,2-2 0,-2 1 0,1 0 0,-1 0 0,1-2 0,0 2 0,-1 0 0,1 0 0,0 1 0,-2-1 0,2 1 0,-2-2 0,4 0 0,-2-1 0,3-3 0,-2 2 0,-1-1 0,0 3 0,-1-1 0,1 2 0,-2-1 0,2 0 0,-1 2 0,1-3 0,-1 1 0,1 0 0,0-1 0,-1 2 0,0-2 0,0 2 0,-1-1 0,1 2 0,-1-2 0,0 2 0,0-3 0,0 1 0,0-2 0,0 2 0,0 0 0,0 1 0,0 0 0,0-1 0,0 2 0,0 0 0,0-1 0,0 1 0,0-1 0,0 1 0,0 0 0,0-1 0,-1 2 0,1-1 0,-2 0 0,1 0 0,-1-2 0,1 0 0,-2-1 0,1 1 0,0 0 0,2 2 0,-2 0 0,0-1 0,0 0 0,-2-2 0,-1-2 0,0 2 0,1-1 0,0 4 0,2-2 0,0 4 0,1-1 0,-1 1 0,0-1 0,0 1 0,1-1 0,-2 1 0,2-1 0,-2 0 0,0 0 0,-3 1 0,-1 0 0,0-1 0,-4 1 0,2-2 0,0 2 0,2 0 0,0-1 0,1 1 0,0-2 0,0 2 0,-1 0 0,2-1 0,-4 1 0,3-1 0,1 1 0,1 0 0,2 0 0,-1 0 0,0 0 0,-3 0 0,-3 1 0,0 1 0,-2-1 0,0 2 0,2-1 0,0 1 0,3-2 0,1 1 0,2-1 0,0-1 0,-1 1 0,1 0 0,-2-1 0,1 2 0,-1-1 0,-2 1 0,3 0 0,-6 1 0,5-1 0,-5 1 0,4 0 0,-1 0 0,2-2 0,-2 3 0,-1-2 0,1 2 0,-1-1 0,0 0 0,1 1 0,0-1 0,2 1 0,-1-3 0,2 1 0,1 0 0,0-1 0,1 1 0,0-2 0,-2 3 0,1-3 0,-1 2 0,1 0 0,-3 0 0,0 1 0,-2 0 0,1 0 0,-4 1 0,2-1 0,0 1 0,0 0 0,3-3 0,-2 4 0,2-3 0,-1 1 0,2 0 0,0-1 0,-1 1 0,1 0 0,1-2 0,-1 1 0,-1 0 0,2 1 0,-3-2 0,5 1 0,-2 0 0,1-1 0,1 1 0,0-1 0,-1 1 0,1-1 0,-1 0 0,0 0 0,-1 2 0,0-1 0,-1 0 0,1 0 0,-2-1 0,1 2 0,1-2 0,-1 3 0,2-3 0,-5 4 0,4-3 0,-4 1 0,5-1 0,-2-1 0,1 2 0,0-1 0,-1 1 0,1-1 0,-1 1 0,1-1 0,0-1 0,3 0 0,0-1 0,1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40.8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24575,'4'3'0,"0"-1"0,-1 2 0,2 0 0,1 3 0,0-1 0,3 2 0,-3-3 0,-1-1 0,0-1 0,-2-1 0,1-2 0,-2 2 0,2 0 0,-3 0 0,3 1 0,-2 0 0,2 0 0,2 2 0,-1-1 0,2 4 0,-1-3 0,1 3 0,-3-4 0,0-1 0,-2 0 0,0-1 0,0-1 0,-2 2 0,2-3 0,-1 3 0,3-1 0,0 3 0,0-2 0,3 2 0,-3-1 0,3 2 0,-3-2 0,1-1 0,-2 0 0,2-1 0,-3 1 0,3-2 0,-2 3 0,2-3 0,-1 3 0,2-1 0,-1 0 0,-1-1 0,1 1 0,-2-2 0,-1 1 0,2 0 0,-3 0 0,3 1 0,0-1 0,-2 0 0,3 1 0,-1 0 0,0-1 0,0 1 0,0 0 0,0 0 0,1 1 0,0-1 0,0-1 0,2 1 0,-1 0 0,1 0 0,-2-1 0,0 1 0,-1-2 0,0 0 0,0 1 0,-2-1 0,2 0 0,-2 2 0,1-3 0,-1 1 0,1-1 0,-1 1 0,0 0 0,1 2 0,0-1 0,1 1 0,2-1 0,-1 1 0,0 0 0,1 0 0,0 0 0,2 3 0,0-3 0,1 3 0,4-1 0,1 1 0,1-1 0,0 2 0,-4-5 0,0 2 0,-4-2 0,0 0 0,-3 0 0,0-1 0,-2-1 0,0 1 0,1-1 0,0 3 0,0-3 0,2 2 0,-1-1 0,1 1 0,1-1 0,-1 1 0,0 0 0,1 0 0,1 0 0,0 0 0,0 0 0,0 0 0,0-1 0,-2 2 0,2-3 0,0 3 0,-2-3 0,0 2 0,-3-2 0,0 2 0,1-2 0,-2 1 0,3-1 0,-3 1 0,4 0 0,1-1 0,1 3 0,4-3 0,-2 3 0,3-1 0,-2 0 0,0 0 0,-2 1 0,0-3 0,-2 2 0,1-1 0,-2 0 0,-1 0 0,1 0 0,-3 1 0,3-1 0,1 0 0,0 1 0,1-1 0,-1 2 0,2-2 0,0 1 0,0 1 0,0-2 0,-2 1 0,2 0 0,-2-1 0,1 0 0,0 0 0,-2 1 0,4-1 0,-4 0 0,2 1 0,-1-2 0,-1 1 0,0 0 0,1 0 0,-1 0 0,0-1 0,-1 1 0,1-1 0,-1 1 0,1 0 0,1 0 0,-1 0 0,0 0 0,2-1 0,2 3 0,1-3 0,0 3 0,-1-3 0,-2 2 0,0-1 0,-2-1 0,-1 2 0,1-1 0,-2 0 0,1-1 0,-2 1 0,2 0 0,2 0 0,0 1 0,0-2 0,-2 0 0,-2 0 0,0 1 0,0-1 0,-1 1 0,2-1 0,-1 0 0,0 0 0,1 0 0,-1 0 0,0 0 0,1 1 0,-1-1 0,0 1 0,2-1 0,-1 0 0,2 2 0,-3-2 0,2 1 0,-2-1 0,1 0 0,1 0 0,-2 0 0,2 1 0,-2-1 0,1 1 0,-1-1 0,0 0 0,1 0 0,-1 1 0,0 0 0,1 0 0,-1-1 0,1 0 0,-1 0 0,0 0 0,1 0 0,-1 0 0,0 1 0,1-1 0,-1 1 0,0-1 0,1 0 0,-1 0 0,1 0 0,-1 0 0,0 0 0,1 0 0,-2 1 0,1-1 0,-1 1 0,2-1 0,-1 0 0,0 0 0,1 0 0,-1 0 0,1 0 0,-1 0 0,0 0 0,1 0 0,-1 0 0,0 0 0,1 0 0,-1 1 0,0 0 0,1 0 0,-1-1 0,1 0 0,-1 0 0,0 0 0,1 0 0,-1 0 0,-1 1 0,1-1 0,0 1 0,0-1 0,0 0 0,0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55.5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1 24575,'-2'3'0,"-1"1"0,1-2 0,0 0 0,0 1 0,1-1 0,0 0 0,1 1 0,-1-1 0,1 2 0,-1-1 0,1 2 0,-2-1 0,1 2 0,1 0 0,-2 1 0,2-2 0,0-1 0,0 3 0,0-3 0,0 2 0,0-3 0,0 0 0,0-1 0,0 1 0,0-1 0,0 3 0,0-1 0,2 5 0,-2-2 0,3 0 0,-3 0 0,2 0 0,0-1 0,-1-1 0,1-1 0,-2-2 0,1 1 0,-1 0 0,2 1 0,0 3 0,1 1 0,-2-2 0,2 0 0,-3-3 0,2 2 0,-1-3 0,1 2 0,-2-2 0,1 1 0,0 0 0,0 0 0,0 2 0,0-1 0,1 1 0,0 1 0,2-1 0,-1 0 0,1-1 0,-2 1 0,1-1 0,-1 2 0,2-1 0,-1 0 0,2 0 0,-2 2 0,1-1 0,0 1 0,0-3 0,0 1 0,0-1 0,1 1 0,-2 1 0,2-3 0,-1 1 0,-3-1 0,3-1 0,-3 1 0,2-1 0,-1 2 0,0-2 0,1 2 0,-1-2 0,1 1 0,-1 0 0,1 0 0,-1 2 0,2-1 0,0 1 0,1 1 0,1 0 0,-1-1 0,-2 2 0,2-3 0,-3 0 0,2 1 0,-2-3 0,1 3 0,-1-2 0,0 1 0,2-2 0,3 4 0,-1-1 0,1 2 0,-4-4 0,1 0 0,0 1 0,0-1 0,0 0 0,-2 0 0,2 0 0,0 0 0,0 1 0,-1 0 0,1-2 0,-2 2 0,3-3 0,-4 2 0,2-2 0,-1 1 0,-1 0 0,2 0 0,-1 0 0,2 1 0,-2 1 0,1-2 0,0 2 0,-1-1 0,2 0 0,6 6 0,-5-5 0,5 4 0,-5-4 0,0 0 0,3 1 0,-1 1 0,0 0 0,-2-2 0,-1-1 0,1 0 0,-1 2 0,2-1 0,-2 1 0,1-2 0,-1 0 0,1 0 0,-1 1 0,1-1 0,-1 0 0,1 0 0,0 2 0,0-2 0,-3 1 0,2 0 0,0 0 0,2 1 0,-1 1 0,2-1 0,0 1 0,0-1 0,2 1 0,-1 1 0,0-2 0,-2 1 0,-1-3 0,-1 0 0,1 1 0,1 0 0,0 2 0,0-1 0,1 1 0,-1-1 0,1 1 0,-2-2 0,0 0 0,1-2 0,-2 1 0,1 1 0,-1 0 0,1 0 0,0 0 0,1 0 0,-1-1 0,0 0 0,-1 0 0,1 0 0,-1-1 0,2 1 0,-1-1 0,4 5 0,-1-3 0,1 2 0,-2-2 0,-1-1 0,1 1 0,-2-1 0,2-1 0,-2 2 0,2-2 0,-1 3 0,1-4 0,-2 3 0,2-1 0,0 0 0,2 0 0,0 1 0,0-1 0,-1 1 0,0 0 0,0 0 0,-1-2 0,1 1 0,0-2 0,1 2 0,0 0 0,2 0 0,-2 0 0,0 0 0,-1 0 0,7 2 0,-5-2 0,7 1 0,-8-1 0,2 0 0,-5 0 0,0 0 0,0-1 0,-2 0 0,3 0 0,-5-1 0,3 1 0,-2-2 0,1 3 0,-1-2 0,1 0 0,3 2 0,-1-3 0,1 3 0,0-2 0,-2 2 0,4-1 0,-4 0 0,1-2 0,1 3 0,-1-2 0,2 2 0,1 0 0,-4-2 0,2 2 0,-3-3 0,1 1 0,-2-1 0,1 1 0,-1 0 0,0 0 0,1-1 0,-1 1 0,0-1 0,1 1 0,-2-1 0,0 0 0,1 0 0,-2 1 0,1 0 0,0 0 0,0-1 0,0 0 0,1 0 0,-1 0 0,0 0 0,1 1 0,0-1 0,0 1 0,1-1 0,-2 1 0,1-1 0,-1 1 0,0-1 0,1 0 0,-1 0 0,0 0 0,1 0 0,-1 0 0,0 1 0,1 0 0,0 1 0,1-2 0,2 3 0,-1-2 0,-1 1 0,0-1 0,-3-1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6:59.1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24575,'5'4'0,"0"0"0,0 1 0,-1 0 0,3 3 0,-2-3 0,4 3 0,-5-4 0,4 1 0,-3-2 0,2 3 0,-2-3 0,0 0 0,0 1 0,1-1 0,-1 2 0,2 1 0,1 2 0,1 0 0,3 2 0,-4-4 0,3 3 0,-4-3 0,1 1 0,-1-2 0,-3-2 0,-1-1 0,0 0 0,-1-1 0,1 1 0,0-1 0,1 2 0,3 1 0,-1-1 0,4 3 0,-4-2 0,4 2 0,0 0 0,-1 0 0,1 0 0,1-1 0,-3-1 0,2-1 0,-3 1 0,1-1 0,0 1 0,-1 0 0,-1-2 0,1 2 0,-5-3 0,5 3 0,0 1 0,0 0 0,1-1 0,-4 1 0,1-2 0,0 2 0,-1-2 0,1 2 0,-3-2 0,2 2 0,-2-3 0,1 2 0,-1-2 0,2 2 0,-1-1 0,0 0 0,0 0 0,-1-2 0,0 1 0,1 1 0,-1-1 0,2 3 0,-1-1 0,3 2 0,-2-1 0,2 0 0,-1 0 0,0-1 0,0 1 0,-1-1 0,0-1 0,-2-1 0,-1-1 0,3 4 0,-1 0 0,5 4 0,-3-4 0,3 3 0,-3-3 0,0 0 0,1 1 0,-2-2 0,-1-1 0,0 0 0,-2-1 0,1 0 0,-1 1 0,1-1 0,0 0 0,1 4 0,0-2 0,2 3 0,-1 0 0,2-3 0,-2 3 0,0-1 0,0 1 0,0 0 0,1 0 0,-1-2 0,0 2 0,-1-1 0,1 1 0,0-1 0,2 4 0,-1-2 0,3 4 0,-3-4 0,0 1 0,1 0 0,0 0 0,-1-2 0,-1 2 0,-1-5 0,-2 0 0,1-2 0,0 2 0,0 0 0,2 1 0,0 0 0,1 1 0,1-1 0,-1 2 0,1-1 0,-1 0 0,2 4 0,-3-4 0,2 3 0,-1-3 0,-1-1 0,3 2 0,-2 0 0,1 3 0,-1-2 0,0 0 0,-1-1 0,0-1 0,0 0 0,-1 1 0,2-2 0,0 4 0,4 3 0,0 0 0,2 2 0,-4-5 0,-2-3 0,-1 1 0,-2-6 0,0 3 0,0-4 0,-1 1 0,0 0 0,1-1 0,0 2 0,0 1 0,2 1 0,-2 0 0,2-1 0,-2-1 0,0 1 0,1-1 0,-1 0 0,1 1 0,-1-1 0,-1 1 0,1-1 0,0 0 0,0 1 0,0-1 0,2 2 0,0 0 0,1 0 0,-1 1 0,1-2 0,-2 0 0,2 0 0,-2-1 0,1 1 0,-2-1 0,2 1 0,-2-2 0,2 1 0,-2-2 0,1 1 0,-1 0 0,0 0 0,2 1 0,0-1 0,1 2 0,1 0 0,-2-1 0,-1 0 0,0-1 0,-1-1 0,1 0 0,-1 1 0,0-1 0,1 1 0,-1-1 0,0 0 0,1 0 0,-1 1 0,0-1 0,1 1 0,-1-1 0,1 0 0,-1 0 0,-1 2 0,1-2 0,0 1 0,0-1 0,0 0 0,1 1 0,-1-1 0,0 1 0,1-1 0,-2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47:21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24575,'0'4'0,"0"5"0,0 0 0,0 3 0,0 1 0,0-2 0,0 0 0,0 1 0,0-7 0,0 4 0,0-7 0,0 1 0,0 1 0,0 1 0,0 1 0,0 2 0,0-1 0,0 1 0,0-2 0,0-1 0,0-1 0,0-1 0,0 1 0,0 0 0,0 1 0,0 0 0,0 1 0,0-1 0,0-1 0,0 1 0,0-2 0,0 3 0,0-3 0,0 1 0,0-1 0,0 0 0,0-1 0,0 5 0,0-1 0,0 7 0,0-2 0,0 4 0,0-6 0,0 3 0,0-6 0,0 2 0,0-1 0,1-3 0,-1 1 0,2-3 0,-2 3 0,0-2 0,1 1 0,-1 0 0,1 1 0,-1 3 0,0-1 0,0 1 0,0-2 0,0-1 0,0-1 0,0-1 0,0 1 0,0-1 0,0 3 0,0-1 0,2 3 0,-2-1 0,2 1 0,-1-2 0,-1 0 0,2 0 0,-2 1 0,0-3 0,0 1 0,0-1 0,0 1 0,0 1 0,0 0 0,0 0 0,0 0 0,0 1 0,0-1 0,0-1 0,0-1 0,0-1 0,0 1 0,0 0 0,0 1 0,0 0 0,0 0 0,0 1 0,0 1 0,0-1 0,0 0 0,0 0 0,0-1 0,0 1 0,0-3 0,0 3 0,0-2 0,0 3 0,0-3 0,0 4 0,0-3 0,0 5 0,0-3 0,0 1 0,0-3 0,0 0 0,0-1 0,0 0 0,0 2 0,0-1 0,0 3 0,0-2 0,1-1 0,-1 1 0,2 0 0,-2 0 0,0 0 0,1 0 0,-1 1 0,3-1 0,-3 2 0,2 0 0,-1-1 0,0 1 0,0-2 0,0 1 0,0-1 0,0 0 0,-1-1 0,0-1 0,0-1 0,1 0 0,0-1 0,0 1 0,0 1 0,0 0 0,0 0 0,-1-1 0,1 1 0,0-1 0,1 6 0,-1-4 0,0 3 0,1-3 0,-2 0 0,3 1 0,-3 1 0,3-1 0,-1 0 0,-1 2 0,1-1 0,-1 1 0,-1-2 0,3 2 0,-2-1 0,0 3 0,1-4 0,-2 4 0,1-3 0,1 1 0,-2-2 0,1-1 0,1-1 0,-2-1 0,1 1 0,-1-1 0,0 3 0,2-1 0,-2 3 0,1-1 0,1 5 0,-2-2 0,3-2 0,-3-1 0,1-5 0,-1 4 0,2 1 0,-1-2 0,1 3 0,1-4 0,-3 2 0,3 1 0,-3-1 0,3 0 0,-3 2 0,2-1 0,-1 1 0,1-2 0,0 2 0,-1-1 0,0 1 0,0-2 0,1 0 0,0 1 0,1 1 0,1 0 0,-2 1 0,1-1 0,-2-2 0,2 0 0,1 3 0,-1-2 0,-2 2 0,2-3 0,-1-1 0,-1 1 0,2-2 0,-1 3 0,1-1 0,0 0 0,0 0 0,-1 1 0,0-3 0,0 4 0,1-3 0,-1 5 0,1-3 0,-1 1 0,1-2 0,-2 0 0,3 4 0,-3-2 0,3 2 0,-1-2 0,-1-2 0,1 3 0,-2-3 0,1 0 0,1 0 0,-3 0 0,3 1 0,-1-1 0,1 0 0,-1 0 0,0 1 0,-1-1 0,1-2 0,0 2 0,0-1 0,0 1 0,0 0 0,0 1 0,1-1 0,-2 0 0,3 2 0,-3-3 0,2 3 0,-2-5 0,1 1 0,-1 1 0,1-2 0,-2 3 0,2-3 0,-1 3 0,1-2 0,-1 3 0,1-1 0,-1 0 0,-1 0 0,3-1 0,-1 1 0,-1-1 0,1-1 0,-2 1 0,1-1 0,-1-1 0,3 3 0,-2-1 0,1 1 0,-1 0 0,1 0 0,-1 0 0,1-2 0,-2 2 0,2-3 0,-1 3 0,-1-3 0,3 3 0,-3-1 0,3 1 0,-2 0 0,1 1 0,0-1 0,0-1 0,-1 0 0,-1-1 0,1 0 0,0 0 0,1 1 0,-1 0 0,1 0 0,-1 0 0,0 1 0,-1 1 0,1-3 0,0 2 0,1 1 0,-1 1 0,2 1 0,-3 0 0,3-2 0,-3 3 0,3-1 0,-3 0 0,2 0 0,-1-3 0,-1 1 0,2-1 0,-1 0 0,0 0 0,1 1 0,-1-3 0,1 2 0,-1-3 0,2 3 0,-3-3 0,1 3 0,1-3 0,-2 3 0,1-1 0,0 1 0,0 0 0,2 0 0,-3-1 0,1-1 0,1 1 0,-2-1 0,3 3 0,-3-1 0,3 0 0,-3 2 0,3-3 0,-1 2 0,-1-3 0,2 3 0,-3-3 0,3 2 0,-3-1 0,3 3 0,-1-2 0,0 3 0,1-3 0,-3-2 0,3 2 0,-3-1 0,3 1 0,-1 0 0,-1 1 0,2-1 0,-3-1 0,3 0 0,-2-1 0,1 1 0,-1 0 0,2 3 0,-3-3 0,2 1 0,-2-1 0,1-1 0,-1 3 0,3-1 0,-3 0 0,3 3 0,-1-2 0,0 0 0,-1-1 0,0 1 0,0-1 0,2 1 0,-3-1 0,1-1 0,0-1 0,0 2 0,0-1 0,-1-1 0,1 2 0,0 1 0,0-1 0,0 3 0,0-3 0,0 0 0,-1 0 0,0 0 0,2 1 0,-2 1 0,1-2 0,1 2 0,-2-1 0,1-3 0,-1 2 0,2-3 0,-2 3 0,1-3 0,1 3 0,-2-1 0,1 3 0,-1-1 0,2 1 0,-2-4 0,3 2 0,-3-3 0,1 2 0,-1-3 0,2 1 0,-2 1 0,1 1 0,-1 1 0,0 1 0,2-1 0,-2 0 0,1-1 0,-1 1 0,0-2 0,0 1 0,2 4 0,-2-4 0,1 4 0,-1-3 0,2-1 0,-2-1 0,1-1 0,-1 0 0,0 1 0,0 1 0,0 3 0,0-2 0,0 4 0,2-1 0,-2-1 0,2 0 0,-2-3 0,0-1 0,0-1 0,0 0 0,0 0 0,1 0 0,-1 1 0,1-1 0,-1 3 0,0 0 0,0-1 0,0 5 0,0-5 0,0 5 0,0-1 0,0-1 0,0-1 0,0-4 0,0-1 0,0 1 0,0 1 0,0 0 0,0 0 0,0-1 0,0 1 0,0-1 0,0 3 0,0-1 0,0 1 0,0 0 0,0 0 0,0-1 0,0-1 0,0-1 0,0 0 0,0 1 0,0 1 0,-1 1 0,1 0 0,-2-1 0,2 1 0,0-3 0,0 3 0,0-2 0,0 3 0,-1-3 0,1 2 0,-1-3 0,1 3 0,0-3 0,0 3 0,-2-3 0,2 2 0,-1-3 0,1 3 0,-2-2 0,2 1 0,-1-1 0,1 1 0,0-1 0,0 2 0,0 1 0,-2-1 0,2 2 0,-1-2 0,-1-1 0,2 1 0,-1 0 0,1 0 0,0 1 0,0-2 0,0 3 0,0-1 0,0 0 0,0 0 0,-1-1 0,0-1 0,-1 0 0,1-1 0,0 3 0,1-3 0,-1 3 0,0-3 0,0 1 0,1 1 0,0-2 0,0 3 0,0-3 0,-1 1 0,0 0 0,0 0 0,1 1 0,0-1 0,0 1 0,0 0 0,-1 1 0,0 1 0,0-3 0,-1 2 0,2-1 0,-1-1 0,-1 2 0,0 2 0,1-1 0,-1 1 0,1-4 0,0-1 0,0 0 0,1-1 0,-1 3 0,0-1 0,-1 4 0,0-1 0,0 1 0,0-3 0,2 1 0,-1-3 0,1 3 0,-1-3 0,1 1 0,-2-1 0,1 1 0,-1-1 0,1 3 0,-1-3 0,2 2 0,-1-3 0,0 1 0,0 0 0,0 0 0,1 1 0,-1-2 0,0 2 0,0-2 0,0 0 0,1 1 0,-2 0 0,2 0 0,0-1 0,0 1 0,-1-1 0,1 2 0,-1-1 0,1 3 0,0-1 0,0 1 0,-2-1 0,2 1 0,-2 0 0,1-1 0,1 1 0,-1-3 0,1 1 0,0-1 0,0 3 0,0-1 0,0 3 0,0-3 0,-2-1 0,2-1 0,-1 1 0,1-1 0,0 3 0,0-3 0,0 2 0,0-1 0,0-1 0,0 2 0,1-3 0,-1 1 0,2 0 0,-1-2 0,0 2 0,2-3 0,-1 3 0,0-3 0,-2 1 0,2-1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7:24.4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1031 81 24575,'-4'-2'0,"1"1"0,1-1 0,-1 0 0,1 1 0,1-1 0,-1 1 0,0-2 0,0 0 0,0 1 0,-1-2 0,1 3 0,-1-2 0,1 3 0,0-2 0,-2 1 0,1 1 0,0-2 0,1 2 0,-1-1 0,1 0 0,0 0 0,-1-1 0,1 2 0,0-1 0,-1 0 0,1 1 0,-1-2 0,0 1 0,-1 0 0,2 0 0,0 1 0,-1-2 0,1 1 0,0 0 0,0 0 0,0 1 0,1-1 0,-1 1 0,0-1 0,-1 1 0,1-2 0,0 2 0,-1-2 0,1 1 0,0 0 0,0 0 0,0 1 0,1-1 0,-1 0 0,-1 1 0,1-2 0,0 1 0,0 0 0,0 0 0,0 1 0,1-1 0,-1 0 0,-1 1 0,1-1 0,0 0 0,-1 0 0,1 0 0,0 0 0,-1 1 0,0-2 0,0 2 0,0-2 0,0 2 0,1-1 0,0 1 0,-1-1 0,1 1 0,0 0 0,0 0 0,0-1 0,-1 1 0,1-1 0,-1 1 0,-1 0 0,0 0 0,-1 0 0,-1 0 0,-3 0 0,1 0 0,-2 0 0,3 0 0,0 0 0,2 0 0,2 0 0,0 0 0,0 1 0,-4 1 0,1 0 0,-4 0 0,4 0 0,1-2 0,1 2 0,2-1 0,0-1 0,-1 1 0,1 0 0,-2 0 0,2 1 0,-3 1 0,0-1 0,-2 2 0,-4 0 0,2-1 0,-1 1 0,3-1 0,2-1 0,1-1 0,1 1 0,-3 0 0,-1 2 0,-3 0 0,1 1 0,0-1 0,4 0 0,1-3 0,2 0 0,1 0 0,-3 1 0,2 0 0,-4 0 0,1 0 0,1-1 0,1 0 0,2 1 0,-2-1 0,2 1 0,-1-2 0,0 2 0,-2-1 0,1 2 0,-1-1 0,1 1 0,-3-1 0,1 1 0,-3-1 0,1 1 0,0-1 0,1 0 0,0 0 0,1 0 0,0-1 0,1 2 0,1-2 0,0 0 0,-2 3 0,1-3 0,-3 3 0,2-1 0,0-1 0,1 0 0,1-1 0,0 0 0,1 0 0,-3 2 0,1-1 0,-3 1 0,3-2 0,1 0 0,-1 1 0,2-2 0,-2 1 0,0 0 0,2 0 0,-3 2 0,1-1 0,-2 1 0,1 0 0,-1-1 0,2-1 0,0 2 0,-1-3 0,3 1 0,-3 0 0,2-1 0,0 1 0,0-1 0,0 2 0,-1-2 0,-1 2 0,-4 0 0,2 1 0,-2-2 0,4 1 0,1-1 0,2 0 0,0-1 0,-1 0 0,1 0 0,0 0 0,-1 0 0,1 0 0,0 0 0,0 0 0,-1 0 0,-2 0 0,-1 1 0,-2 1 0,1 0 0,2 0 0,1 0 0,2-2 0,-1 1 0,1-1 0,0 0 0,-1 0 0,1 0 0,0 0 0,-1 0 0,1 0 0,0 0 0,0 0 0,-1 0 0,1 0 0,0 0 0,-1 0 0,1 0 0,0 0 0,-1 0 0,1 0 0,0 0 0,-1 0 0,1 0 0,0 0 0,0 0 0,-1 0 0,1 0 0,0 0 0,-1 0 0,1 0 0,0 0 0,-1 0 0,1 0 0,0 0 0,-1 0 0,1 0 0,-1 0 0,0 0 0,-1 0 0,1 0 0,0 0 0,0 0 0,0 0 0,1 0 0,0 0 0,-1-1 0,1 1 0,0-1 0,-1 1 0,1 0 0,0 0 0,0-1 0,-1 1 0,1-1 0,0 1 0,-1-1 0,1 0 0,0 0 0,-1 1 0,1 0 0,0 0 0,-1 0 0,0-1 0,0 1 0,0-1 0,0 1 0,1 0 0,1-1 0,-1 0 0,1 0 0,-3 1 0,1 0 0,0 0 0,-1-1 0,2 1 0,-2-1 0,0 1 0,2 0 0,-2 0 0,2-1 0,0 1 0,-1-2 0,1 2 0,-2-1 0,1 1 0,-1-2 0,-1 2 0,2-1 0,0 0 0,0 0 0,1 0 0,0 1 0,-1-1 0,1 1 0,0-1 0,0 1 0,-1-1 0,1 1 0,0-1 0,0 1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7:29.5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0 24575,'-1'7'0,"0"-2"0,0-1 0,0-1 0,1 2 0,-1-1 0,0 1 0,1-1 0,-2-1 0,1-2 0,1 1 0,-1 2 0,0-1 0,0 4 0,-1-4 0,0 3 0,2-1 0,-1-1 0,-1 0 0,2-1 0,-1 0 0,1 0 0,0-1 0,0 0 0,0 1 0,-1-2 0,1 2 0,-2 0 0,1 1 0,0-1 0,0 1 0,1-2 0,-2 1 0,1-1 0,0-1 0,0 6 0,-1-4 0,1 5 0,-1-4 0,1 0 0,0 0 0,0-2 0,1 0 0,-2 5 0,0-2 0,-1 3 0,2-3 0,0-1 0,-1 1 0,2-3 0,-1 3 0,1-2 0,0 0 0,-1-2 0,1 3 0,-1-1 0,0 2 0,-1 0 0,1 0 0,-2 0 0,3-1 0,-1 1 0,0-3 0,1 2 0,-1-2 0,1 0 0,0 2 0,-1-2 0,0 2 0,-1-1 0,2 1 0,-1 1 0,1 1 0,-1-3 0,0 2 0,0-2 0,1 2 0,-1-3 0,1 3 0,-1-1 0,0 1 0,1 0 0,-1 0 0,-1 0 0,2-1 0,-1-1 0,0 0 0,1 0 0,-2 1 0,1 0 0,0 1 0,0-1 0,-1 2 0,1 0 0,0 0 0,1-2 0,0 1 0,0-3 0,0 2 0,-1-2 0,0 2 0,-1 0 0,2 1 0,-1 0 0,1 0 0,-1 0 0,0-1 0,0 1 0,1-3 0,0 2 0,0-2 0,-1 2 0,1-1 0,-1 1 0,1 1 0,0-2 0,-2 1 0,2-1 0,-1 1 0,1-1 0,-1 0 0,1 0 0,-1-1 0,1 2 0,0-1 0,0 1 0,-1-1 0,0 2 0,0-1 0,0-1 0,0 2 0,0-2 0,0 2 0,1-3 0,0 3 0,0-2 0,-2 1 0,2-1 0,-1 0 0,1 0 0,0-1 0,0 0 0,0 1 0,0 0 0,0 0 0,0 0 0,0-1 0,-1 1 0,1-1 0,-1 0 0,1 1 0,0 0 0,0 0 0,0 1 0,0-1 0,0 2 0,0-1 0,0 0 0,0-1 0,0 1 0,0-2 0,0 3 0,0-2 0,0 1 0,0-1 0,0 0 0,0 1 0,0-1 0,0 1 0,0-1 0,0 2 0,0-3 0,0 2 0,0-2 0,0 2 0,0-2 0,0 2 0,0-1 0,0 0 0,0 2 0,0-3 0,1 3 0,-1-2 0,2 1 0,-1 0 0,1 0 0,-2 1 0,1-3 0,-1 3 0,0-2 0,0 2 0,0-3 0,0 2 0,1-1 0,-1 3 0,2-2 0,-1 2 0,-1-2 0,1 1 0,-1 0 0,0 0 0,0 2 0,0-2 0,-1 2 0,1-3 0,-1-1 0,-1-1 0,2 0 0,-1-1 0,1 1 0,0 0 0,0 1 0,0 0 0,0 0 0,0 4 0,0-4 0,0 4 0,0-4 0,0 0 0,0-1 0,0 1 0,0-1 0,0 0 0,1 0 0,-1 0 0,3 0 0,-2 1 0,0 0 0,0-1 0,0 1 0,0 0 0,0 0 0,0 2 0,-1-3 0,2 2 0,-2-2 0,2 0 0,-1 2 0,1 0 0,-1 1 0,1 0 0,0 0 0,-2-1 0,1 1 0,0-3 0,0 2 0,0-2 0,-1 0 0,0 2 0,1-2 0,-1 2 0,1-1 0,0 1 0,-1 0 0,3 2 0,-3-1 0,2 3 0,-1-3 0,1 2 0,-2-2 0,3 0 0,-3-1 0,2-1 0,-2 0 0,1-1 0,-1 1 0,2 1 0,-2 3 0,2-2 0,0 3 0,0-3 0,1 2 0,-1-1 0,1 3 0,0-2 0,-1-2 0,0-1 0,-2-2 0,2 1 0,-2 0 0,2 0 0,-1 1 0,1 0 0,-1 0 0,2 0 0,-1-1 0,0 1 0,0-2 0,0 0 0,-2 0 0,2 0 0,0 4 0,0-2 0,2 4 0,-1-3 0,0-1 0,0 0 0,-1-2 0,-1 0 0,1-1 0,-1 1 0,1 0 0,-1-1 0,0 1 0,1-1 0,-1 2 0,2-1 0,0 1 0,0 0 0,0 0 0,0 0 0,-1-1 0,0 0 0,0 1 0,1-1 0,-2 0 0,1-1 0,-2 1 0,2 1 0,0 0 0,1 1 0,1 0 0,0 1 0,0-1 0,-2-1 0,0-1 0,0-1 0,0 1 0,-1 0 0,1 3 0,2-1 0,-1 1 0,0-3 0,0 0 0,-2 1 0,1-1 0,-1 1 0,2 0 0,-1 0 0,0 0 0,1-2 0,-2 1 0,1-2 0,-2 2 0,2 0 0,0 1 0,0 0 0,1 1 0,0-1 0,1 1 0,-2-2 0,0 0 0,0-1 0,0 1 0,0-1 0,-1 1 0,1-2 0,1 3 0,-1-2 0,0 2 0,1-2 0,-2 2 0,1-1 0,-1-1 0,0 1 0,1-2 0,-1 1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7:38.5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24575,'5'2'0,"-1"0"0,-2 1 0,1-2 0,-1 1 0,0-1 0,1 0 0,-1 1 0,0 0 0,0-1 0,1 1 0,-1-1 0,0 2 0,2-1 0,-3 0 0,3 1 0,-3-2 0,1 1 0,0-1 0,1 2 0,0 0 0,3 3 0,-1-1 0,1 1 0,-1-1 0,-2-1 0,0 0 0,-1-1 0,0-1 0,-2 1 0,2-1 0,-1 0 0,0 0 0,1 0 0,0 0 0,0-1 0,0 0 0,1 1 0,0 0 0,1 0 0,0 0 0,1 2 0,-3-1 0,2-1 0,-2 0 0,0 0 0,1 0 0,-1 0 0,1 0 0,0 1 0,2-1 0,-3 1 0,2-1 0,-3 0 0,1 0 0,-1 0 0,2 0 0,2 4 0,0-2 0,2 3 0,-4-4 0,2 1 0,-2-1 0,0 1 0,0-3 0,-2 1 0,1-1 0,0 3 0,1-2 0,1 3 0,-1-1 0,0 0 0,0-1 0,0-1 0,-1 2 0,2 0 0,-2 0 0,1-1 0,-1-1 0,-1 0 0,2 0 0,0 2 0,1 1 0,1-1 0,-1 1 0,0-3 0,-2 2 0,-1-2 0,1 1 0,-1-1 0,2 1 0,-1 0 0,2 1 0,-1-1 0,1 0 0,-2 2 0,2-2 0,-1 3 0,0-1 0,0 0 0,0 0 0,0-1 0,1-1 0,-3 0 0,1-2 0,-2 1 0,2-1 0,-2 1 0,2 1 0,0 0 0,0 0 0,1 0 0,-1 1 0,2-1 0,-2 1 0,3-1 0,-3 2 0,1-2 0,-2 0 0,2 1 0,-2-2 0,1 2 0,-1-2 0,1 2 0,-2-2 0,2 3 0,0-2 0,0 0 0,-1 1 0,1-2 0,-2 2 0,2-2 0,-1 0 0,1 2 0,-2-2 0,2 3 0,0-2 0,0 2 0,1-2 0,-2 1 0,1 1 0,0-2 0,0 1 0,-1-1 0,2 1 0,-3-2 0,2 0 0,-2 2 0,2-2 0,0 3 0,0-1 0,0 1 0,1 0 0,1 0 0,-1 0 0,0 0 0,0 0 0,-1-1 0,-1 1 0,0-3 0,0 3 0,1-2 0,-1 1 0,1 0 0,0 0 0,-1 1 0,1-3 0,-1 3 0,2-1 0,-1 1 0,1-1 0,0 4 0,-2-5 0,1 5 0,0-4 0,0 1 0,1-1 0,-1 0 0,-1-1 0,3 1 0,-3 1 0,3-1 0,-3 0 0,1-2 0,0 1 0,1 3 0,-1 0 0,1 2 0,-1-5 0,0 4 0,1-3 0,0 4 0,-1-1 0,0-1 0,0 0 0,0-2 0,-1 1 0,0 0 0,0-1 0,0 1 0,1-3 0,-1 3 0,0-2 0,1 1 0,0-1 0,-1 0 0,3 3 0,-4-2 0,3 1 0,-2-1 0,-1-2 0,2 0 0,-2 0 0,3 2 0,-3-1 0,2 2 0,-1-2 0,1 2 0,0-3 0,-2 0 0,1 2 0,0-2 0,0 3 0,1-2 0,0 2 0,-2-2 0,2 1 0,-1 0 0,1-2 0,-2 0 0,2 1 0,-2-1 0,1 0 0,0 0 0,-1 1 0,1-1 0,1 1 0,-2 0 0,1 2 0,0-3 0,-1 2 0,2-2 0,-1 1 0,0-1 0,0-1 0,-1 2 0,2 0 0,-1 2 0,3-1 0,-1 1 0,1-1 0,-2 0 0,-1-1 0,1 0 0,0-1 0,-1 0 0,1 0 0,-1 2 0,2-1 0,0 1 0,0-1 0,1 2 0,-2-3 0,0 3 0,1-2 0,-1 0 0,0-1 0,1 2 0,0-1 0,0 2 0,1-3 0,-2 3 0,1-2 0,-1 0 0,0-1 0,0 1 0,1 0 0,-1 0 0,1 0 0,-2 0 0,1-1 0,-1 0 0,0 0 0,1 1 0,0-1 0,-1 0 0,1 0 0,-2 0 0,2-2 0,-2 2 0,3-2 0,-3 2 0,2-1 0,-2 2 0,2-1 0,-1 0 0,2 0 0,-2 1 0,1-1 0,-2 0 0,2 1 0,-1-1 0,2 1 0,-1 0 0,1 0 0,-1 0 0,-1-1 0,1-1 0,-2 1 0,2-1 0,-1 1 0,1-1 0,-1 1 0,1 2 0,1-3 0,-2 4 0,1-5 0,-1 4 0,2-3 0,-2 1 0,1-1 0,-1 1 0,0 0 0,1-1 0,-1 1 0,1-2 0,-2 2 0,2 0 0,-2 0 0,3 1 0,-1 1 0,2 0 0,-2 1 0,1-3 0,-1 2 0,0-1 0,1-1 0,-2 1 0,0-1 0,0 4 0,1-1 0,2 2 0,-3-2 0,3-2 0,-3 2 0,1-3 0,0 2 0,0-2 0,-2 1 0,2 1 0,0 1 0,0 0 0,2 1 0,-1-1 0,0-1 0,-1-1 0,0-1 0,-2 1 0,2 2 0,0-1 0,0 4 0,1-3 0,1 4 0,-1-4 0,2 2 0,-2-4 0,-1 1 0,0-2 0,0 3 0,0 1 0,1 1 0,0-2 0,-2-1 0,0-2 0,0 0 0,-1 1 0,3 2 0,-2 0 0,1 2 0,0 0 0,-1-3 0,1-1 0,0 0 0,-2-1 0,1 3 0,-1 1 0,1 2 0,0-2 0,1 0 0,-2-3 0,1 0 0,-1 0 0,1-2 0,0 4 0,0-2 0,-1 5 0,1-3 0,-1 2 0,2-2 0,-1-1 0,0-1 0,0 0 0,-1-1 0,1 0 0,-1 1 0,0-1 0,1 0 0,-1 0 0,1 1 0,-1-1 0,0 0 0,1 0 0,0 1 0,0 0 0,0 1 0,-1 0 0,2-1 0,-2 0 0,1-1 0,-1 2 0,0 1 0,2 0 0,-2 2 0,2-2 0,-2 0 0,2 0 0,-1-1 0,-1 0 0,1-2 0,-1 0 0,0 0 0,0 1 0,1 0 0,-1 0 0,1 0 0,-1 0 0,0 0 0,1 0 0,0 0 0,0 1 0,-1-2 0,1 2 0,-1-1 0,1 0 0,-1 2 0,0-1 0,0 0 0,1 0 0,-1-1 0,1 0 0,-1 0 0,0-1 0,0 0 0,1 1 0,0-1 0,0 0 0,-1 0 0,0 1 0,0-1 0,0 0 0,0 0 0,1 1 0,-1-1 0,1 0 0,-1 1 0,0-1 0,0 0 0,0 0 0,0 2 0,1-2 0,-1 2 0,1-2 0,-1 1 0,1-1 0,0 3 0,0 1 0,-1-1 0,1 2 0,-1-5 0,2 2 0,-2-2 0,1 0 0,0 1 0,0 2 0,0-1 0,-1 2 0,1-2 0,-1-1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7:57.9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 24575,'0'8'0,"0"-1"0,0-1 0,0-2 0,1-2 0,-1 1 0,1 0 0,1 6 0,-1-1 0,2 4 0,-1-6 0,-1 0 0,-1-3 0,0 0 0,1 2 0,1 1 0,0 1 0,0-2 0,-2 0 0,1-2 0,-1 1 0,1 0 0,0 0 0,0 1 0,-1-3 0,1 2 0,-1-2 0,1 2 0,-1-2 0,0 3 0,0-2 0,0 0 0,0-1 0,0 2 0,0 0 0,0 1 0,1-1 0,-1-1 0,1 0 0,-1-1 0,0 0 0,0 0 0,0 1 0,0-1 0,0 0 0,0 1 0,1 0 0,0 1 0,0 0 0,-1-1 0,0 0 0,0-1 0,0 1 0,0 1 0,0 3 0,0-3 0,0 1 0,0-1 0,0-2 0,0 2 0,1-3 0,-1 2 0,1 0 0,-1 4 0,0 0 0,0 0 0,0 1 0,0-1 0,0 1 0,0 1 0,0-2 0,0-1 0,0-1 0,0-1 0,0 1 0,0-1 0,0 2 0,0 1 0,0 0 0,0 0 0,0-3 0,0 1 0,0-2 0,0 2 0,0 1 0,-1 2 0,0-2 0,0 2 0,1-1 0,-1-2 0,0 3 0,0-2 0,1-1 0,0 0 0,0-2 0,0 3 0,0-3 0,0 3 0,0-2 0,0 1 0,0-1 0,0-1 0,0 0 0,-1-1 0,1 1 0,-1 1 0,1 1 0,0 1 0,-1-1 0,1 4 0,-2-5 0,2 5 0,-1-7 0,1 2 0,-1-2 0,1 1 0,0-1 0,0 0 0,0 2 0,-1-1 0,1 3 0,-3-1 0,3 0 0,-1 1 0,0 0 0,1-1 0,-2 0 0,2-1 0,0 1 0,0 1 0,0-1 0,0 2 0,-1-1 0,1 3 0,-1-1 0,-1 1 0,2-2 0,-3 1 0,3-3 0,-1 2 0,0-5 0,1 3 0,-2-2 0,1 2 0,0-2 0,0 4 0,0 0 0,-1 2 0,1-2 0,0-1 0,0-1 0,0 0 0,1 0 0,0-1 0,0 0 0,0-1 0,0 1 0,0 3 0,0-2 0,0 1 0,0-2 0,0 2 0,0-1 0,0 1 0,0-4 0,0 0 0,0 0 0,0 4 0,0-2 0,0 2 0,1-2 0,-1 0 0,1-1 0,-1 0 0,0 2 0,2-2 0,-2 6 0,1-2 0,-1 3 0,1-1 0,0-2 0,1 0 0,-2-2 0,1-2 0,-1 1 0,0-2 0,0 1 0,1 0 0,0 1 0,0 1 0,0 0 0,-1-1 0,1-1 0,-1 0 0,0 4 0,0 0 0,0 4 0,2 1 0,-2-3 0,3 0 0,-3-3 0,1-2 0,-1 0 0,0-2 0,1 3 0,0-1 0,0 2 0,-1-3 0,0-1 0,1 2 0,-1-1 0,1 0 0,1 1 0,-2-2 0,1 2 0,-1-2 0,1 0 0,-1 1 0,1 0 0,-1 0 0,0 0 0,0-1 0,0 1 0,0-1 0,0 0 0,1 2 0,0-2 0,0 3 0,-1 1 0,1-1 0,-1 3 0,1-4 0,-1 3 0,0-2 0,0 0 0,0 1 0,0-1 0,2-2 0,-2 1 0,1 0 0,-1-2 0,1 2 0,-1-2 0,1 2 0,1-1 0,-2 0 0,1 2 0,-1-3 0,1 2 0,-1-1 0,1 0 0,-1 0 0,0 1 0,0-2 0,1 2 0,0 0 0,0-2 0,-1 2 0,0-1 0,0 0 0,0 2 0,0-3 0,0 3 0,0-1 0,0 0 0,0 0 0,0-1 0,0 1 0,0-2 0,1 0 0,-1 2 0,1-2 0,-1 3 0,0-2 0,1 0 0,-1 1 0,1-1 0,-1 1 0,0 0 0,0-1 0,0 1 0,0 1 0,1 0 0,0 0 0,0-1 0,-1 0 0,0-2 0,1 3 0,-1-1 0,2 2 0,-2-3 0,0 0 0,0-1 0,0 5 0,1-1 0,-1 1 0,1 0 0,-1-5 0,0 2 0,0-2 0,0 0 0,0 2 0,0 0 0,0-1 0,0 1 0,0-2 0,0 0 0,0 1 0,0-1 0,0 0 0,0 2 0,0-2 0,0 3 0,0-2 0,0 2 0,0-2 0,0 4 0,0-2 0,0 4 0,0-4 0,0 2 0,0-2 0,0 1 0,0 0 0,0 0 0,0 0 0,0 0 0,0 0 0,0-1 0,0-2 0,0 0 0,0-1 0,0 2 0,0-1 0,0 2 0,0 1 0,-1-1 0,1 0 0,-1 1 0,1 0 0,0-1 0,0-1 0,0-2 0,0 2 0,-1-1 0,0 4 0,0-3 0,1 2 0,0-2 0,0 1 0,0-1 0,-1 1 0,1-2 0,-1 0 0,1 1 0,0 0 0,0 1 0,0 0 0,0 1 0,0 3 0,0 0 0,0 0 0,0-4 0,0 0 0,0-1 0,0 0 0,0-1 0,0-1 0,0 3 0,0 1 0,0 1 0,0 0 0,0-2 0,0 0 0,0 0 0,0 0 0,0 0 0,0-1 0,0 0 0,0-2 0,0 1 0,0 0 0,0 2 0,0-1 0,-1-1 0,0 1 0,0-2 0,1 0 0,-1 2 0,1-1 0,-1 0 0,1 1 0,0-2 0,0 2 0,0-1 0,-1 0 0,0 0 0,0 0 0,1-1 0,0 5 0,0-3 0,0 4 0,0-5 0,0-1 0,0 1 0,0 0 0,0 0 0,0 0 0,0 0 0,0 0 0,0 2 0,0 1 0,0-1 0,0 0 0,0-1 0,0 1 0,0-1 0,0 1 0,0-3 0,0 3 0,0-2 0,0 0 0,0-1 0,0 5 0,0-1 0,0 2 0,0-3 0,0-3 0,0 0 0,0 1 0,0-1 0,0 0 0,0 0 0,2 2 0,-2 1 0,2 1 0,-2-1 0,3 0 0,-3-3 0,1 2 0,-1-2 0,0 1 0,0 0 0,0 0 0,0 1 0,1 0 0,-1 1 0,2-1 0,-2 1 0,1-1 0,-1 0 0,2-1 0,-2 0 0,1 0 0,1 2 0,-2 0 0,2 2 0,-1-4 0,0 4 0,-1-4 0,1 3 0,-1-3 0,2 2 0,-2-2 0,0 0 0,0 0 0,0 0 0,0 1 0,0 1 0,1 0 0,-1-1 0,1 1 0,-1-3 0,0 2 0,0-2 0,0 0 0,0 2 0,0 1 0,1 2 0,0-1 0,0 0 0,-1-3 0,1 2 0,-1-3 0,2 2 0,-2-2 0,1 2 0,-1-2 0,1 2 0,-1-2 0,0 2 0,0-1 0,0 2 0,0-1 0,0 0 0,0-1 0,0 1 0,0 1 0,0 0 0,-1 1 0,1-3 0,-2 2 0,2-2 0,0 2 0,0-2 0,0 1 0,0 1 0,0-1 0,0 0 0,0-1 0,0 1 0,0 0 0,0 1 0,0 0 0,0-1 0,0-1 0,0 1 0,0-2 0,0 3 0,0-2 0,0 1 0,0-1 0,1 1 0,0-1 0,0 0 0,-1 3 0,0-2 0,1 4 0,-1-2 0,2-1 0,-2 0 0,0-3 0,1 3 0,-1-1 0,1 0 0,-1 2 0,0-2 0,0 5 0,0-4 0,1 3 0,0-2 0,1 0 0,-2 1 0,2-3 0,-2 2 0,0-3 0,0 2 0,0-2 0,0 3 0,0-3 0,0 2 0,0-1 0,-2 1 0,2 2 0,-2-2 0,1 1 0,0-3 0,1-1 0,-1 1 0,1-1 0,-1 3 0,0-1 0,1 4 0,-2-4 0,2 3 0,0-5 0,0 2 0,0-1 0,0 0 0,0 2 0,0-3 0,0 2 0,0-2 0,0 2 0,0-2 0,0 3 0,0-2 0,0 1 0,0 0 0,0 3 0,0 0 0,-1 3 0,0-2 0,-1-1 0,1-4 0,1 1 0,0-2 0,0 2 0,0-2 0,0 0 0,0 1 0,0 0 0,0 1 0,-1 0 0,-2 4 0,-2-2 0,2 2 0,1-4 0,2-3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03.9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24575,'4'2'0,"-1"1"0,0-2 0,0 1 0,1 1 0,1-1 0,-1 2 0,1-2 0,-3 0 0,2 0 0,-2-1 0,0 1 0,1 0 0,-1 1 0,2 1 0,0 2 0,1 2 0,2-1 0,-2-1 0,2 1 0,-4-3 0,3 1 0,-3-2 0,1 2 0,-1-1 0,0 0 0,0 1 0,2 0 0,1 3 0,-1-1 0,1 0 0,-3-3 0,1-1 0,-3-1 0,1 1 0,-1-1 0,2 1 0,-1 1 0,2 1 0,-1 1 0,1-1 0,-1 1 0,4 2 0,-2 0 0,4 1 0,-1 1 0,-1-3 0,1-1 0,-4-1 0,1-1 0,1 5 0,1-3 0,1 5 0,-1-4 0,-2 2 0,1-1 0,-1-1 0,0-2 0,-1 0 0,-2-2 0,1 0 0,-2-2 0,1 1 0,0-1 0,-2 1 0,2-1 0,-1 1 0,2 1 0,-2-1 0,2 1 0,-1 0 0,1 2 0,1-3 0,-1 3 0,2-2 0,-2 2 0,1-2 0,3 2 0,0-1 0,1 3 0,0-2 0,-1 1 0,-1-3 0,-1 1 0,-2-2 0,-1 0 0,0-2 0,-1 1 0,1-1 0,0 1 0,1-1 0,-1 2 0,2-1 0,-3 2 0,4-1 0,-3 0 0,4 0 0,-3-1 0,5 3 0,-3-1 0,4 1 0,-1 0 0,1 1 0,2 0 0,-3 0 0,1-2 0,-4 1 0,0-2 0,-1 1 0,-1-2 0,-1 1 0,1-1 0,0 2 0,1-1 0,2 2 0,1-1 0,0 0 0,0-1 0,-3 0 0,0-1 0,-1 1 0,1-2 0,-1 2 0,1 0 0,0-1 0,1 3 0,0-4 0,6 7 0,-2-5 0,3 3 0,-5-2 0,0-2 0,-3 0 0,-1 2 0,1-3 0,-2 2 0,3-1 0,-1 2 0,3-2 0,-2 1 0,0 0 0,0 0 0,-1-1 0,0 3 0,1-4 0,-3 3 0,2-2 0,-2-1 0,1 2 0,-1-2 0,0 1 0,0 0 0,1 0 0,-1 0 0,0 0 0,2 0 0,1 1 0,1 1 0,2 0 0,-4-1 0,2 0 0,-3-1 0,2 0 0,-2 0 0,4 2 0,-3-1 0,2 1 0,-4-1 0,1 0 0,-1 0 0,0 0 0,3 1 0,-1 2 0,2-2 0,-3 0 0,1 0 0,-2 0 0,2 0 0,-2 1 0,1-2 0,0 0 0,0 1 0,0 0 0,1 1 0,-1 0 0,0-1 0,0 0 0,-1-1 0,0-1 0,-1 1 0,1 0 0,0 0 0,0 0 0,-1 0 0,1 1 0,0 0 0,0 0 0,0 0 0,1 0 0,-1 0 0,0 0 0,1 3 0,1-2 0,-2 3 0,2-3 0,-1 0 0,-1 0 0,1 1 0,-1-1 0,0 0 0,0-2 0,0 2 0,-1-2 0,1 2 0,1-1 0,2 3 0,0-1 0,2 2 0,-2-1 0,0-2 0,-2-1 0,1 0 0,-3-1 0,2 0 0,-3 1 0,1-1 0,0 0 0,0 0 0,1 2 0,-1-1 0,1 0 0,1 1 0,-1-1 0,1 2 0,-1 0 0,0 0 0,0-1 0,-1 1 0,1-1 0,0-1 0,0 1 0,-1-2 0,1 1 0,-1 0 0,0 0 0,-1 1 0,2-1 0,-2 2 0,1-1 0,0 0 0,1 0 0,-1-1 0,1 0 0,-1 1 0,2-1 0,-1 1 0,1 0 0,-1 1 0,1 0 0,-2-1 0,1 1 0,0-2 0,0 0 0,-1 1 0,1-2 0,0 3 0,0-2 0,2 1 0,-1 0 0,1 1 0,0-1 0,1 2 0,1-1 0,3 2 0,-2-3 0,-2 1 0,0-1 0,-2 0 0,-1 0 0,0-2 0,-1 0 0,2 0 0,-2 1 0,1-3 0,-1 5 0,3-3 0,-1 2 0,0-1 0,0 1 0,-1-2 0,-1 0 0,1 2 0,0-2 0,0 2 0,0-2 0,1 0 0,-2 1 0,1-1 0,-1 0 0,2 2 0,-1-2 0,0 2 0,4 1 0,-2 0 0,3 2 0,-2-3 0,0-1 0,0 1 0,-1-2 0,0 1 0,-2-2 0,0 1 0,0 1 0,0-2 0,-2 1 0,2-1 0,-1 2 0,0-1 0,0 0 0,0-1 0,0 1 0,0 0 0,0 0 0,-1 0 0,2-1 0,-2 2 0,2-3 0,-1 2 0,2 0 0,-1 0 0,0 1 0,0-2 0,-1 1 0,0 0 0,1-2 0,-1 2 0,4-1 0,1 1 0,1 0 0,0-2 0,-4 2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46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24575,'2'5'0,"0"1"0,-2-3 0,2 1 0,0 3 0,-1-4 0,0 2 0,1-2 0,-2 0 0,2 0 0,-2 0 0,1-1 0,0 0 0,0 0 0,1 1 0,-2-1 0,2 1 0,-2 0 0,1 1 0,0-2 0,0 0 0,0 2 0,0-2 0,-1 2 0,1-2 0,0 0 0,-1 1 0,1-1 0,-1 0 0,1 0 0,1 2 0,-1-2 0,1 2 0,-2 0 0,1-2 0,-1 2 0,0-2 0,0 0 0,0 0 0,1 1 0,0-1 0,0 2 0,0-2 0,-1 2 0,1-2 0,0 0 0,-1 0 0,1 1 0,0-1 0,-1 0 0,1 2 0,0-2 0,1 3 0,-1-2 0,1 2 0,-1-3 0,1 3 0,-2-2 0,2 0 0,0 1 0,-1-2 0,0 4 0,0-1 0,1 1 0,0 1 0,1-2 0,-2 2 0,2-2 0,-3-1 0,2-1 0,-2 0 0,1-1 0,-1 0 0,1 1 0,0 0 0,1 1 0,-1 1 0,1 0 0,0 0 0,-1-1 0,1 0 0,0-3 0,-2 1 0,1-1 0,-1 3 0,1-1 0,-1 1 0,2 0 0,-1-1 0,1-1 0,-2 1 0,1-1 0,-1 0 0,0 1 0,1 0 0,-1 2 0,1-1 0,0 1 0,0-2 0,0 2 0,-1-2 0,1 2 0,-1-3 0,2 2 0,-1-2 0,0 0 0,-1 1 0,0 0 0,0 1 0,0 1 0,0-1 0,0 1 0,0-3 0,1 3 0,-1-2 0,1 0 0,-1-1 0,0 1 0,0-1 0,0 0 0,0 2 0,0-2 0,0 3 0,0-1 0,0 1 0,0 0 0,0-1 0,0 0 0,0-2 0,1 0 0,-1 0 0,1 1 0,0-1 0,0 1 0,1 0 0,-2 3 0,2-3 0,-2 4 0,1-5 0,0 2 0,0-1 0,1 0 0,-2 0 0,1 0 0,-1-1 0,1 0 0,-1 0 0,1 1 0,-1 0 0,1 0 0,-1 2 0,2-2 0,-1 1 0,1 0 0,-2-2 0,1 2 0,-1-2 0,0 2 0,0-1 0,1 1 0,0 1 0,1 0 0,-2 0 0,1-1 0,-1 0 0,0-2 0,1 0 0,0 1 0,0-1 0,-1 1 0,1 0 0,-1 2 0,1-3 0,-1 2 0,0-2 0,1 0 0,-1 1 0,1-1 0,-1 0 0,0 1 0,0 0 0,0 0 0,1 0 0,-1-1 0,1 1 0,-1-1 0,0 2 0,0-1 0,0 2 0,0 1 0,0-3 0,0 1 0,0-2 0,0 1 0,0 0 0,0 1 0,0 0 0,0 1 0,0-3 0,0 3 0,0-3 0,0 2 0,0-2 0,0 1 0,0-1 0,0 0 0,0 0 0,0 1 0,0 0 0,0 0 0,0 0 0,0 0 0,0 0 0,0 0 0,0 0 0,0-1 0,0 1 0,0-1 0,0 0 0,0 1 0,0-1 0,0 0 0,0 0 0,0 1 0,0-1 0,0 0 0,0 0 0,0 1 0,0 0 0,0 0 0,0 0 0,0 0 0,0-1 0,0 0 0,0 1 0,0-1 0,0 0 0,0 0 0,0 1 0,0-1 0,0 1 0,0 1 0,0 1 0,0 0 0,0-1 0,0 0 0,0-1 0,1 0 0,0 2 0,0-3 0,-1 2 0,0-1 0,0 1 0,0 1 0,0 0 0,0 1 0,0-3 0,0 1 0,0-2 0,1-1 0,-1 1 0,2-1 0,-2 0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08.7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24575,'2'3'0,"0"-1"0,1-1 0,0 3 0,1-3 0,1 3 0,-1-2 0,0 0 0,-2 0 0,0-2 0,0 2 0,1-1 0,-1 1 0,0 0 0,0-2 0,1 2 0,0-1 0,0 1 0,2 0 0,-3-2 0,2 2 0,-2-1 0,-1 1 0,1-2 0,0 2 0,0-2 0,1 2 0,1 1 0,1 0 0,2 0 0,-3 0 0,2-2 0,-2 1 0,1-1 0,-1 1 0,1-1 0,-1 1 0,0-1 0,-1-1 0,1 1 0,1 0 0,4 2 0,-2 0 0,5 0 0,-5-2 0,4 2 0,-3-1 0,0 1 0,-2-2 0,-2 1 0,-2-1 0,2 1 0,0-1 0,3 2 0,-2-2 0,2 2 0,-2-2 0,2 1 0,-2 0 0,0-1 0,-1 1 0,-1-1 0,2 0 0,1 0 0,4 1 0,3 0 0,-2 0 0,3 1 0,-5-2 0,1 1 0,-4-1 0,-2 0 0,-1-1 0,2 2 0,5-2 0,2 1 0,6-1 0,-6 2 0,4-2 0,-8 0 0,2 0 0,-5 0 0,2 0 0,-2 0 0,0 0 0,0 0 0,2 0 0,-3 0 0,5 1 0,-3-1 0,3 2 0,-2-2 0,-2 0 0,1 0 0,0 0 0,4 0 0,-1 0 0,0-1 0,1-1 0,-5 1 0,1-1 0,0 2 0,-2 0 0,3 0 0,0 0 0,0 0 0,-1 0 0,4 0 0,-4 0 0,3 0 0,-6 0 0,1 0 0,1 0 0,1-1 0,4-1 0,3 1 0,0-1 0,1 2 0,-2 0 0,-1 0 0,-1 0 0,-4 0 0,0 0 0,-3 0 0,0 0 0,0 0 0,-1 0 0,0 0 0,2-1 0,1 1 0,2-3 0,3 2 0,-1-1 0,2-1 0,-5 3 0,1-2 0,-3 1 0,-1 0 0,0 1 0,-1 0 0,2 0 0,1-1 0,0 1 0,1-2 0,-3 2 0,-3 0 0,1 0 0,0 0 0,1 0 0,1 0 0,-1 0 0,1 0 0,-2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15.4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24575,'5'11'0,"0"-1"0,0 0 0,-1-3 0,0 0 0,-3-3 0,3 0 0,-1 2 0,2 1 0,1 1 0,-2-2 0,1 0 0,-2-2 0,0 0 0,0 1 0,-1-3 0,1 2 0,-1-2 0,0 2 0,4 3 0,-1-1 0,2 5 0,-3-6 0,0 0 0,-2-1 0,1 0 0,-2-2 0,1 1 0,-1-1 0,2 3 0,1 2 0,1 3 0,1-2 0,0 1 0,-1-1 0,0-1 0,0 0 0,-2-2 0,0-1 0,-2-1 0,0 0 0,2 3 0,1 2 0,3 3 0,0 0 0,-1-2 0,-1-2 0,-1-1 0,0 1 0,-1-3 0,-1 1 0,0-4 0,-2 1 0,4 2 0,-2 0 0,1 3 0,0-2 0,0 0 0,-1 0 0,1-1 0,-1 1 0,0-1 0,2 1 0,-1 0 0,1 0 0,-2-1 0,1 2 0,0-2 0,0 3 0,2 0 0,-3-3 0,2 1 0,-3-3 0,0 2 0,1-2 0,-1 2 0,1-1 0,0 1 0,1 3 0,0-2 0,0 2 0,1-2 0,-1 2 0,2-2 0,-2 2 0,2-2 0,-2 0 0,0 0 0,-1-1 0,0-1 0,-1 0 0,1 0 0,2 2 0,-2 0 0,2 1 0,-3-4 0,1 1 0,0-2 0,0 1 0,-2 1 0,2-1 0,0 4 0,1-2 0,1 3 0,-2-1 0,1-3 0,-1 2 0,1-2 0,-2 0 0,1 0 0,-2 0 0,1 0 0,0 0 0,0 0 0,1-1 0,-1 1 0,2 3 0,-1-1 0,1 2 0,-1-2 0,1 0 0,-2 0 0,3-1 0,-4 1 0,4-2 0,-4 1 0,2-1 0,-2 0 0,2 2 0,0-2 0,-1 4 0,1-1 0,-1-1 0,1 2 0,-2-3 0,1-1 0,0 1 0,-1-2 0,1 1 0,0 0 0,0 0 0,0 0 0,-1 0 0,0 3 0,0-1 0,1 2 0,-1-2 0,1 0 0,-1 0 0,0-1 0,0 1 0,0-2 0,0 1 0,0 3 0,0-3 0,0 1 0,0 0 0,0-1 0,0 0 0,0 0 0,0-1 0,0 0 0,0-1 0,0 0 0,0 2 0,0-1 0,0 0 0,0-1 0,0 2 0,0 0 0,0 0 0,0 0 0,0 0 0,0 0 0,0 0 0,0-2 0,0 1 0,0 1 0,0 1 0,0-1 0,0 0 0,0-1 0,0 1 0,0 1 0,1 0 0,-1-1 0,2 1 0,-2-2 0,0 0 0,0 1 0,0-2 0,0 4 0,-2-2 0,2 1 0,-1 0 0,1-3 0,-1 5 0,0-3 0,0 2 0,0-2 0,1 0 0,-1-2 0,1 0 0,-1 0 0,1 0 0,-1-1 0,1 1 0,0 2 0,0-1 0,-2 3 0,2-1 0,-1 0 0,1 3 0,-1 0 0,0 2 0,0-2 0,1-1 0,0 0 0,-1-2 0,1-1 0,-1-1 0,1 1 0,0-2 0,0 3 0,-1-3 0,0 2 0,0-2 0,1 2 0,-1-1 0,1 1 0,-2 0 0,1-1 0,0 0 0,1 0 0,0 0 0,0-1 0,0 0 0,0 2 0,-1-2 0,1 2 0,-2-1 0,2 0 0,-3 2 0,3 0 0,-1-1 0,0 2 0,0-1 0,0 0 0,1 2 0,0-2 0,0-1 0,0-1 0,0 0 0,0-1 0,-1 0 0,1 1 0,-1-1 0,1 1 0,-1 0 0,1 0 0,-1 3 0,1-2 0,0 2 0,0-1 0,0-1 0,0 0 0,0-2 0,0 0 0,-1 1 0,0-1 0,0 0 0,1 0 0,0 1 0,0-1 0,0 0 0,0 1 0,-1-1 0,1 1 0,-1 0 0,1 3 0,0-2 0,0 5 0,0-4 0,0 2 0,-1-4 0,1 1 0,-1-1 0,1 0 0,0 1 0,-1-1 0,0 0 0,0 0 0,0 0 0,1-1 0,-1 0 0,1 2 0,0-2 0,0 2 0,0-2 0,0 0 0,0 2 0,0 0 0,0-1 0,-1 4 0,0-3 0,0 1 0,1-1 0,0-2 0,0 2 0,0 0 0,0 2 0,0 0 0,0 0 0,0-1 0,0-1 0,0 0 0,0-2 0,0 0 0,-1 0 0,1 1 0,-1-1 0,1 0 0,0 1 0,0-1 0,0 0 0,0 0 0,0 1 0,0-1 0,0 0 0,0 0 0,0 2 0,0-1 0,0 0 0,0 1 0,0 1 0,0 0 0,0 1 0,0-3 0,0 0 0,0-1 0,1 1 0,-1 0 0,2 2 0,-1-3 0,1 2 0,-2-2 0,1 0 0,0 4 0,0-2 0,0 1 0,0-1 0,-1-1 0,1 0 0,-1-1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34.4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24575,'3'8'0,"-1"1"0,2-2 0,-1-1 0,-1-2 0,-1 0 0,1-2 0,1 0 0,-1 1 0,1-1 0,-1 0 0,-1 0 0,1 0 0,0-1 0,-2 1 0,2 0 0,-1 1 0,3 2 0,-1-1 0,2 3 0,-2-1 0,1 0 0,1 0 0,0-1 0,-1 0 0,-1 1 0,-1-3 0,0 0 0,-1 0 0,3 2 0,-1 3 0,2-1 0,-2 1 0,1-4 0,-1 1 0,-1-1 0,1 0 0,-1 0 0,0 0 0,1 2 0,1-1 0,0 3 0,0-3 0,0 2 0,0 1 0,0-2 0,1 4 0,-2-7 0,0 3 0,-1-3 0,2 3 0,-1 0 0,1 2 0,0-2 0,-1 0 0,2-1 0,-2 0 0,0 0 0,0-1 0,-1 1 0,1-1 0,-2 0 0,1 1 0,0-2 0,0 2 0,0-1 0,0 1 0,-2-1 0,3 1 0,-2 0 0,0-1 0,2 0 0,-2-2 0,0 1 0,1 1 0,-1 1 0,1 0 0,-1 0 0,1-1 0,0 0 0,-2-1 0,2 0 0,-2 2 0,2-3 0,-1 3 0,1 0 0,-1 2 0,2 0 0,-2-2 0,1 1 0,0-2 0,-1 1 0,1 0 0,-1-1 0,-1 1 0,2 0 0,0 0 0,-1-1 0,0 1 0,0-1 0,0 0 0,0 1 0,0-3 0,-1 2 0,1-1 0,0 0 0,-1 3 0,1-2 0,0 3 0,0-1 0,1 0 0,-2 1 0,3-2 0,-3 0 0,2 0 0,-2-1 0,2 1 0,-2 0 0,0-1 0,1 1 0,-1-1 0,1 1 0,0-1 0,-1 1 0,1-1 0,-1-1 0,0 2 0,1-1 0,0 1 0,0 0 0,-1 2 0,1-2 0,-1 1 0,1-2 0,-1 0 0,0 0 0,0 1 0,0-2 0,0 5 0,0-4 0,0 6 0,0-3 0,0 2 0,0-2 0,0 2 0,0-1 0,0 8 0,0-8 0,0 4 0,0-7 0,0-1 0,0 2 0,0-3 0,0 2 0,0-1 0,0-2 0,0 3 0,0-1 0,0 0 0,0 1 0,0 0 0,0-1 0,0 4 0,0-2 0,0 2 0,0 1 0,0-2 0,0-2 0,0-1 0,0-2 0,0 0 0,0 0 0,0 2 0,0 1 0,0-1 0,0 1 0,0-1 0,0-1 0,0 0 0,0 2 0,0-1 0,0 3 0,0-2 0,0 2 0,0 0 0,2 1 0,-1 2 0,1-1 0,-1 0 0,-1-2 0,0-4 0,0 2 0,2-1 0,-2 1 0,1 0 0,-1-1 0,0 0 0,0-2 0,0 0 0,0 2 0,1 0 0,-1 2 0,1 0 0,1 0 0,-1-1 0,0 0 0,2 1 0,-3-3 0,1 2 0,-1-2 0,0 0 0,0 0 0,0-1 0,0 0 0,0 0 0,0 2 0,0-2 0,0 2 0,0-2 0,0 2 0,0-2 0,0 3 0,0-1 0,0 0 0,0 1 0,0-3 0,0 2 0,0-1 0,0 0 0,0 0 0,-1 0 0,1 0 0,-1 0 0,1 0 0,-1 0 0,1-1 0,-1 0 0,1 0 0,0 1 0,0-1 0,0 0 0,0 2 0,0-2 0,0 2 0,0-2 0,0 0 0,0 1 0,0-1 0,0 0 0,0 1 0,-2-1 0,2 1 0,-1 0 0,1 2 0,0-3 0,0 3 0,-1-1 0,1 1 0,-1 0 0,1 0 0,0 0 0,0 0 0,0 1 0,0-1 0,0-2 0,-2 2 0,2-2 0,-1 0 0,1 0 0,0 0 0,0 1 0,0 1 0,0 0 0,0 2 0,0-2 0,0 3 0,1-2 0,1 0 0,-1-2 0,0 0 0,-1-1 0,1 1 0,0 2 0,1-2 0,-2 1 0,1-3 0,-1 0 0,0 1 0,1 0 0,-1 0 0,2 2 0,-1 0 0,-1-1 0,1 3 0,-1-5 0,1 3 0,0-3 0,0 2 0,-1-2 0,1 1 0,-1-1 0,1 1 0,-1 0 0,0 2 0,1-1 0,0 1 0,1 0 0,-2 0 0,2 0 0,-1-1 0,1-1 0,-2 0 0,1-1 0,-1 0 0,1 0 0,-1 1 0,1 0 0,-1 0 0,0 2 0,1-2 0,0 3 0,0-1 0,0 1 0,-1 1 0,3 0 0,-3 1 0,3-1 0,-2 2 0,2-1 0,0 1 0,0-1 0,-1-1 0,1 0 0,0-1 0,-1 0 0,1 0 0,-2 0 0,2-1 0,-3-1 0,1 0 0,0 0 0,-1-1 0,2 2 0,-1 0 0,0 2 0,0-2 0,-1 1 0,3 1 0,-1 2 0,-1-1 0,2 1 0,-2-1 0,1-2 0,-1 0 0,0 1 0,1-2 0,0 2 0,1-2 0,-1 0 0,1 2 0,0-2 0,-1 2 0,0-2 0,0-1 0,-2-1 0,1 1 0,0 0 0,0 0 0,2 7 0,-2-5 0,3 6 0,-4-8 0,1 1 0,-1-3 0,1 1 0,-1-1 0,1-1 0,1 4 0,-1 1 0,2 1 0,0-1 0,-2-2 0,1 0 0,-2-2 0,1 0 0,1 2 0,-2-1 0,2 0 0,-2 1 0,2-2 0,0 3 0,0-1 0,1 1 0,-1 0 0,1 0 0,1 2 0,-1 0 0,2 0 0,-1-1 0,0-1 0,0 0 0,-2 2 0,0-3 0,0 3 0,1-2 0,0 2 0,2 1 0,-2 1 0,3-1 0,0 7 0,-1-5 0,2 4 0,-4-7 0,-2-1 0,1-2 0,-1-1 0,1 0 0,-2 0 0,2 0 0,-2 3 0,3 1 0,0 3 0,0-1 0,1-1 0,-1 1 0,0-4 0,-1 2 0,0-4 0,-1 1 0,0 0 0,-1-1 0,3 4 0,-2 0 0,2 0 0,-1 0 0,0-1 0,-2 0 0,2-1 0,-2-2 0,1 2 0,-1 1 0,3 3 0,-3-4 0,1 0 0,0-3 0,-1 1 0,1 3 0,1 0 0,-2 2 0,1-4 0,0 1 0,-1-1 0,3 0 0,-3 0 0,1-1 0,0 5 0,0-2 0,1 3 0,-1-4 0,1 0 0,0-2 0,-2 1 0,2-1 0,-2 1 0,1-2 0,-1 0 0,0 3 0,2 1 0,-2 1 0,1-2 0,-1-1 0,0-1 0,1 1 0,0 0 0,0-1 0,-1 0 0,0-1 0,0 0 0,0 2 0,0 0 0,0 1 0,0 1 0,0 1 0,0-1 0,-1-2 0,0-1 0,0 0 0,1 1 0,0 0 0,0-2 0,0 0 0,0 0 0,0 2 0,0 1 0,0 1 0,0 0 0,0-1 0,0-1 0,0 0 0,0-2 0,1 2 0,0-2 0,0 2 0,-1-1 0,1 1 0,0 1 0,2 0 0,-2-1 0,2-1 0,-3-1 0,1-1 0,-1 1 0,1-1 0,0 1 0,1 1 0,1 0 0,0 1 0,0-1 0,1 0 0,-2-1 0,0 1 0,1-1 0,0 2 0,1 0 0,1 1 0,2-1 0,-3 0 0,1-2 0,-4 0 0,1-2 0,-1 2 0,2 0 0,3 6 0,-1-3 0,2 1 0,-4-4 0,-1 1 0,1 0 0,0 4 0,0-3 0,1 2 0,-3-3 0,2 0 0,-3-2 0,1-1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40.7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78 0 24575,'-1'5'0,"0"0"0,-1 0 0,2 0 0,-1 1 0,1-3 0,0 1 0,0-1 0,0 3 0,0-1 0,0 3 0,0-3 0,0 0 0,0-3 0,0 1 0,0 1 0,0 1 0,0 0 0,0-1 0,0 0 0,0-2 0,0 0 0,0 3 0,0 0 0,-2 3 0,2-3 0,-1 1 0,1-3 0,0 1 0,0-1 0,-1 1 0,1 1 0,-1-1 0,1 1 0,-1-1 0,0 1 0,0-3 0,1 3 0,0-1 0,0 1 0,0 0 0,0-1 0,0-1 0,-1 0 0,1-1 0,-1 0 0,1 1 0,0 0 0,0 2 0,0 6 0,0-3 0,0 4 0,-1-5 0,0-1 0,0-1 0,1-3 0,0 0 0,0 2 0,0-2 0,0 5 0,-1-2 0,-1 4 0,1 1 0,-2-1 0,1 3 0,1-3 0,-2 0 0,3-4 0,-1-2 0,1 0 0,0 0 0,0 3 0,-1 1 0,0-2 0,0 3 0,0-2 0,0 2 0,-3 3 0,2 0 0,-1-3 0,-1 2 0,4-6 0,-3 3 0,3-2 0,-1 5 0,0-2 0,-1 4 0,1-6 0,0 8 0,1-7 0,0 6 0,0-7 0,0 0 0,0-3 0,0 2 0,0 1 0,0 1 0,0 0 0,0 1 0,0-3 0,0 2 0,0-1 0,0 1 0,0 2 0,0-2 0,0-2 0,0 0 0,0-3 0,0 4 0,0-2 0,0 2 0,0-2 0,-1 1 0,1-1 0,-2 2 0,2 1 0,0 2 0,0-3 0,0-1 0,0-2 0,0 0 0,0 0 0,0 1 0,-1-2 0,1 5 0,-1-2 0,1 2 0,0 5 0,0-7 0,0 7 0,0-8 0,-1 3 0,1-3 0,-1 0 0,1 0 0,-2 1 0,2 0 0,-1 1 0,0 0 0,0 1 0,0 4 0,0-2 0,1 3 0,-2-4 0,1 0 0,1-3 0,-1 0 0,1 0 0,0 2 0,0-1 0,0 2 0,0-1 0,0 0 0,0 1 0,0-1 0,1 1 0,-1-1 0,1 0 0,-1-2 0,2 0 0,-2-1 0,1 1 0,-1 0 0,0 2 0,0 3 0,0-1 0,0 1 0,0-1 0,1 5 0,1-6 0,0 4 0,-1-8 0,-1 0 0,0-2 0,0 0 0,0 0 0,0 1 0,0 2 0,0 0 0,1 4 0,-1-1 0,1-1 0,-1-1 0,2-2 0,-2-1 0,1 2 0,-1-3 0,1 3 0,-1 1 0,2-1 0,-2 2 0,1-1 0,-1 0 0,3 2 0,-3-3 0,2 2 0,-1-2 0,1 0 0,-2-1 0,2 1 0,-1-1 0,0-1 0,0 2 0,-1-1 0,2 0 0,0 2 0,-1-2 0,1 3 0,-1-2 0,-1 0 0,2 2 0,-1 0 0,1 1 0,0 1 0,-1-1 0,1 2 0,-1 1 0,-1 2 0,3-3 0,-3 0 0,3-1 0,-2-1 0,1-1 0,-1 0 0,0-2 0,0 3 0,1-3 0,-2 3 0,2-3 0,0-1 0,-1 1 0,0-1 0,0-1 0,-1 2 0,1-2 0,0 0 0,0 0 0,0 0 0,-1 1 0,1-1 0,-1 3 0,2-3 0,0 5 0,0-2 0,0-1 0,-1-2 0,0 0 0,-1-1 0,1 0 0,0 2 0,0-2 0,0 2 0,0-2 0,-1 2 0,2 0 0,-1 1 0,2 0 0,-2 0 0,2-1 0,-2 1 0,1-2 0,0 2 0,0 1 0,-1-1 0,1-1 0,0 0 0,-2 0 0,2 0 0,-2 1 0,0-3 0,0 2 0,1-2 0,-1 0 0,1 1 0,-1-1 0,0 0 0,1 2 0,-1 0 0,1-1 0,1 2 0,-2-2 0,2 0 0,-2 1 0,1-2 0,-1 2 0,1 0 0,0-2 0,0 3 0,-1-1 0,1 1 0,0-1 0,1 0 0,-1-1 0,-1 1 0,0-2 0,0 0 0,0 0 0,0 1 0,0-1 0,1-1 0,-1 0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8:49.1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24575,'3'5'0,"-2"-2"0,1 2 0,0-1 0,0 1 0,0 0 0,0-1 0,-2-1 0,2 1 0,0 0 0,0 1 0,1-1 0,-1 1 0,1-2 0,-2 2 0,2 1 0,-1-1 0,1 0 0,-1-1 0,-1-2 0,0 0 0,3 2 0,1 2 0,-1 0 0,3 1 0,-4-3 0,0-1 0,0 1 0,-2-2 0,2 3 0,0 1 0,2 1 0,-1-2 0,-3-1 0,1-2 0,-1 2 0,2-2 0,-2 2 0,1-1 0,-2 0 0,4 2 0,-4-3 0,5 3 0,-3-1 0,2 1 0,-1 0 0,2 0 0,-2 0 0,1-1 0,-2 0 0,0-2 0,0 0 0,0 0 0,0 2 0,0 0 0,2 1 0,0-1 0,0-1 0,-2 1 0,0-2 0,1 3 0,1-2 0,-2 2 0,2-3 0,-2 3 0,2-1 0,0 1 0,0-1 0,-1 1 0,0-1 0,-1 0 0,2 0 0,-1 0 0,2 1 0,-1 2 0,0-2 0,1 5 0,0-2 0,1 2 0,0-3 0,-1 1 0,1-2 0,-1 1 0,-2-4 0,1 1 0,-2-2 0,-1 0 0,1 0 0,-1 0 0,1 0 0,-1 4 0,3 1 0,-1 0 0,3 1 0,-5-4 0,3 2 0,-3-3 0,2 2 0,-1-3 0,0 2 0,0-1 0,-1 1 0,2 1 0,-1 0 0,1 2 0,0-2 0,-2 2 0,1-2 0,0 0 0,0 0 0,1 0 0,-1-1 0,0 1 0,0-1 0,-1 0 0,0 0 0,2-1 0,-2 0 0,1 1 0,1 0 0,-2 1 0,2 0 0,-1 0 0,2 0 0,-2 0 0,1 0 0,0 2 0,-1-1 0,1 2 0,0-3 0,0 1 0,0 0 0,1-3 0,-1 3 0,-1-2 0,0 1 0,1 0 0,0 0 0,-2-1 0,0 0 0,0-1 0,0 1 0,1 1 0,-1 0 0,1 0 0,0 1 0,-2-3 0,3 4 0,-2-2 0,3 4 0,-1-2 0,1-1 0,-1 1 0,0 0 0,1 1 0,-2 1 0,2-2 0,-3-2 0,1-1 0,-2-2 0,1 2 0,0-1 0,1 3 0,-2 0 0,2 0 0,0 2 0,1-1 0,-1 1 0,3 6 0,-3-2 0,1 1 0,-1-2 0,1-1 0,0 0 0,0 2 0,0-3 0,-2 0 0,2-4 0,-3 0 0,2-1 0,-2 0 0,3 0 0,-1 0 0,1 1 0,2 2 0,-2 0 0,2 0 0,-3-2 0,1 0 0,-1-1 0,0 1 0,1 0 0,-1 0 0,1 2 0,0-3 0,-2 1 0,1-1 0,1-1 0,0 5 0,2 1 0,-2-1 0,2 0 0,-2-3 0,0-1 0,-1 1 0,-2-1 0,2 1 0,-1 0 0,1 2 0,1 0 0,2 3 0,-1-1 0,1-1 0,-3-2 0,2-1 0,-4-3 0,1 2 0,0-2 0,-1 2 0,4 1 0,-2 0 0,1 2 0,-1-2 0,0 0 0,-2-1 0,3 1 0,-3-3 0,2 2 0,-2-2 0,1 0 0,0 1 0,0-1 0,0 0 0,-1 1 0,1 0 0,-1 2 0,2 1 0,-1 0 0,1 1 0,-2-1 0,3 0 0,-3-2 0,2 1 0,-1-1 0,1 1 0,-1 0 0,1 1 0,0 0 0,-2 0 0,3 1 0,-3-1 0,2 2 0,0-1 0,1 0 0,-2-1 0,1-1 0,0 0 0,0 1 0,1-1 0,-2 0 0,2-1 0,-2 0 0,0-1 0,1 2 0,0-1 0,0 1 0,0-2 0,0 2 0,1 2 0,1-1 0,1 3 0,-3-4 0,0-1 0,-1 0 0,1-1 0,-1 2 0,0-1 0,2 1 0,-2 0 0,0-1 0,2 2 0,-2 0 0,2 2 0,0 1 0,1 1 0,-1-2 0,1-1 0,-3-2 0,1-1 0,0 1 0,0 0 0,1 2 0,-1-2 0,4 6 0,0-2 0,3 3 0,-3 0 0,2-5 0,-4 2 0,0-5 0,-3-1 0,0-1 0,0 1 0,0 0 0,1 1 0,0 1 0,-1-1 0,2 1 0,-1-1 0,1 0 0,3 4 0,-2-3 0,2 5 0,-3-5 0,1 0 0,-2 0 0,2-1 0,0 1 0,-2-2 0,3 4 0,0 0 0,2 2 0,-1-2 0,0 0 0,-2-3 0,-1-1 0,0 0 0,-1-2 0,-1 1 0,3 2 0,2 2 0,1 3 0,3 0 0,-3-1 0,2-1 0,-4-2 0,3 1 0,-2-1 0,0-1 0,-2 1 0,1-2 0,-2 0 0,0 0 0,-1-1 0,2 2 0,0 0 0,1-1 0,0 2 0,0-1 0,0 1 0,-1-1 0,0 0 0,-2-2 0,0 0 0,0 0 0,0 0 0,0-1 0,-1 1 0,1 0 0,1 1 0,0 0 0,1 1 0,0 0 0,-1 1 0,1-3 0,-2 2 0,2-2 0,-2 1 0,1-1 0,0 2 0,0 0 0,5 3 0,-1-1 0,6 2 0,-4-3 0,1 1 0,-4 0 0,-1-2 0,-3-2 0,0 0 0,0 1 0,0 0 0,1 1 0,2 0 0,-3 0 0,0 0 0,-1 1 0,1-2 0,-1 2 0,0-2 0,0 3 0,1-1 0,-1 0 0,1-1 0,-1-2 0,1 2 0,-2-2 0,1 2 0,-1-2 0,0 0 0,0 1 0,0-1 0,1-1 0,0 1 0,0-1 0,-1 1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2:19:10.8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24575,'3'5'0,"1"0"0,-2 0 0,2 2 0,-1-2 0,0 3 0,-1-1 0,1 0 0,1 0 0,-2-3 0,1 1 0,-3-1 0,3 1 0,-1 0 0,0 0 0,1 0 0,-1 0 0,-1 0 0,3 2 0,-4 0 0,4-2 0,-3 2 0,2-3 0,-1-1 0,-1 2 0,1-2 0,0 0 0,0 1 0,1 1 0,0 1 0,0-1 0,1-2 0,-3 1 0,1-2 0,-2 1 0,1-2 0,0 1 0,2 5 0,0-1 0,3 5 0,-3-6 0,1 2 0,-2-5 0,-1 2 0,1-2 0,0 0 0,-1 1 0,1 0 0,-1 0 0,2 0 0,-1-1 0,0 2 0,1 0 0,-1 0 0,1-1 0,0 1 0,0-2 0,0 3 0,0-1 0,-1-1 0,1 0 0,-1 0 0,2 0 0,-1 4 0,1-2 0,-1 2 0,1-2 0,0 0 0,-2-1 0,2 1 0,-2-3 0,0 2 0,0-3 0,-2 1 0,2 1 0,1 2 0,0 1 0,2 0 0,-1 1 0,0-2 0,1 2 0,-1-2 0,0 0 0,0 0 0,0 0 0,-3-1 0,2 0 0,-1-2 0,2 3 0,-2-1 0,6 7 0,-4-5 0,2 2 0,-2-4 0,0 0 0,-3 0 0,2-3 0,-2 2 0,1-1 0,-1 0 0,0 0 0,1 1 0,0-2 0,-1 1 0,1-1 0,-1 1 0,1 2 0,1-1 0,-1 1 0,1-1 0,0 2 0,1-1 0,0 1 0,1 1 0,-1 0 0,1 0 0,1-1 0,-2 0 0,0-1 0,-1 0 0,0-2 0,-1 0 0,-2 0 0,2-1 0,1 4 0,-1-2 0,2 2 0,-2-3 0,0 1 0,0-1 0,-1 0 0,1 0 0,-1 1 0,1-2 0,-1 1 0,1-2 0,-2 2 0,2 1 0,0 2 0,0 2 0,2 0 0,-1 0 0,1-4 0,-1 1 0,-1 0 0,1-2 0,-3 2 0,2-3 0,0 2 0,0 2 0,3 5 0,-1-2 0,1 4 0,-1-8 0,-1 3 0,0-3 0,1 2 0,0 0 0,-2-1 0,2-1 0,-3-2 0,1-1 0,-2 2 0,2-1 0,0 1 0,0 1 0,0-1 0,1 1 0,-1 0 0,1 1 0,1-1 0,-2 1 0,2-1 0,-1 1 0,0-1 0,0 0 0,1-1 0,-1 0 0,-1 1 0,1-2 0,-1 2 0,0-2 0,0 2 0,1-1 0,-1 1 0,2 0 0,-1 1 0,0-3 0,0 2 0,-2-2 0,1 2 0,-1-2 0,2 3 0,-1-1 0,1 1 0,-1 0 0,3 4 0,-1-3 0,-1 1 0,0-3 0,0 0 0,-1 1 0,1-1 0,-3 1 0,2-2 0,-2 1 0,3 0 0,-2 1 0,0 0 0,2-1 0,-2 1 0,0-2 0,1-1 0,-1 0 0,0-1 0,-1 2 0,1-1 0,-1 0 0,1 0 0,0 1 0,0 2 0,2-1 0,-2 1 0,2-1 0,-3-2 0,2 0 0,-2 1 0,1-1 0,0-1 0,-1 1 0,2 0 0,-1 0 0,1 1 0,-1 1 0,1 0 0,0 1 0,-2-3 0,2 3 0,0-2 0,-1 0 0,0 1 0,0 0 0,1 0 0,-1-1 0,0-1 0,0 1 0,-1-1 0,1 0 0,0 2 0,0-2 0,1 3 0,-1-1 0,2 0 0,-2-1 0,0 0 0,0-1 0,-1 1 0,2 0 0,-1 0 0,1 1 0,-1 0 0,2 1 0,-2-2 0,1 0 0,-2-1 0,1-1 0,-1 1 0,0 1 0,1-1 0,0 0 0,0 2 0,0-2 0,-1 2 0,1-2 0,-1 0 0,0 2 0,1-2 0,-1 3 0,1-1 0,-1 0 0,1 1 0,0 0 0,0 0 0,0 4 0,-1-5 0,2 1 0,-2-3 0,1-1 0,-1 3 0,1-2 0,-1 4 0,0 0 0,1-2 0,-1 3 0,2-5 0,-2 2 0,2-3 0,-1 2 0,0 0 0,0 1 0,-1 1 0,1-3 0,-1 2 0,1-2 0,-1 0 0,2 1 0,-2-1 0,1 0 0,-1 1 0,0-1 0,1 0 0,0 2 0,1-2 0,-2 3 0,2-2 0,-2 0 0,1-1 0,0 1 0,0-1 0,0 0 0,0 0 0,-1 1 0,1 0 0,0 0 0,-1 2 0,2-3 0,-2 2 0,1-2 0,0 0 0,0 1 0,0 0 0,0 0 0,-1 0 0,2 0 0,-2-1 0,1 0 0,0 0 0,-1 2 0,1-2 0,1 3 0,-2-1 0,2 0 0,-2-1 0,1 1 0,0-1 0,0 0 0,0-1 0,-1 1 0,0 0 0,1 1 0,-1 0 0,1 1 0,0-1 0,0 1 0,1-2 0,-2 2 0,2-1 0,-2 0 0,1-1 0,1 1 0,-2-1 0,2 1 0,-2-1 0,2 2 0,-1-3 0,-1 2 0,1-1 0,0 1 0,-1 0 0,2 0 0,-1-1 0,0 0 0,-1 0 0,1 0 0,-1-1 0,1 0 0,0-1 0,-1 1 0,1 0 0,-1 0 0,1 1 0,0 1 0,1 1 0,-2 0 0,2-1 0,-1 0 0,1-2 0,-2 0 0,2 1 0,-2-1 0,1 0 0,0 3 0,1-1 0,-1 3 0,2-3 0,-2 1 0,0-3 0,1 1 0,-1-1 0,0-1 0,-1 3 0,1 1 0,0 0 0,2 2 0,0-2 0,-1 0 0,-1-1 0,2 0 0,-3-2 0,2 0 0,-2 0 0,2 1 0,0 0 0,0 1 0,0 0 0,0 1 0,0-3 0,-1 3 0,2-2 0,-1 0 0,0 1 0,1-2 0,-2 3 0,1-3 0,-1 1 0,1-2 0,-1 1 0,0 1 0,0 0 0,1 1 0,1 1 0,-1-1 0,1 0 0,-2-2 0,1 0 0,-2 0 0,2 1 0,-1-1 0,1-1 0,-1 4 0,2-2 0,0 4 0,1-2 0,1 0 0,-1 0 0,1 0 0,-1 0 0,0-1 0,0 1 0,-2-4 0,-1 3 0,2-2 0,-2 4 0,2-1 0,-1 3 0,2-2 0,-1 0 0,1-1 0,-2 0 0,1 1 0,-1-3 0,1 1 0,-1-1 0,1 3 0,-1-1 0,0 1 0,0-3 0,-1 1 0,2-2 0,-2 2 0,0-2 0,0 2 0,1-1 0,0 4 0,1-1 0,-1 0 0,1-1 0,0 0 0,-1-1 0,0 1 0,1-1 0,-2 1 0,1-1 0,0-1 0,-1 0 0,1-1 0,-2 0 0,1 0 0,0 1 0,1-1 0,-1 0 0,1 0 0,-1 2 0,3 0 0,-1 1 0,0-1 0,-1-1 0,0 0 0,-1-1 0,0 0 0,2 2 0,-1 1 0,3 0 0,-1 2 0,2 0 0,-1-2 0,-1 2 0,1-2 0,-1 0 0,-1-1 0,1-1 0,-3 0 0,1-1 0,-1 0 0,2 3 0,0 3 0,3-1 0,-1 3 0,-1-6 0,-1 3 0,1-5 0,-2 2 0,0-2 0,0 2 0,-1-1 0,2 1 0,-2 0 0,0-2 0,0 0 0,-1 1 0,2 0 0,0 0 0,0 2 0,0-3 0,0 2 0,0-2 0,-1 0 0,3 2 0,-2 0 0,2-1 0,0 2 0,-2-1 0,2 0 0,-2 1 0,1-3 0,-2 2 0,1-2 0,-1 2 0,2-1 0,-1 3 0,2-1 0,0 1 0,1 0 0,1-1 0,-2-1 0,-1-2 0,-1 0 0,1 0 0,-2 0 0,1-2 0,-2 2 0,4 0 0,-3 2 0,4 1 0,-1 1 0,1-1 0,-1 0 0,1-1 0,-2 1 0,2-3 0,-3 2 0,2-3 0,-3 1 0,1 1 0,1 2 0,1 1 0,1 0 0,0-2 0,-1 1 0,0-2 0,-2 0 0,1 0 0,-1-1 0,-1 0 0,1-1 0,-2 1 0,3 1 0,-3 1 0,2 0 0,-2-1 0,2-1 0,-1 2 0,0 0 0,0 0 0,-1-1 0,1-1 0,0 0 0,-1 0 0,1-1 0,0 1 0,-1 0 0,1 1 0,0-2 0,0 1 0,0-1 0,-1 3 0,0-2 0,1 2 0,-1-2 0,1 1 0,-1-1 0,0 0 0,0 0 0,-1 0 0,1 0 0,-2-2 0,1 2 0,0 0 0,1 2 0,0 1 0,0 0 0,0-1 0,0 0 0,-1-3 0,1 1 0,-1-1 0,1 3 0,-1 0 0,1 1 0,-2 0 0,1-1 0,1-1 0,-1 0 0,1-1 0,0 0 0,-1-1 0,0 0 0,0 0 0,0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55.8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24575,'0'6'0,"0"0"0,0 0 0,0-1 0,0 2 0,0-3 0,0 2 0,0-2 0,0 0 0,0 0 0,0-1 0,0 0 0,0 0 0,0 1 0,0 1 0,0-1 0,0 3 0,0-4 0,1 3 0,-1-3 0,1 1 0,-1-2 0,0 2 0,0 0 0,1-1 0,0 2 0,0-1 0,0 1 0,-1-1 0,1-1 0,-1 1 0,1 0 0,0 1 0,1 0 0,-2 2 0,2-3 0,-2 1 0,1-3 0,0 0 0,0 1 0,0-1 0,0 2 0,-1-1 0,2 2 0,0 2 0,1-1 0,-1 0 0,0-1 0,0-1 0,-2 0 0,1-1 0,-1 0 0,1 0 0,-1 2 0,2 0 0,1 1 0,0 1 0,1-2 0,-2 3 0,1-2 0,-1-1 0,0 0 0,-2-3 0,1 2 0,0 0 0,0 1 0,1 2 0,0 0 0,0 1 0,1-3 0,0 4 0,-1-4 0,1 2 0,-1-2 0,1 0 0,-1-1 0,0-1 0,-1-1 0,0 2 0,-1 0 0,2 0 0,0 0 0,-1 0 0,1 1 0,-1 0 0,1 1 0,-1-1 0,1-1 0,0 0 0,1 2 0,0 1 0,4 1 0,-2 1 0,2 0 0,-2-2 0,0 1 0,0-1 0,-2 0 0,1 0 0,-2-4 0,-1 2 0,2-1 0,-1 3 0,1 1 0,1-1 0,0 1 0,-1-2 0,1 2 0,-2-3 0,1 2 0,0-2 0,-1-1 0,-1-1 0,0 0 0,0-1 0,1 2 0,0-1 0,1 2 0,1 1 0,-2-1 0,3 1 0,-2 0 0,2 0 0,-2-1 0,1 1 0,-2-1 0,1-1 0,-1-1 0,1 1 0,-1-1 0,2 3 0,-1-1 0,6 7 0,-3-3 0,4 5 0,-5-7 0,0 0 0,1-2 0,-3-1 0,1 0 0,0 0 0,0 1 0,-1-1 0,1 1 0,0-2 0,-2 2 0,2-3 0,-1 3 0,-1-2 0,-1 0 0,1-1 0,0 1 0,0 0 0,0 0 0,0 0 0,0 0 0,0 2 0,1 0 0,2 4 0,-2-4 0,1 2 0,-2-2 0,2 3 0,1-2 0,-1 4 0,1-3 0,-1 0 0,1 1 0,0-2 0,-4-1 0,3-2 0,-4 0 0,2-2 0,-2 1 0,2-1 0,-2 2 0,2-1 0,-1 1 0,1 0 0,-1 2 0,2-1 0,-1-1 0,1 2 0,-1-2 0,-1 0 0,1 0 0,1 1 0,-1 0 0,1 2 0,-1 1 0,1-2 0,1 5 0,0-4 0,2 4 0,-3-5 0,2 1 0,-2-2 0,-1-2 0,0 0 0,-1 0 0,1 1 0,0-1 0,0 3 0,1-2 0,2 5 0,-1-4 0,2 3 0,-2-2 0,0 0 0,-1-1 0,1 0 0,-2-1 0,1 2 0,-1-1 0,1 1 0,0 0 0,0 0 0,2 0 0,-3-1 0,1-1 0,-2 1 0,2-1 0,-1 1 0,2 0 0,-2 1 0,5 2 0,-4-1 0,4 1 0,-4-3 0,0-1 0,-1 1 0,0-2 0,-1 2 0,0-2 0,1 2 0,0-2 0,0 3 0,0-2 0,1 1 0,1 2 0,0 1 0,2 1 0,-1-1 0,-1 0 0,0-2 0,-2-1 0,1 0 0,-1 0 0,1 1 0,-2-1 0,3 0 0,-3-1 0,5 3 0,-4-1 0,3 1 0,-3-3 0,3 1 0,0 2 0,-1 0 0,3 0 0,-4-1 0,2-1 0,-1 0 0,0 1 0,0-3 0,-1 1 0,0-1 0,0-1 0,0 1 0,-2 1 0,1-1 0,-1-1 0,2 3 0,0-3 0,0 3 0,5 0 0,-2 0 0,3 1 0,-4 0 0,0-2 0,-1 0 0,0 0 0,1 0 0,-2 0 0,3 1 0,0-1 0,-2 0 0,1 1 0,-3-2 0,0 0 0,2 1 0,-2-1 0,2 0 0,-2 0 0,-1 0 0,1-1 0,1 1 0,1 1 0,1 0 0,-1 0 0,-1 1 0,-1-2 0,2 1 0,0 0 0,2 2 0,2 1 0,0 0 0,1 0 0,0-1 0,-2 0 0,-2-1 0,-1-1 0,-2 0 0,3 2 0,1-1 0,5 6 0,-1-2 0,0 0 0,1-1 0,-2-2 0,-2-1 0,-2-2 0,-2-1 0,-1 0 0,0 0 0,1 0 0,-1 0 0,1 0 0,0-1 0,0 2 0,0-1 0,-1 0 0,0 0 0,1-1 0,-1 2 0,0-2 0,0 1 0,1-1 0,-2 1 0,1-1 0,-1 1 0,1-1 0,0 1 0,0 0 0,-1 0 0,1-1 0,0 1 0,0-1 0,-1 1 0,1-1 0,-1 1 0,1-1 0,-1 1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58.7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0 24575,'-4'4'0,"-1"-1"0,2 4 0,0-1 0,0 2 0,0-1 0,0 0 0,1-2 0,0-2 0,0-1 0,2 0 0,-1-1 0,1 1 0,-1 0 0,1 0 0,-1 0 0,-1 2 0,2 0 0,-2 1 0,2-3 0,-3 3 0,3-1 0,-2 0 0,0 0 0,0 2 0,-1-1 0,2 1 0,-2-2 0,3-1 0,-2 0 0,2 0 0,-1-1 0,0 0 0,-1 1 0,1 0 0,-2 1 0,1 1 0,-5 4 0,2 0 0,-3 2 0,2 0 0,-1-1 0,2-2 0,-1 2 0,2-5 0,2 1 0,-1-3 0,2 0 0,-1-1 0,2 1 0,-2-1 0,2 0 0,-2 3 0,0-1 0,-1 3 0,2-2 0,-1-1 0,0 1 0,1-1 0,0 1 0,0 0 0,-1 1 0,1 0 0,-2 1 0,2-2 0,-2 1 0,1-2 0,0 3 0,0-2 0,0 1 0,1 2 0,-2-1 0,3 1 0,-2-1 0,1 0 0,-1-1 0,1-2 0,-2 3 0,2-3 0,-2 1 0,2 0 0,-2 0 0,2 0 0,0 0 0,0 0 0,0 0 0,0-1 0,1 1 0,-1-3 0,1 2 0,-1-3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7:00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 24575,'4'0'0,"-1"0"0,-1 0 0,2 1 0,-1 0 0,1 0 0,1-1 0,-1 0 0,1 0 0,2 0 0,-2 0 0,7 0 0,-2-2 0,4 1 0,0-3 0,4 1 0,-3 1 0,11 0 0,-11 2 0,11-1 0,-10 0 0,5 0 0,-1 1 0,-4 0 0,0 0 0,-9 0 0,2 0 0,-5 0 0,-1 0 0,-1 0 0,2 0 0,0 0 0,2 0 0,1 0 0,2 0 0,-1-2 0,-1 2 0,1-1 0,-1 1 0,4 0 0,-4 0 0,3 1 0,-1-1 0,0 2 0,-2-2 0,3 0 0,-4 0 0,4 0 0,-3 1 0,1-1 0,-1 1 0,0-1 0,1 0 0,-2 0 0,0 0 0,1 0 0,-2 0 0,3 0 0,-2 0 0,4 0 0,-4 0 0,2 1 0,-1 0 0,1 1 0,1-1 0,3 1 0,-1-1 0,-2 1 0,-2-2 0,-3 2 0,-2-1 0,0-1 0,2 2 0,-2-1 0,3 1 0,-2 0 0,0-1 0,1 1 0,0 1 0,-1-2 0,4 3 0,-1-1 0,4 3 0,-3-2 0,0-1 0,-3-1 0,-2-1 0,2 1 0,-2-2 0,2 2 0,-2-2 0,0 2 0,2-1 0,-2 1 0,2-2 0,-1 2 0,1-2 0,0 3 0,0-3 0,-2 1 0,0-1 0,0 0 0,1 1 0,-1-1 0,0 1 0,1-1 0,-1 0 0,0 1 0,2-1 0,-2 1 0,3-1 0,-2-1 0,0 1 0,-1-1 0,1 1 0,-1 0 0,0 0 0,0 0 0,1 0 0,-1 0 0,0 0 0,2 0 0,-2 0 0,1-1 0,-1 1 0,-1-1 0,2 1 0,-1 0 0,0 0 0,0 0 0,1 0 0,-1 0 0,0 0 0,0 0 0,1 0 0,-1 0 0,0 0 0,0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38.8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24575,'3'10'0,"0"-2"0,2 4 0,0-1 0,-1-2 0,1 1 0,-2-3 0,0-2 0,-1-1 0,-1-2 0,1 0 0,0 0 0,-1 1 0,1 0 0,1 3 0,0 2 0,-1 1 0,3 3 0,-2-3 0,1 1 0,1-1 0,-1-2 0,0 1 0,0-4 0,-2 2 0,1-3 0,-1 2 0,2-1 0,-2 1 0,2 0 0,-2-1 0,0 0 0,-1 0 0,1 0 0,0 0 0,-2-2 0,2 1 0,-2 0 0,3 2 0,-3-3 0,1 2 0,-1-2 0,1 2 0,0-2 0,0 2 0,0-2 0,0 0 0,0 1 0,1-1 0,0 2 0,0-3 0,0 1 0,0-1 0,0 0 0,-1 0 0,1 0 0,0-1 0,1 1 0,-1-1 0,0 0 0,0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3:56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845 1 24575,'-6'1'0,"-2"2"0,1 0 0,0 3 0,-1-2 0,2 1 0,-2-1 0,5-1 0,-2 0 0,5 0 0,-2-2 0,0 1 0,0-1 0,0 2 0,-2-1 0,2 2 0,-3-2 0,2 3 0,-2-2 0,3 1 0,-1-2 0,2 0 0,-2-1 0,1 2 0,-2-1 0,1 1 0,-1 2 0,-1-3 0,2 2 0,-1-3 0,2 1 0,0-1 0,-1 1 0,0 0 0,0 1 0,-2 2 0,2-3 0,-3 1 0,3-1 0,-1-1 0,2 0 0,0 1 0,0-1 0,1 2 0,-3 0 0,0 1 0,-2 1 0,0-2 0,0 1 0,0-2 0,3 1 0,-1-1 0,3 0 0,-1 1 0,0-1 0,0 0 0,0-1 0,1 1 0,-2 2 0,1 1 0,-2 0 0,0 0 0,1-2 0,1 0 0,0-1 0,0 1 0,0-1 0,1 0 0,-1 1 0,0 0 0,0 0 0,-1 1 0,1-1 0,-1 1 0,1-1 0,0 0 0,-1 0 0,2-1 0,-1 1 0,1-1 0,-1 0 0,0 1 0,1-1 0,0 0 0,0 0 0,0 0 0,0 0 0,-1-1 0,1 1 0,-1 1 0,-1-1 0,0 0 0,1 0 0,-1 1 0,3-1 0,-1 0 0,0 1 0,0-1 0,-1 0 0,2 1 0,-2-1 0,1 1 0,-1 0 0,0 0 0,1 1 0,-2-1 0,1 1 0,1-1 0,-2 0 0,2 0 0,-1-1 0,0 0 0,-1 1 0,1 0 0,-1 1 0,1 1 0,-2 0 0,1-1 0,1-1 0,0 0 0,0 0 0,0 3 0,-2-1 0,1 0 0,-1 0 0,2-2 0,0 0 0,0 0 0,0-2 0,1 2 0,-2 0 0,0 2 0,-1 0 0,-1 0 0,1 0 0,-1-1 0,3 1 0,-1-2 0,2 0 0,-1-1 0,1 0 0,-1 0 0,-3 2 0,1 1 0,-4 1 0,5-2 0,-3 1 0,2-2 0,0 0 0,1 0 0,0-1 0,0 3 0,-3-1 0,0 5 0,-2-3 0,2 0 0,0-2 0,0 1 0,1-2 0,1 0 0,1-1 0,1-2 0,0 2 0,0-1 0,0 3 0,-2-1 0,-3 2 0,0-1 0,0 0 0,-1 1 0,4-1 0,-3 1 0,5-2 0,-2 0 0,0-1 0,2 0 0,-2 1 0,1-1 0,-1 1 0,-1-1 0,0 1 0,-1-1 0,3 1 0,-2-1 0,2 2 0,-2-1 0,1 0 0,0 0 0,-1-1 0,3-1 0,-3 3 0,1-2 0,0 1 0,-1 1 0,2-2 0,-3 3 0,3-3 0,-1 3 0,2-4 0,-1 3 0,1-2 0,-2 0 0,2 1 0,-2-1 0,2 0 0,-1 0 0,2 0 0,0-1 0,0 0 0,0 1 0,-2-1 0,0 2 0,0-1 0,0 0 0,0 1 0,0 0 0,0 0 0,0 0 0,0 0 0,1 0 0,-1 1 0,0 3 0,-2-2 0,0 2 0,2-3 0,0 0 0,0 0 0,0 0 0,0 0 0,2-2 0,0 1 0,-1 3 0,1-3 0,-1 2 0,1-3 0,1 1 0,0 0 0,0 0 0,0-1 0,0 0 0,0 0 0,0 1 0,0-1 0,0 2 0,0-2 0,0 2 0,0-1 0,0 0 0,0 2 0,-1-2 0,1 1 0,-1 0 0,0-2 0,1 0 0,-1 1 0,1-1 0,0 0 0,0 2 0,-2-1 0,1 3 0,0-3 0,-2 2 0,2-1 0,-2 1 0,1 0 0,0 0 0,0-1 0,2 0 0,-1-2 0,0 0 0,0 1 0,-1-1 0,1 1 0,-1 0 0,-2 2 0,2-3 0,-1 2 0,2-2 0,-1 2 0,0-3 0,2 2 0,-2 0 0,1 0 0,-3 0 0,1 1 0,-2-1 0,3 1 0,-3-1 0,2 1 0,0-2 0,2 1 0,0-2 0,0 4 0,-2-1 0,-1 3 0,1-1 0,1-3 0,0-2 0,0 3 0,0 0 0,-2 1 0,2 1 0,-1-4 0,3 0 0,-1 0 0,1 1 0,-2 4 0,2-2 0,-2 2 0,1-4 0,-1-1 0,2 1 0,-1-3 0,1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40.5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24575,'5'6'0,"0"0"0,4 1 0,-1 1 0,5 4 0,-1-1 0,1 0 0,0 0 0,0-5 0,-2 2 0,-1-2 0,-3-2 0,-1 1 0,-3-1 0,0 0 0,-1 1 0,1-1 0,1 2 0,0 1 0,2 2 0,-1-2 0,1 1 0,1-1 0,-2 0 0,2 0 0,-1-2 0,-3-1 0,1 0 0,-2-1 0,2 1 0,0 1 0,0 0 0,1 0 0,-1 2 0,3 0 0,0 1 0,1 0 0,0 0 0,0-1 0,1 2 0,-2-3 0,-1 0 0,-3-4 0,-1 0 0,1 1 0,-1 1 0,1-1 0,0 1 0,0 0 0,1-2 0,-1 3 0,0-1 0,2 0 0,-2-1 0,-1 0 0,0-1 0,0 1 0,1 1 0,0 1 0,1-1 0,0 2 0,0-1 0,1 0 0,-2 0 0,2-3 0,-2 1 0,0-3 0,0 1 0,-1 0 0,-1-1 0,0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42.6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24575,'2'5'0,"0"0"0,-1 6 0,4-1 0,-2 3 0,2-1 0,-2 1 0,0-3 0,0 1 0,0-3 0,-1-1 0,2 0 0,-1-2 0,1 0 0,-2 1 0,1-1 0,-1 1 0,0-2 0,0 0 0,-1 0 0,2-1 0,-1 2 0,0-1 0,1 1 0,0 1 0,0 0 0,2 2 0,0-3 0,-1 2 0,1-2 0,-1 0 0,0-1 0,1 0 0,-3-3 0,2 1 0,-2-2 0,0 2 0,0 0 0,2 0 0,-1 2 0,2-2 0,-2 3 0,3-1 0,-1 3 0,0-2 0,5 8 0,-4-5 0,4 3 0,-5-5 0,-1-3 0,0 2 0,-2-4 0,0 3 0,2-2 0,-2 0 0,3 2 0,-2-1 0,3 2 0,-2-3 0,4 4 0,-1-2 0,2 2 0,-1-1 0,1 0 0,-1 0 0,1-2 0,2 5 0,-4-5 0,5 5 0,-1-4 0,1 2 0,0 1 0,-2-3 0,-1 0 0,0 0 0,-3 0 0,-1-1 0,-1 2 0,1-4 0,-1 3 0,1 0 0,0-1 0,0 0 0,-1 0 0,0-2 0,-2 1 0,-1-1 0,1 2 0,0 0 0,1 1 0,1 1 0,0 0 0,1 0 0,-1-1 0,0 0 0,1-2 0,-3 1 0,2-1 0,-1 2 0,0-1 0,2 2 0,-1 1 0,0-4 0,-2 2 0,-1-4 0,-1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44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24575,'4'7'0,"-1"-1"0,1 5 0,0-3 0,0 1 0,1-1 0,-2 0 0,0-1 0,-1 0 0,0-3 0,-1-1 0,0 1 0,1 0 0,-1 0 0,2-1 0,-2-1 0,1 1 0,-1-1 0,0 0 0,-1 1 0,1-1 0,0 1 0,0 1 0,1 1 0,0 0 0,-1 0 0,2-1 0,-1 0 0,0-2 0,0 2 0,-1-2 0,3 2 0,-2-2 0,2 1 0,-2-1 0,0 0 0,1 0 0,-1 1 0,0-2 0,0 1 0,1-2 0,-2 2 0,2 0 0,0 0 0,1 2 0,1-1 0,0 2 0,2-1 0,-1 0 0,4 3 0,-5-2 0,4 1 0,-3-2 0,0-1 0,2 1 0,-4-2 0,2 1 0,-3-2 0,2 1 0,-1 1 0,1-1 0,0 1 0,0-1 0,-1 1 0,0-1 0,0 1 0,0-1 0,2 1 0,0-1 0,3 1 0,1 0 0,-1 0 0,1 0 0,-1 0 0,-1 0 0,0-1 0,-1 1 0,2 0 0,-2 0 0,-1-2 0,4 2 0,-2-2 0,6 3 0,-1-1 0,4 0 0,0 1 0,0-1 0,0 2 0,-3-2 0,-1 2 0,-4-1 0,-4-2 0,-1 1 0,-2-3 0,0 1 0,1 0 0,-1 0 0,0 1 0,0-2 0,1 2 0,-1-1 0,0 0 0,2 3 0,-2-3 0,2 3 0,-1-2 0,0 1 0,1-1 0,-2 0 0,2 3 0,-2-2 0,2 3 0,-2-3 0,1 1 0,-1-2 0,0 0 0,1 0 0,-2 0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8:46.7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24575,'6'5'0,"2"2"0,-1-1 0,2 3 0,2-1 0,1 2 0,1-2 0,0 2 0,0-4 0,2 4 0,-4-5 0,1 1 0,-3-3 0,-1 0 0,-1 0 0,0-1 0,-2 0 0,0 0 0,3 1 0,2 2 0,4 1 0,-1 0 0,0-1 0,-3 1 0,-3-3 0,-2 0 0,-1-2 0,-3 0 0,1-1 0,-1 1 0,3 0 0,0 0 0,1 1 0,0-1 0,-1 2 0,0-1 0,0 1 0,1-1 0,-1 1 0,0-1 0,-2-1 0,0 1 0,1-2 0,-2 3 0,1-3 0,-1 3 0,3 0 0,0 3 0,1 0 0,2 2 0,-2-1 0,2 0 0,-3-1 0,0-3 0,-1-1 0,-2 0 0,1-1 0,-1 1 0,1-2 0,-1 1 0,1 0 0,1-1 0,-2 2 0,1-1 0,-1 2 0,0-1 0,1-1 0,0 1 0,-1-1 0,1 1 0,-2 0 0,2-2 0,-1 2 0,2-2 0,-1 2 0,0-1 0,0 1 0,0-2 0,-2 1 0,1-1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29.9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373 0 24575,'-5'0'0,"-1"0"0,3 0 0,-3 0 0,1 1 0,1 0 0,1 0 0,1-1 0,-2 1 0,1-1 0,-1 2 0,0 0 0,-1 0 0,-2 2 0,0-1 0,-2 1 0,1-1 0,1 0 0,-1 0 0,1 1 0,0 0 0,0 1 0,2 0 0,0 0 0,0 0 0,-2-1 0,1-1 0,0-1 0,3-1 0,-1 3 0,0-2 0,-1 2 0,1-2 0,0 1 0,0-1 0,-3 1 0,2 0 0,-4 1 0,2-1 0,-1 1 0,1 0 0,0-1 0,2 0 0,1-1 0,-1 0 0,3-1 0,-2 1 0,2-1 0,-2 0 0,0-1 0,-1 2 0,1 0 0,0 0 0,0-1 0,-1 2 0,1-3 0,-3 2 0,3-1 0,-2 1 0,-1-2 0,3 2 0,-3 0 0,5 0 0,-2 0 0,2 0 0,0-2 0,-1 2 0,1-2 0,0 2 0,-1-2 0,1 2 0,-2 0 0,2-1 0,-2 1 0,2-1 0,0 1 0,-2 0 0,1-1 0,0 1 0,2-1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5:31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1 128 24575,'6'1'0,"-2"0"0,1 0 0,-2-1 0,0 0 0,0 0 0,-1 0 0,0 0 0,0 1 0,2-1 0,1 1 0,4-4 0,4 0 0,2-2 0,0 0 0,-1 2 0,3-4 0,-6 4 0,4-3 0,-7 5 0,-1-2 0,1 0 0,-1 2 0,4-3 0,-2 0 0,5-2 0,-1 0 0,4-3 0,-2 4 0,-1-2 0,3 1 0,-4 3 0,1-3 0,-5 5 0,-4-2 0,0 2 0,-3-1 0,0 1 0,0 0 0,1 0 0,-1 1 0,2-1 0,-2 0 0,3 1 0,-3-2 0,3 0 0,-1 1 0,1-1 0,0 0 0,0 0 0,1-1 0,-1 0 0,-2 2 0,1-1 0,-3 2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04.2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86 24575,'5'1'0,"-1"0"0,1-1 0,-2 0 0,2 0 0,1 0 0,-1 0 0,1 0 0,0-1 0,-1 1 0,0-2 0,0 1 0,2-2 0,2 0 0,1-2 0,1 0 0,-1 0 0,-1 1 0,-2 1 0,-2 1 0,-1 0 0,-1 1 0,-1 1 0,1 0 0,0-1 0,0 0 0,1-1 0,-1 0 0,1 2 0,-2-1 0,0 0 0,0-1 0,1 1 0,-1-1 0,0 2 0,1-1 0,0 1 0,0-1 0,0 1 0,-1-1 0,1 0 0,-1 0 0,0-1 0,1 1 0,-1 0 0,0-1 0,0 1 0,1 0 0,-1 1 0,0-1 0,0 1 0,2-2 0,-1 1 0,0-1 0,-1 0 0,1 2 0,0-3 0,1 1 0,1-3 0,-1 3 0,-2-1 0,-1 3 0,-1-1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06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99 24575,'3'1'0,"0"-1"0,1-1 0,1-1 0,2 0 0,0-1 0,0 1 0,1-2 0,-1 3 0,0-1 0,1-1 0,-1 2 0,1-1 0,-1-1 0,1 1 0,-2-2 0,2 0 0,-4 0 0,2 0 0,-3 0 0,0 2 0,-1 0 0,-1 1 0,2 0 0,0 0 0,2 0 0,-1-2 0,0 2 0,-1 0 0,-1 0 0,1 1 0,-1-1 0,1-1 0,1 0 0,0 0 0,0 0 0,-2 2 0,-1-2 0,1 2 0,-2-2 0,2 1 0,-1-1 0,1 2 0,-1-1 0,1 0 0,1 1 0,-1-1 0,0 0 0,2-2 0,1-1 0,0 0 0,1 0 0,-3 3 0,0 0 0,-2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22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 24575,'3'0'0,"1"0"0,-2 0 0,1 0 0,0 0 0,2-2 0,-3 2 0,3-2 0,-1-1 0,1 0 0,0-1 0,0 1 0,-1-1 0,1 2 0,-4-1 0,3 2 0,-3 0 0,1 1 0,0-1 0,1 1 0,0-3 0,0 1 0,2-1 0,-2-2 0,0 2 0,0-1 0,-1 2 0,-1-1 0,0 2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7T11:36:24.9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148 149 24575,'-2'-4'0,"-2"1"0,3-3 0,-2 0 0,0-1 0,1 0 0,-1-1 0,0 2 0,1 0 0,-1 0 0,0 1 0,1 1 0,1 1 0,-1 0 0,0 1 0,0-1 0,-1 0 0,1-2 0,-2 2 0,2 0 0,-2 1 0,3 0 0,-1 1 0,0-1 0,-1-2 0,0 0 0,-1-1 0,2 0 0,-1 1 0,1 1 0,0 0 0,0 1 0,0 1 0,2-1 0,-2 1 0,1-1 0,-2 2 0,1-2 0,0 1 0,-1-2 0,1 1 0,0 1 0,-1 0 0,1 1 0,0-1 0,0 1 0,-1-1 0,1 1 0,0 0 0,-1 0 0,1 0 0,-2 0 0,2 1 0,-3 0 0,2 1 0,0 1 0,1-1 0,-1 0 0,2 0 0,0 1 0,1-1 0,0 0 0,0 1 0,-1-1 0,1 0 0,-1 0 0,1 1 0,0-1 0,0 0 0,0 0 0,0 1 0,0-1 0,0 0 0,0 1 0,0-1 0,0 0 0,-1 0 0,0 2 0,0-1 0,1 0 0,0-1 0,0 1 0,0-1 0,0 0 0,0 0 0,0 1 0,0-1 0,0 0 0,0 1 0,0-1 0,0 0 0,0 2 0,0-2 0,0 2 0,0-2 0,0 0 0,1 0 0,0 0 0,0-1 0,-1 1 0,0 0 0,1 1 0,-1-1 0,2 0 0,-2 0 0,2 1 0,-1-1 0,1 0 0,0 0 0,-2 0 0,2-2 0,-2 2 0,1-1 0,0 0 0,-1 1 0,2-1 0,-1 1 0,1-1 0,-2 1 0,1 0 0,0 1 0,-1-1 0,1 0 0,0 1 0,0-1 0,0 0 0,0-1 0,-1 1 0,1 0 0,0-1 0,-1 1 0,2-1 0,-1 1 0,2 1 0,-1-1 0,-1 0 0,1 0 0,-2 0 0,1-1 0,-1 1 0,0 0 0,2 1 0,-2-1 0,1 0 0,0-1 0,-1 0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F279-EB54-EF4F-8F22-35B8E08D2DA6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E3AC-EA19-BB43-B13C-B07A3E4D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image" Target="../media/image110.png"/><Relationship Id="rId268" Type="http://schemas.openxmlformats.org/officeDocument/2006/relationships/customXml" Target="../ink/ink137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image" Target="../media/image105.png"/><Relationship Id="rId237" Type="http://schemas.openxmlformats.org/officeDocument/2006/relationships/customXml" Target="../ink/ink121.xml"/><Relationship Id="rId258" Type="http://schemas.openxmlformats.org/officeDocument/2006/relationships/customXml" Target="../ink/ink132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image" Target="../media/image102.png"/><Relationship Id="rId227" Type="http://schemas.openxmlformats.org/officeDocument/2006/relationships/customXml" Target="../ink/ink116.xml"/><Relationship Id="rId248" Type="http://schemas.openxmlformats.org/officeDocument/2006/relationships/customXml" Target="../ink/ink127.xml"/><Relationship Id="rId269" Type="http://schemas.openxmlformats.org/officeDocument/2006/relationships/image" Target="../media/image131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11.xml"/><Relationship Id="rId6" Type="http://schemas.openxmlformats.org/officeDocument/2006/relationships/image" Target="../media/image3.png"/><Relationship Id="rId238" Type="http://schemas.openxmlformats.org/officeDocument/2006/relationships/image" Target="../media/image116.png"/><Relationship Id="rId259" Type="http://schemas.openxmlformats.org/officeDocument/2006/relationships/image" Target="../media/image126.png"/><Relationship Id="rId23" Type="http://schemas.openxmlformats.org/officeDocument/2006/relationships/customXml" Target="../ink/ink11.xml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customXml" Target="../ink/ink104.xml"/><Relationship Id="rId228" Type="http://schemas.openxmlformats.org/officeDocument/2006/relationships/image" Target="../media/image111.png"/><Relationship Id="rId249" Type="http://schemas.openxmlformats.org/officeDocument/2006/relationships/image" Target="../media/image121.png"/><Relationship Id="rId13" Type="http://schemas.openxmlformats.org/officeDocument/2006/relationships/customXml" Target="../ink/ink6.xml"/><Relationship Id="rId109" Type="http://schemas.openxmlformats.org/officeDocument/2006/relationships/image" Target="../media/image54.png"/><Relationship Id="rId260" Type="http://schemas.openxmlformats.org/officeDocument/2006/relationships/customXml" Target="../ink/ink133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image" Target="../media/image106.png"/><Relationship Id="rId239" Type="http://schemas.openxmlformats.org/officeDocument/2006/relationships/customXml" Target="../ink/ink122.xml"/><Relationship Id="rId250" Type="http://schemas.openxmlformats.org/officeDocument/2006/relationships/customXml" Target="../ink/ink128.xml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image" Target="../media/image103.png"/><Relationship Id="rId229" Type="http://schemas.openxmlformats.org/officeDocument/2006/relationships/customXml" Target="../ink/ink117.xml"/><Relationship Id="rId240" Type="http://schemas.openxmlformats.org/officeDocument/2006/relationships/image" Target="../media/image117.png"/><Relationship Id="rId261" Type="http://schemas.openxmlformats.org/officeDocument/2006/relationships/image" Target="../media/image127.png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customXml" Target="../ink/ink50.xml"/><Relationship Id="rId8" Type="http://schemas.openxmlformats.org/officeDocument/2006/relationships/image" Target="../media/image4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2.xml"/><Relationship Id="rId230" Type="http://schemas.openxmlformats.org/officeDocument/2006/relationships/image" Target="../media/image112.png"/><Relationship Id="rId251" Type="http://schemas.openxmlformats.org/officeDocument/2006/relationships/image" Target="../media/image122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customXml" Target="../ink/ink105.xml"/><Relationship Id="rId220" Type="http://schemas.openxmlformats.org/officeDocument/2006/relationships/image" Target="../media/image107.png"/><Relationship Id="rId241" Type="http://schemas.openxmlformats.org/officeDocument/2006/relationships/customXml" Target="../ink/ink123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customXml" Target="../ink/ink134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customXml" Target="../ink/ink4.xml"/><Relationship Id="rId210" Type="http://schemas.openxmlformats.org/officeDocument/2006/relationships/customXml" Target="../ink/ink106.xml"/><Relationship Id="rId26" Type="http://schemas.openxmlformats.org/officeDocument/2006/relationships/image" Target="../media/image13.png"/><Relationship Id="rId231" Type="http://schemas.openxmlformats.org/officeDocument/2006/relationships/customXml" Target="../ink/ink118.xml"/><Relationship Id="rId252" Type="http://schemas.openxmlformats.org/officeDocument/2006/relationships/customXml" Target="../ink/ink129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8.png"/><Relationship Id="rId221" Type="http://schemas.openxmlformats.org/officeDocument/2006/relationships/customXml" Target="../ink/ink113.xml"/><Relationship Id="rId242" Type="http://schemas.openxmlformats.org/officeDocument/2006/relationships/image" Target="../media/image118.png"/><Relationship Id="rId263" Type="http://schemas.openxmlformats.org/officeDocument/2006/relationships/image" Target="../media/image12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customXml" Target="../ink/ink107.xml"/><Relationship Id="rId232" Type="http://schemas.openxmlformats.org/officeDocument/2006/relationships/image" Target="../media/image113.png"/><Relationship Id="rId253" Type="http://schemas.openxmlformats.org/officeDocument/2006/relationships/image" Target="../media/image123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08.png"/><Relationship Id="rId243" Type="http://schemas.openxmlformats.org/officeDocument/2006/relationships/customXml" Target="../ink/ink124.xml"/><Relationship Id="rId264" Type="http://schemas.openxmlformats.org/officeDocument/2006/relationships/customXml" Target="../ink/ink135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image" Target="../media/image3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customXml" Target="../ink/ink119.xml"/><Relationship Id="rId254" Type="http://schemas.openxmlformats.org/officeDocument/2006/relationships/customXml" Target="../ink/ink130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customXml" Target="../ink/ink57.xml"/><Relationship Id="rId60" Type="http://schemas.openxmlformats.org/officeDocument/2006/relationships/image" Target="../media/image30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customXml" Target="../ink/ink114.xml"/><Relationship Id="rId244" Type="http://schemas.openxmlformats.org/officeDocument/2006/relationships/image" Target="../media/image119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image" Target="../media/image129.png"/><Relationship Id="rId50" Type="http://schemas.openxmlformats.org/officeDocument/2006/relationships/image" Target="../media/image25.png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234" Type="http://schemas.openxmlformats.org/officeDocument/2006/relationships/image" Target="../media/image114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image" Target="../media/image124.png"/><Relationship Id="rId40" Type="http://schemas.openxmlformats.org/officeDocument/2006/relationships/image" Target="../media/image20.png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customXml" Target="../ink/ink102.xml"/><Relationship Id="rId19" Type="http://schemas.openxmlformats.org/officeDocument/2006/relationships/customXml" Target="../ink/ink9.xml"/><Relationship Id="rId224" Type="http://schemas.openxmlformats.org/officeDocument/2006/relationships/image" Target="../media/image109.png"/><Relationship Id="rId245" Type="http://schemas.openxmlformats.org/officeDocument/2006/relationships/customXml" Target="../ink/ink125.xml"/><Relationship Id="rId266" Type="http://schemas.openxmlformats.org/officeDocument/2006/relationships/customXml" Target="../ink/ink136.xml"/><Relationship Id="rId30" Type="http://schemas.openxmlformats.org/officeDocument/2006/relationships/image" Target="../media/image15.png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customXml" Target="../ink/ink1.xml"/><Relationship Id="rId214" Type="http://schemas.openxmlformats.org/officeDocument/2006/relationships/customXml" Target="../ink/ink109.xml"/><Relationship Id="rId235" Type="http://schemas.openxmlformats.org/officeDocument/2006/relationships/customXml" Target="../ink/ink120.xml"/><Relationship Id="rId256" Type="http://schemas.openxmlformats.org/officeDocument/2006/relationships/customXml" Target="../ink/ink131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image" Target="../media/image101.png"/><Relationship Id="rId225" Type="http://schemas.openxmlformats.org/officeDocument/2006/relationships/customXml" Target="../ink/ink115.xml"/><Relationship Id="rId246" Type="http://schemas.openxmlformats.org/officeDocument/2006/relationships/image" Target="../media/image120.png"/><Relationship Id="rId267" Type="http://schemas.openxmlformats.org/officeDocument/2006/relationships/image" Target="../media/image130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image" Target="../media/image2.png"/><Relationship Id="rId180" Type="http://schemas.openxmlformats.org/officeDocument/2006/relationships/customXml" Target="../ink/ink90.xml"/><Relationship Id="rId215" Type="http://schemas.openxmlformats.org/officeDocument/2006/relationships/customXml" Target="../ink/ink110.xml"/><Relationship Id="rId236" Type="http://schemas.openxmlformats.org/officeDocument/2006/relationships/image" Target="../media/image115.png"/><Relationship Id="rId257" Type="http://schemas.openxmlformats.org/officeDocument/2006/relationships/image" Target="../media/image125.png"/><Relationship Id="rId42" Type="http://schemas.openxmlformats.org/officeDocument/2006/relationships/image" Target="../media/image2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customXml" Target="../ink/ink103.xml"/><Relationship Id="rId247" Type="http://schemas.openxmlformats.org/officeDocument/2006/relationships/customXml" Target="../ink/ink126.xml"/><Relationship Id="rId107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E7E46C23-F75F-7041-AA2D-1551ED16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882650"/>
            <a:ext cx="5080000" cy="5092700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2E371D8-6ABB-4640-993B-C5A859636C66}"/>
              </a:ext>
            </a:extLst>
          </p:cNvPr>
          <p:cNvGrpSpPr/>
          <p:nvPr/>
        </p:nvGrpSpPr>
        <p:grpSpPr>
          <a:xfrm>
            <a:off x="4031605" y="1639175"/>
            <a:ext cx="3811670" cy="3616710"/>
            <a:chOff x="4031605" y="1639175"/>
            <a:chExt cx="3811670" cy="36167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86F8A8-E8CE-944F-AEA8-1ABB5491DA41}"/>
                    </a:ext>
                  </a:extLst>
                </p14:cNvPr>
                <p14:cNvContentPartPr/>
                <p14:nvPr/>
              </p14:nvContentPartPr>
              <p14:xfrm>
                <a:off x="5644512" y="2394684"/>
                <a:ext cx="279720" cy="1072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86F8A8-E8CE-944F-AEA8-1ABB5491DA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0192" y="2390364"/>
                  <a:ext cx="28836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CBB0DF-B395-9744-BCA7-543AF7C86298}"/>
                    </a:ext>
                  </a:extLst>
                </p14:cNvPr>
                <p14:cNvContentPartPr/>
                <p14:nvPr/>
              </p14:nvContentPartPr>
              <p14:xfrm>
                <a:off x="5542992" y="3483324"/>
                <a:ext cx="378720" cy="13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CBB0DF-B395-9744-BCA7-543AF7C862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8672" y="3479004"/>
                  <a:ext cx="387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2FB208-EC08-A74C-B2A0-1D9F68E59FD0}"/>
                    </a:ext>
                  </a:extLst>
                </p14:cNvPr>
                <p14:cNvContentPartPr/>
                <p14:nvPr/>
              </p14:nvContentPartPr>
              <p14:xfrm>
                <a:off x="5505405" y="3623350"/>
                <a:ext cx="163440" cy="47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2FB208-EC08-A74C-B2A0-1D9F68E59F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1085" y="3619030"/>
                  <a:ext cx="1720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0605E4-BDE7-834C-8C75-CEFCE1B32B4A}"/>
                    </a:ext>
                  </a:extLst>
                </p14:cNvPr>
                <p14:cNvContentPartPr/>
                <p14:nvPr/>
              </p14:nvContentPartPr>
              <p14:xfrm>
                <a:off x="5647170" y="3473320"/>
                <a:ext cx="279720" cy="50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0605E4-BDE7-834C-8C75-CEFCE1B32B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42850" y="3469000"/>
                  <a:ext cx="2883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F69589-9D61-074D-87E6-3C87290EE515}"/>
                    </a:ext>
                  </a:extLst>
                </p14:cNvPr>
                <p14:cNvContentPartPr/>
                <p14:nvPr/>
              </p14:nvContentPartPr>
              <p14:xfrm>
                <a:off x="5855870" y="3525730"/>
                <a:ext cx="110160" cy="62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F69589-9D61-074D-87E6-3C87290EE5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51550" y="3521410"/>
                  <a:ext cx="1188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777F27-6E1F-BA49-9593-21702DED4E59}"/>
                    </a:ext>
                  </a:extLst>
                </p14:cNvPr>
                <p14:cNvContentPartPr/>
                <p14:nvPr/>
              </p14:nvContentPartPr>
              <p14:xfrm>
                <a:off x="5655710" y="4019330"/>
                <a:ext cx="398520" cy="28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777F27-6E1F-BA49-9593-21702DED4E5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51390" y="4015010"/>
                  <a:ext cx="407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E3B0B3-6BF6-DC4F-9373-8994BEE4382F}"/>
                    </a:ext>
                  </a:extLst>
                </p14:cNvPr>
                <p14:cNvContentPartPr/>
                <p14:nvPr/>
              </p14:nvContentPartPr>
              <p14:xfrm>
                <a:off x="5726500" y="3881580"/>
                <a:ext cx="446400" cy="20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E3B0B3-6BF6-DC4F-9373-8994BEE438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22180" y="3877260"/>
                  <a:ext cx="455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F543A0-E31F-8041-BAA5-80DD6EFAD77B}"/>
                    </a:ext>
                  </a:extLst>
                </p14:cNvPr>
                <p14:cNvContentPartPr/>
                <p14:nvPr/>
              </p14:nvContentPartPr>
              <p14:xfrm>
                <a:off x="6013420" y="4092900"/>
                <a:ext cx="55440" cy="30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F543A0-E31F-8041-BAA5-80DD6EFAD7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09100" y="4088580"/>
                  <a:ext cx="64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24F2BC-A94D-584A-A739-9F21CFFC8235}"/>
                    </a:ext>
                  </a:extLst>
                </p14:cNvPr>
                <p14:cNvContentPartPr/>
                <p14:nvPr/>
              </p14:nvContentPartPr>
              <p14:xfrm>
                <a:off x="5368660" y="4104640"/>
                <a:ext cx="304200" cy="35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24F2BC-A94D-584A-A739-9F21CFFC82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64340" y="4100320"/>
                  <a:ext cx="312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287495-8ACD-4441-A25E-E057E9D77D19}"/>
                    </a:ext>
                  </a:extLst>
                </p14:cNvPr>
                <p14:cNvContentPartPr/>
                <p14:nvPr/>
              </p14:nvContentPartPr>
              <p14:xfrm>
                <a:off x="5376580" y="4470040"/>
                <a:ext cx="357120" cy="49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287495-8ACD-4441-A25E-E057E9D77D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72260" y="4465720"/>
                  <a:ext cx="365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CDD1E6-5E22-1347-A7BF-75A0A3403A58}"/>
                    </a:ext>
                  </a:extLst>
                </p14:cNvPr>
                <p14:cNvContentPartPr/>
                <p14:nvPr/>
              </p14:nvContentPartPr>
              <p14:xfrm>
                <a:off x="5730690" y="4344550"/>
                <a:ext cx="626400" cy="86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CDD1E6-5E22-1347-A7BF-75A0A3403A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26370" y="4340230"/>
                  <a:ext cx="63504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21B3EA-5AC4-5444-A128-502976E4B1FD}"/>
                    </a:ext>
                  </a:extLst>
                </p14:cNvPr>
                <p14:cNvContentPartPr/>
                <p14:nvPr/>
              </p14:nvContentPartPr>
              <p14:xfrm>
                <a:off x="5668770" y="4093270"/>
                <a:ext cx="453960" cy="32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21B3EA-5AC4-5444-A128-502976E4B1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4450" y="4088950"/>
                  <a:ext cx="46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493ABB-C560-6B4E-B7A7-78A2138E84C6}"/>
                    </a:ext>
                  </a:extLst>
                </p14:cNvPr>
                <p14:cNvContentPartPr/>
                <p14:nvPr/>
              </p14:nvContentPartPr>
              <p14:xfrm>
                <a:off x="6275575" y="4462900"/>
                <a:ext cx="315360" cy="81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493ABB-C560-6B4E-B7A7-78A2138E84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55" y="4458580"/>
                  <a:ext cx="324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BB221A-49A4-5E49-9975-10FA9BC47568}"/>
                    </a:ext>
                  </a:extLst>
                </p14:cNvPr>
                <p14:cNvContentPartPr/>
                <p14:nvPr/>
              </p14:nvContentPartPr>
              <p14:xfrm>
                <a:off x="5193985" y="3386320"/>
                <a:ext cx="309960" cy="40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BB221A-49A4-5E49-9975-10FA9BC475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89665" y="3382000"/>
                  <a:ext cx="318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7D7A32-EA6D-B647-83EA-EDD5F9315BDC}"/>
                    </a:ext>
                  </a:extLst>
                </p14:cNvPr>
                <p14:cNvContentPartPr/>
                <p14:nvPr/>
              </p14:nvContentPartPr>
              <p14:xfrm>
                <a:off x="5221345" y="3408280"/>
                <a:ext cx="38160" cy="4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7D7A32-EA6D-B647-83EA-EDD5F9315B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17025" y="3403960"/>
                  <a:ext cx="46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0C0EB1-7431-3B45-B88F-36F5DAA14D97}"/>
                    </a:ext>
                  </a:extLst>
                </p14:cNvPr>
                <p14:cNvContentPartPr/>
                <p14:nvPr/>
              </p14:nvContentPartPr>
              <p14:xfrm>
                <a:off x="5062945" y="3379480"/>
                <a:ext cx="213120" cy="47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0C0EB1-7431-3B45-B88F-36F5DAA14D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58625" y="3375160"/>
                  <a:ext cx="221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98D718-F8EB-C34F-882C-74757FE6DAFC}"/>
                    </a:ext>
                  </a:extLst>
                </p14:cNvPr>
                <p14:cNvContentPartPr/>
                <p14:nvPr/>
              </p14:nvContentPartPr>
              <p14:xfrm>
                <a:off x="5098585" y="3415120"/>
                <a:ext cx="57960" cy="6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98D718-F8EB-C34F-882C-74757FE6DA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94265" y="3410800"/>
                  <a:ext cx="66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50B610-E4DA-6742-A874-79793AA283C0}"/>
                    </a:ext>
                  </a:extLst>
                </p14:cNvPr>
                <p14:cNvContentPartPr/>
                <p14:nvPr/>
              </p14:nvContentPartPr>
              <p14:xfrm>
                <a:off x="4955665" y="3453640"/>
                <a:ext cx="226800" cy="44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50B610-E4DA-6742-A874-79793AA283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51345" y="3449320"/>
                  <a:ext cx="235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C3E8C-928E-DF4A-BA1B-A421708AE060}"/>
                    </a:ext>
                  </a:extLst>
                </p14:cNvPr>
                <p14:cNvContentPartPr/>
                <p14:nvPr/>
              </p14:nvContentPartPr>
              <p14:xfrm>
                <a:off x="4969705" y="3448240"/>
                <a:ext cx="107640" cy="6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C3E8C-928E-DF4A-BA1B-A421708AE0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65385" y="3443920"/>
                  <a:ext cx="116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0B46B5-EC05-374E-83B5-15E3556364FE}"/>
                    </a:ext>
                  </a:extLst>
                </p14:cNvPr>
                <p14:cNvContentPartPr/>
                <p14:nvPr/>
              </p14:nvContentPartPr>
              <p14:xfrm>
                <a:off x="5105460" y="3798945"/>
                <a:ext cx="309240" cy="55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0B46B5-EC05-374E-83B5-15E3556364F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01140" y="3794625"/>
                  <a:ext cx="317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277352-BD7D-0B4A-ACCD-6EFEA4E32A29}"/>
                    </a:ext>
                  </a:extLst>
                </p14:cNvPr>
                <p14:cNvContentPartPr/>
                <p14:nvPr/>
              </p14:nvContentPartPr>
              <p14:xfrm>
                <a:off x="5267820" y="4307325"/>
                <a:ext cx="128520" cy="161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277352-BD7D-0B4A-ACCD-6EFEA4E32A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63500" y="4303005"/>
                  <a:ext cx="137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FBCEAB-EC5F-9F4F-96E5-EF08444FDF4B}"/>
                    </a:ext>
                  </a:extLst>
                </p14:cNvPr>
                <p14:cNvContentPartPr/>
                <p14:nvPr/>
              </p14:nvContentPartPr>
              <p14:xfrm>
                <a:off x="4645790" y="3975450"/>
                <a:ext cx="278640" cy="623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FBCEAB-EC5F-9F4F-96E5-EF08444FDF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41470" y="3971130"/>
                  <a:ext cx="2872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4C1B8C-6021-9442-9EDC-FDD286515D8C}"/>
                    </a:ext>
                  </a:extLst>
                </p14:cNvPr>
                <p14:cNvContentPartPr/>
                <p14:nvPr/>
              </p14:nvContentPartPr>
              <p14:xfrm>
                <a:off x="4658030" y="4093170"/>
                <a:ext cx="79920" cy="95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4C1B8C-6021-9442-9EDC-FDD286515D8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53710" y="40888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418D45-8B8B-A44D-9506-7CD0A6F297CD}"/>
                    </a:ext>
                  </a:extLst>
                </p14:cNvPr>
                <p14:cNvContentPartPr/>
                <p14:nvPr/>
              </p14:nvContentPartPr>
              <p14:xfrm>
                <a:off x="4737950" y="4083090"/>
                <a:ext cx="1440" cy="1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418D45-8B8B-A44D-9506-7CD0A6F297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33630" y="4078770"/>
                  <a:ext cx="10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56ADC5-EB81-0140-8F46-178FCD11194D}"/>
                    </a:ext>
                  </a:extLst>
                </p14:cNvPr>
                <p14:cNvContentPartPr/>
                <p14:nvPr/>
              </p14:nvContentPartPr>
              <p14:xfrm>
                <a:off x="4744430" y="4105050"/>
                <a:ext cx="377640" cy="62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56ADC5-EB81-0140-8F46-178FCD1119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40110" y="4100730"/>
                  <a:ext cx="3862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0F5957-BE19-E942-AE9A-ACCA6568AEDA}"/>
                    </a:ext>
                  </a:extLst>
                </p14:cNvPr>
                <p14:cNvContentPartPr/>
                <p14:nvPr/>
              </p14:nvContentPartPr>
              <p14:xfrm>
                <a:off x="4905710" y="4380430"/>
                <a:ext cx="313920" cy="220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0F5957-BE19-E942-AE9A-ACCA6568AE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01390" y="4376110"/>
                  <a:ext cx="32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5F0608-2C52-114F-93A0-A6A336E90A8F}"/>
                    </a:ext>
                  </a:extLst>
                </p14:cNvPr>
                <p14:cNvContentPartPr/>
                <p14:nvPr/>
              </p14:nvContentPartPr>
              <p14:xfrm>
                <a:off x="4901390" y="4608670"/>
                <a:ext cx="169200" cy="21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5F0608-2C52-114F-93A0-A6A336E90A8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97070" y="4604350"/>
                  <a:ext cx="177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3E4413-3964-0940-BFD6-0D35ABE0E95E}"/>
                    </a:ext>
                  </a:extLst>
                </p14:cNvPr>
                <p14:cNvContentPartPr/>
                <p14:nvPr/>
              </p14:nvContentPartPr>
              <p14:xfrm>
                <a:off x="4902830" y="4641790"/>
                <a:ext cx="1011240" cy="571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3E4413-3964-0940-BFD6-0D35ABE0E9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8510" y="4637470"/>
                  <a:ext cx="10198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ACCA3A5-F56E-1047-BFE9-19A0A4374D84}"/>
                    </a:ext>
                  </a:extLst>
                </p14:cNvPr>
                <p14:cNvContentPartPr/>
                <p14:nvPr/>
              </p14:nvContentPartPr>
              <p14:xfrm>
                <a:off x="5904465" y="5196845"/>
                <a:ext cx="23040" cy="1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ACCA3A5-F56E-1047-BFE9-19A0A4374D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00145" y="5192525"/>
                  <a:ext cx="31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C513EC-ADCC-C545-9FEC-4A438E3E6619}"/>
                    </a:ext>
                  </a:extLst>
                </p14:cNvPr>
                <p14:cNvContentPartPr/>
                <p14:nvPr/>
              </p14:nvContentPartPr>
              <p14:xfrm>
                <a:off x="4435770" y="3598485"/>
                <a:ext cx="127080" cy="7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C513EC-ADCC-C545-9FEC-4A438E3E66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31450" y="3594165"/>
                  <a:ext cx="135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69584E-9EC8-D94B-801E-36704102551F}"/>
                    </a:ext>
                  </a:extLst>
                </p14:cNvPr>
                <p14:cNvContentPartPr/>
                <p14:nvPr/>
              </p14:nvContentPartPr>
              <p14:xfrm>
                <a:off x="4504530" y="3448725"/>
                <a:ext cx="20880" cy="39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69584E-9EC8-D94B-801E-3670410255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00210" y="3444405"/>
                  <a:ext cx="29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D5CDABD-0F4D-FD48-9DEA-AACEF3EFD8D4}"/>
                    </a:ext>
                  </a:extLst>
                </p14:cNvPr>
                <p14:cNvContentPartPr/>
                <p14:nvPr/>
              </p14:nvContentPartPr>
              <p14:xfrm>
                <a:off x="4404090" y="3499485"/>
                <a:ext cx="279720" cy="60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D5CDABD-0F4D-FD48-9DEA-AACEF3EFD8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99770" y="3495165"/>
                  <a:ext cx="2883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F53B91-B575-1744-AFF2-9744ED1B5DF2}"/>
                    </a:ext>
                  </a:extLst>
                </p14:cNvPr>
                <p14:cNvContentPartPr/>
                <p14:nvPr/>
              </p14:nvContentPartPr>
              <p14:xfrm>
                <a:off x="4288920" y="2829800"/>
                <a:ext cx="423000" cy="1067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F53B91-B575-1744-AFF2-9744ED1B5D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84600" y="2825480"/>
                  <a:ext cx="43164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9EBEC05-144A-A440-B8E3-B335A9E66BC8}"/>
                    </a:ext>
                  </a:extLst>
                </p14:cNvPr>
                <p14:cNvContentPartPr/>
                <p14:nvPr/>
              </p14:nvContentPartPr>
              <p14:xfrm>
                <a:off x="4404775" y="2818280"/>
                <a:ext cx="403200" cy="1050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9EBEC05-144A-A440-B8E3-B335A9E66B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00455" y="2813960"/>
                  <a:ext cx="41184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34C3598-B5B3-B64C-BDAD-7309C0669EA0}"/>
                    </a:ext>
                  </a:extLst>
                </p14:cNvPr>
                <p14:cNvContentPartPr/>
                <p14:nvPr/>
              </p14:nvContentPartPr>
              <p14:xfrm>
                <a:off x="4031605" y="2118425"/>
                <a:ext cx="258120" cy="709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34C3598-B5B3-B64C-BDAD-7309C0669E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27285" y="2114105"/>
                  <a:ext cx="2667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BC72CD-CF4D-8C43-AA4D-AA98B887BDF9}"/>
                    </a:ext>
                  </a:extLst>
                </p14:cNvPr>
                <p14:cNvContentPartPr/>
                <p14:nvPr/>
              </p14:nvContentPartPr>
              <p14:xfrm>
                <a:off x="4127365" y="2103665"/>
                <a:ext cx="288720" cy="732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BC72CD-CF4D-8C43-AA4D-AA98B887BDF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3045" y="2099345"/>
                  <a:ext cx="29736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66255CC-F06D-9B4F-8A43-D024F397CCC3}"/>
                    </a:ext>
                  </a:extLst>
                </p14:cNvPr>
                <p14:cNvContentPartPr/>
                <p14:nvPr/>
              </p14:nvContentPartPr>
              <p14:xfrm>
                <a:off x="4032685" y="1667700"/>
                <a:ext cx="1350000" cy="448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66255CC-F06D-9B4F-8A43-D024F397CC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28365" y="1663380"/>
                  <a:ext cx="1358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35E884E-0F66-9644-AC44-B78C94BA7DB7}"/>
                    </a:ext>
                  </a:extLst>
                </p14:cNvPr>
                <p14:cNvContentPartPr/>
                <p14:nvPr/>
              </p14:nvContentPartPr>
              <p14:xfrm>
                <a:off x="4128085" y="2090700"/>
                <a:ext cx="1440" cy="11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35E884E-0F66-9644-AC44-B78C94BA7DB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23765" y="2086380"/>
                  <a:ext cx="10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218CB2-106F-1347-9B2B-57EAFBD5196E}"/>
                    </a:ext>
                  </a:extLst>
                </p14:cNvPr>
                <p14:cNvContentPartPr/>
                <p14:nvPr/>
              </p14:nvContentPartPr>
              <p14:xfrm>
                <a:off x="5389985" y="1675135"/>
                <a:ext cx="255240" cy="749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218CB2-106F-1347-9B2B-57EAFBD519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5665" y="1670815"/>
                  <a:ext cx="2638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E6C6C47-B880-5042-93D7-F7EE3CADEA3E}"/>
                    </a:ext>
                  </a:extLst>
                </p14:cNvPr>
                <p14:cNvContentPartPr/>
                <p14:nvPr/>
              </p14:nvContentPartPr>
              <p14:xfrm>
                <a:off x="5250730" y="1639175"/>
                <a:ext cx="136080" cy="29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E6C6C47-B880-5042-93D7-F7EE3CADEA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46410" y="1634855"/>
                  <a:ext cx="14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3EBE30D-48CF-CE4B-A6D4-399AB1C5825D}"/>
                    </a:ext>
                  </a:extLst>
                </p14:cNvPr>
                <p14:cNvContentPartPr/>
                <p14:nvPr/>
              </p14:nvContentPartPr>
              <p14:xfrm>
                <a:off x="4657090" y="1640615"/>
                <a:ext cx="595800" cy="322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3EBE30D-48CF-CE4B-A6D4-399AB1C582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52770" y="1636295"/>
                  <a:ext cx="604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1C492F-46DF-DC44-9C4C-C8D5987801F7}"/>
                    </a:ext>
                  </a:extLst>
                </p14:cNvPr>
                <p14:cNvContentPartPr/>
                <p14:nvPr/>
              </p14:nvContentPartPr>
              <p14:xfrm>
                <a:off x="4667530" y="1657895"/>
                <a:ext cx="630360" cy="30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1C492F-46DF-DC44-9C4C-C8D5987801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63210" y="1653575"/>
                  <a:ext cx="639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4A1BA47-4201-4348-8838-9A7E0FAEEEE7}"/>
                    </a:ext>
                  </a:extLst>
                </p14:cNvPr>
                <p14:cNvContentPartPr/>
                <p14:nvPr/>
              </p14:nvContentPartPr>
              <p14:xfrm>
                <a:off x="5318770" y="1673735"/>
                <a:ext cx="21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4A1BA47-4201-4348-8838-9A7E0FAEE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4450" y="1669415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CB9070B-06CB-1C4F-99B9-C78DD031E295}"/>
                    </a:ext>
                  </a:extLst>
                </p14:cNvPr>
                <p14:cNvContentPartPr/>
                <p14:nvPr/>
              </p14:nvContentPartPr>
              <p14:xfrm>
                <a:off x="4686970" y="1669415"/>
                <a:ext cx="640440" cy="273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CB9070B-06CB-1C4F-99B9-C78DD031E2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82650" y="1665095"/>
                  <a:ext cx="649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932B077-6D95-AF44-960C-50BC5BB64851}"/>
                    </a:ext>
                  </a:extLst>
                </p14:cNvPr>
                <p14:cNvContentPartPr/>
                <p14:nvPr/>
              </p14:nvContentPartPr>
              <p14:xfrm>
                <a:off x="5504090" y="1678940"/>
                <a:ext cx="1135080" cy="556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932B077-6D95-AF44-960C-50BC5BB648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9770" y="1674620"/>
                  <a:ext cx="11437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CF142C1-2745-8349-90FA-2D16E8DEA823}"/>
                    </a:ext>
                  </a:extLst>
                </p14:cNvPr>
                <p14:cNvContentPartPr/>
                <p14:nvPr/>
              </p14:nvContentPartPr>
              <p14:xfrm>
                <a:off x="6633185" y="2234650"/>
                <a:ext cx="155520" cy="382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CF142C1-2745-8349-90FA-2D16E8DEA8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8865" y="2230330"/>
                  <a:ext cx="1641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E6AFEED-09A2-D64D-9D2F-8A45300B25D6}"/>
                    </a:ext>
                  </a:extLst>
                </p14:cNvPr>
                <p14:cNvContentPartPr/>
                <p14:nvPr/>
              </p14:nvContentPartPr>
              <p14:xfrm>
                <a:off x="6783131" y="2609326"/>
                <a:ext cx="355680" cy="493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E6AFEED-09A2-D64D-9D2F-8A45300B25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78811" y="2605006"/>
                  <a:ext cx="364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329B8C8-E173-FA4D-B643-B649EB5B5523}"/>
                    </a:ext>
                  </a:extLst>
                </p14:cNvPr>
                <p14:cNvContentPartPr/>
                <p14:nvPr/>
              </p14:nvContentPartPr>
              <p14:xfrm>
                <a:off x="7138943" y="3094531"/>
                <a:ext cx="317520" cy="726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329B8C8-E173-FA4D-B643-B649EB5B55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34623" y="3090211"/>
                  <a:ext cx="3261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4F90B02-6D52-E348-B5FD-5658030C68EF}"/>
                    </a:ext>
                  </a:extLst>
                </p14:cNvPr>
                <p14:cNvContentPartPr/>
                <p14:nvPr/>
              </p14:nvContentPartPr>
              <p14:xfrm>
                <a:off x="6069885" y="3909305"/>
                <a:ext cx="138600" cy="40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4F90B02-6D52-E348-B5FD-5658030C68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65565" y="3904985"/>
                  <a:ext cx="147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C152EF5-DDB8-C440-9736-2167007D46DC}"/>
                    </a:ext>
                  </a:extLst>
                </p14:cNvPr>
                <p14:cNvContentPartPr/>
                <p14:nvPr/>
              </p14:nvContentPartPr>
              <p14:xfrm>
                <a:off x="6448100" y="4348460"/>
                <a:ext cx="308880" cy="859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C152EF5-DDB8-C440-9736-2167007D46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43780" y="4344140"/>
                  <a:ext cx="31752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85806BA-4B5E-7B47-9752-630936FA64AC}"/>
                    </a:ext>
                  </a:extLst>
                </p14:cNvPr>
                <p14:cNvContentPartPr/>
                <p14:nvPr/>
              </p14:nvContentPartPr>
              <p14:xfrm>
                <a:off x="6669500" y="4969100"/>
                <a:ext cx="204480" cy="103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85806BA-4B5E-7B47-9752-630936FA64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65180" y="4964780"/>
                  <a:ext cx="213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D072BE-68E0-564C-A80D-082DBF173E1C}"/>
                    </a:ext>
                  </a:extLst>
                </p14:cNvPr>
                <p14:cNvContentPartPr/>
                <p14:nvPr/>
              </p14:nvContentPartPr>
              <p14:xfrm>
                <a:off x="6665540" y="4547900"/>
                <a:ext cx="463680" cy="564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D072BE-68E0-564C-A80D-082DBF173E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1220" y="4543580"/>
                  <a:ext cx="4723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065F932-192F-5545-BC21-8A89549E5F72}"/>
                    </a:ext>
                  </a:extLst>
                </p14:cNvPr>
                <p14:cNvContentPartPr/>
                <p14:nvPr/>
              </p14:nvContentPartPr>
              <p14:xfrm>
                <a:off x="6885675" y="4754475"/>
                <a:ext cx="957600" cy="312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065F932-192F-5545-BC21-8A89549E5F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81355" y="4750155"/>
                  <a:ext cx="966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19DB16C-5C32-B44E-A522-4E0D92C876FA}"/>
                    </a:ext>
                  </a:extLst>
                </p14:cNvPr>
                <p14:cNvContentPartPr/>
                <p14:nvPr/>
              </p14:nvContentPartPr>
              <p14:xfrm>
                <a:off x="6136400" y="3269765"/>
                <a:ext cx="238680" cy="675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19DB16C-5C32-B44E-A522-4E0D92C876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32080" y="3265445"/>
                  <a:ext cx="24732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F0EC1E-6DE0-5546-AAF0-E074E68DEB75}"/>
                    </a:ext>
                  </a:extLst>
                </p14:cNvPr>
                <p14:cNvContentPartPr/>
                <p14:nvPr/>
              </p14:nvContentPartPr>
              <p14:xfrm>
                <a:off x="6223160" y="3377405"/>
                <a:ext cx="47880" cy="204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F0EC1E-6DE0-5546-AAF0-E074E68DEB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18840" y="3373085"/>
                  <a:ext cx="56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05AFD69-9D57-E343-8360-D1FA8C97BF63}"/>
                    </a:ext>
                  </a:extLst>
                </p14:cNvPr>
                <p14:cNvContentPartPr/>
                <p14:nvPr/>
              </p14:nvContentPartPr>
              <p14:xfrm>
                <a:off x="5904560" y="3296765"/>
                <a:ext cx="942480" cy="673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05AFD69-9D57-E343-8360-D1FA8C97BF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00240" y="3292445"/>
                  <a:ext cx="9511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79F33C-6BCE-7D40-9CC4-10F79794F9F7}"/>
                    </a:ext>
                  </a:extLst>
                </p14:cNvPr>
                <p14:cNvContentPartPr/>
                <p14:nvPr/>
              </p14:nvContentPartPr>
              <p14:xfrm>
                <a:off x="6832280" y="3580085"/>
                <a:ext cx="30240" cy="294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79F33C-6BCE-7D40-9CC4-10F79794F9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27960" y="3575765"/>
                  <a:ext cx="38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08D9389-4397-B44E-81AE-58A8B089F14E}"/>
                    </a:ext>
                  </a:extLst>
                </p14:cNvPr>
                <p14:cNvContentPartPr/>
                <p14:nvPr/>
              </p14:nvContentPartPr>
              <p14:xfrm>
                <a:off x="7038099" y="3988076"/>
                <a:ext cx="171720" cy="356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08D9389-4397-B44E-81AE-58A8B089F1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3779" y="3983756"/>
                  <a:ext cx="180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6B6A8AB-DB1A-E64D-8744-23DC2CA69D97}"/>
                    </a:ext>
                  </a:extLst>
                </p14:cNvPr>
                <p14:cNvContentPartPr/>
                <p14:nvPr/>
              </p14:nvContentPartPr>
              <p14:xfrm>
                <a:off x="7065099" y="4427636"/>
                <a:ext cx="309960" cy="267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6B6A8AB-DB1A-E64D-8744-23DC2CA69D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60779" y="4423316"/>
                  <a:ext cx="318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7323422-C90C-2A4B-9B2C-337C6AF573BB}"/>
                    </a:ext>
                  </a:extLst>
                </p14:cNvPr>
                <p14:cNvContentPartPr/>
                <p14:nvPr/>
              </p14:nvContentPartPr>
              <p14:xfrm>
                <a:off x="6359139" y="3195762"/>
                <a:ext cx="263520" cy="372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7323422-C90C-2A4B-9B2C-337C6AF573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54819" y="3191442"/>
                  <a:ext cx="272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32826DA-C6EB-D645-9108-CA86690AC293}"/>
                    </a:ext>
                  </a:extLst>
                </p14:cNvPr>
                <p14:cNvContentPartPr/>
                <p14:nvPr/>
              </p14:nvContentPartPr>
              <p14:xfrm>
                <a:off x="5972139" y="3246162"/>
                <a:ext cx="371160" cy="565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32826DA-C6EB-D645-9108-CA86690AC2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7819" y="3241842"/>
                  <a:ext cx="3798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4E5A166-24E8-9F45-AC90-A01DA6648EF2}"/>
                    </a:ext>
                  </a:extLst>
                </p14:cNvPr>
                <p14:cNvContentPartPr/>
                <p14:nvPr/>
              </p14:nvContentPartPr>
              <p14:xfrm>
                <a:off x="5948019" y="2917036"/>
                <a:ext cx="135360" cy="218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4E5A166-24E8-9F45-AC90-A01DA6648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43699" y="2912716"/>
                  <a:ext cx="144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9A120FB-01BE-EA4D-A8B0-A4439AEA6D3F}"/>
                    </a:ext>
                  </a:extLst>
                </p14:cNvPr>
                <p14:cNvContentPartPr/>
                <p14:nvPr/>
              </p14:nvContentPartPr>
              <p14:xfrm>
                <a:off x="6087278" y="2740365"/>
                <a:ext cx="88560" cy="108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9A120FB-01BE-EA4D-A8B0-A4439AEA6D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82958" y="2736045"/>
                  <a:ext cx="97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B28606-AF01-404F-926C-1A1894E6DF42}"/>
                    </a:ext>
                  </a:extLst>
                </p14:cNvPr>
                <p14:cNvContentPartPr/>
                <p14:nvPr/>
              </p14:nvContentPartPr>
              <p14:xfrm>
                <a:off x="6115718" y="2465325"/>
                <a:ext cx="208800" cy="297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B28606-AF01-404F-926C-1A1894E6DF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11398" y="2461005"/>
                  <a:ext cx="217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F10D7D-B24B-1D42-A0E5-675FBACFAE24}"/>
                    </a:ext>
                  </a:extLst>
                </p14:cNvPr>
                <p14:cNvContentPartPr/>
                <p14:nvPr/>
              </p14:nvContentPartPr>
              <p14:xfrm>
                <a:off x="6818326" y="3104194"/>
                <a:ext cx="300600" cy="354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F10D7D-B24B-1D42-A0E5-675FBACFAE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14006" y="3099874"/>
                  <a:ext cx="309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99B17DB-4F9A-FC49-92F5-635EAB29AFC8}"/>
                    </a:ext>
                  </a:extLst>
                </p14:cNvPr>
                <p14:cNvContentPartPr/>
                <p14:nvPr/>
              </p14:nvContentPartPr>
              <p14:xfrm>
                <a:off x="6501886" y="2675794"/>
                <a:ext cx="489240" cy="423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99B17DB-4F9A-FC49-92F5-635EAB29AF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97566" y="2671474"/>
                  <a:ext cx="497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C47591E-6944-C343-85A9-A92F23DF0E73}"/>
                    </a:ext>
                  </a:extLst>
                </p14:cNvPr>
                <p14:cNvContentPartPr/>
                <p14:nvPr/>
              </p14:nvContentPartPr>
              <p14:xfrm>
                <a:off x="6492166" y="2428943"/>
                <a:ext cx="273240" cy="336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C47591E-6944-C343-85A9-A92F23DF0E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87846" y="2424623"/>
                  <a:ext cx="281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C61D7FD-CDA8-C44E-8443-B78C8F737F67}"/>
                    </a:ext>
                  </a:extLst>
                </p14:cNvPr>
                <p14:cNvContentPartPr/>
                <p14:nvPr/>
              </p14:nvContentPartPr>
              <p14:xfrm>
                <a:off x="5642566" y="2382073"/>
                <a:ext cx="481680" cy="137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C61D7FD-CDA8-C44E-8443-B78C8F737F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38246" y="2377753"/>
                  <a:ext cx="490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3489591-0119-DE42-BB0E-E34E02330EC5}"/>
                    </a:ext>
                  </a:extLst>
                </p14:cNvPr>
                <p14:cNvContentPartPr/>
                <p14:nvPr/>
              </p14:nvContentPartPr>
              <p14:xfrm>
                <a:off x="6173206" y="2266513"/>
                <a:ext cx="194760" cy="131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3489591-0119-DE42-BB0E-E34E02330E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8886" y="2262193"/>
                  <a:ext cx="203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85C6A98-5688-394C-B25C-E2E1F05D2763}"/>
                    </a:ext>
                  </a:extLst>
                </p14:cNvPr>
                <p14:cNvContentPartPr/>
                <p14:nvPr/>
              </p14:nvContentPartPr>
              <p14:xfrm>
                <a:off x="6028126" y="2179033"/>
                <a:ext cx="449640" cy="316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85C6A98-5688-394C-B25C-E2E1F05D27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23806" y="2174713"/>
                  <a:ext cx="458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44CA846-6D04-164E-ADB3-0F2F76C497C8}"/>
                    </a:ext>
                  </a:extLst>
                </p14:cNvPr>
                <p14:cNvContentPartPr/>
                <p14:nvPr/>
              </p14:nvContentPartPr>
              <p14:xfrm>
                <a:off x="5674606" y="2142313"/>
                <a:ext cx="438840" cy="162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44CA846-6D04-164E-ADB3-0F2F76C497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70286" y="2137993"/>
                  <a:ext cx="447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68BA3CD-7142-E64D-9675-AE6F534B8D79}"/>
                    </a:ext>
                  </a:extLst>
                </p14:cNvPr>
                <p14:cNvContentPartPr/>
                <p14:nvPr/>
              </p14:nvContentPartPr>
              <p14:xfrm>
                <a:off x="5741926" y="1919833"/>
                <a:ext cx="424440" cy="350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68BA3CD-7142-E64D-9675-AE6F534B8D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37606" y="1915513"/>
                  <a:ext cx="433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876D848-15C8-2C4D-9978-41C4E22D2AB3}"/>
                    </a:ext>
                  </a:extLst>
                </p14:cNvPr>
                <p14:cNvContentPartPr/>
                <p14:nvPr/>
              </p14:nvContentPartPr>
              <p14:xfrm>
                <a:off x="5952886" y="1800313"/>
                <a:ext cx="359280" cy="340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876D848-15C8-2C4D-9978-41C4E22D2A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48566" y="1795993"/>
                  <a:ext cx="367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9BC7A2B-F00A-C842-BCFE-43E39F37D825}"/>
                    </a:ext>
                  </a:extLst>
                </p14:cNvPr>
                <p14:cNvContentPartPr/>
                <p14:nvPr/>
              </p14:nvContentPartPr>
              <p14:xfrm>
                <a:off x="6743825" y="3678108"/>
                <a:ext cx="161640" cy="1218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9BC7A2B-F00A-C842-BCFE-43E39F37D8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39505" y="3673788"/>
                  <a:ext cx="17028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EEED71A-4371-FE46-A5F7-7D4ADE076253}"/>
                    </a:ext>
                  </a:extLst>
                </p14:cNvPr>
                <p14:cNvContentPartPr/>
                <p14:nvPr/>
              </p14:nvContentPartPr>
              <p14:xfrm>
                <a:off x="6255495" y="3168970"/>
                <a:ext cx="371520" cy="720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EEED71A-4371-FE46-A5F7-7D4ADE0762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51175" y="3164650"/>
                  <a:ext cx="380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7284FE3-6ECB-ED49-94CB-0E32AA6BD159}"/>
                    </a:ext>
                  </a:extLst>
                </p14:cNvPr>
                <p14:cNvContentPartPr/>
                <p14:nvPr/>
              </p14:nvContentPartPr>
              <p14:xfrm>
                <a:off x="6162975" y="2769370"/>
                <a:ext cx="93960" cy="464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7284FE3-6ECB-ED49-94CB-0E32AA6BD1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58655" y="2765050"/>
                  <a:ext cx="1026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2C4F21C-A398-2F4D-9FB3-08AE89FF7EB1}"/>
                    </a:ext>
                  </a:extLst>
                </p14:cNvPr>
                <p14:cNvContentPartPr/>
                <p14:nvPr/>
              </p14:nvContentPartPr>
              <p14:xfrm>
                <a:off x="6626655" y="3201460"/>
                <a:ext cx="313920" cy="586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2C4F21C-A398-2F4D-9FB3-08AE89FF7E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2335" y="3197140"/>
                  <a:ext cx="3225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A01BAF9-1CE7-DE4C-ACC1-CC92E45B66B0}"/>
                    </a:ext>
                  </a:extLst>
                </p14:cNvPr>
                <p14:cNvContentPartPr/>
                <p14:nvPr/>
              </p14:nvContentPartPr>
              <p14:xfrm>
                <a:off x="6937695" y="3771825"/>
                <a:ext cx="32760" cy="950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A01BAF9-1CE7-DE4C-ACC1-CC92E45B66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3375" y="3767505"/>
                  <a:ext cx="4140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50A8776-BB74-DC4B-823A-551EB7997D24}"/>
                    </a:ext>
                  </a:extLst>
                </p14:cNvPr>
                <p14:cNvContentPartPr/>
                <p14:nvPr/>
              </p14:nvContentPartPr>
              <p14:xfrm>
                <a:off x="6959655" y="4308945"/>
                <a:ext cx="426600" cy="3945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50A8776-BB74-DC4B-823A-551EB7997D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55335" y="4304625"/>
                  <a:ext cx="435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613AEF6-1735-0243-8AB4-68E7E8A23B11}"/>
                    </a:ext>
                  </a:extLst>
                </p14:cNvPr>
                <p14:cNvContentPartPr/>
                <p14:nvPr/>
              </p14:nvContentPartPr>
              <p14:xfrm>
                <a:off x="7378985" y="4701085"/>
                <a:ext cx="317520" cy="47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613AEF6-1735-0243-8AB4-68E7E8A23B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74665" y="4696765"/>
                  <a:ext cx="326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9E9B88D-27FB-B545-94DF-FD6A789212A2}"/>
                    </a:ext>
                  </a:extLst>
                </p14:cNvPr>
                <p14:cNvContentPartPr/>
                <p14:nvPr/>
              </p14:nvContentPartPr>
              <p14:xfrm>
                <a:off x="7218425" y="4122390"/>
                <a:ext cx="143280" cy="539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9E9B88D-27FB-B545-94DF-FD6A789212A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14105" y="4118070"/>
                  <a:ext cx="151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0C08AC5-87F1-604E-AE9E-0EE16E893652}"/>
                    </a:ext>
                  </a:extLst>
                </p14:cNvPr>
                <p14:cNvContentPartPr/>
                <p14:nvPr/>
              </p14:nvContentPartPr>
              <p14:xfrm>
                <a:off x="7456310" y="3819990"/>
                <a:ext cx="248760" cy="920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0C08AC5-87F1-604E-AE9E-0EE16E8936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51990" y="3815670"/>
                  <a:ext cx="25740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F97C899-08BF-C649-A310-B13309B436CA}"/>
                    </a:ext>
                  </a:extLst>
                </p14:cNvPr>
                <p14:cNvContentPartPr/>
                <p14:nvPr/>
              </p14:nvContentPartPr>
              <p14:xfrm>
                <a:off x="7166870" y="3366180"/>
                <a:ext cx="49320" cy="590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F97C899-08BF-C649-A310-B13309B436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62550" y="3361860"/>
                  <a:ext cx="579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980A0F1-5477-AD41-9F99-F0DB5222C7FC}"/>
                    </a:ext>
                  </a:extLst>
                </p14:cNvPr>
                <p14:cNvContentPartPr/>
                <p14:nvPr/>
              </p14:nvContentPartPr>
              <p14:xfrm>
                <a:off x="7217270" y="3955565"/>
                <a:ext cx="399240" cy="722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980A0F1-5477-AD41-9F99-F0DB5222C7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12950" y="3951245"/>
                  <a:ext cx="4078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6CD3A3F-66AF-A04C-A777-C2E60E7EF86F}"/>
                    </a:ext>
                  </a:extLst>
                </p14:cNvPr>
                <p14:cNvContentPartPr/>
                <p14:nvPr/>
              </p14:nvContentPartPr>
              <p14:xfrm>
                <a:off x="7188830" y="3842525"/>
                <a:ext cx="436680" cy="844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6CD3A3F-66AF-A04C-A777-C2E60E7EF8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84510" y="3838205"/>
                  <a:ext cx="445320" cy="853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1AB8F501-0D45-084D-9AA9-91ECBF808240}"/>
                </a:ext>
              </a:extLst>
            </p:cNvPr>
            <p:cNvGrpSpPr/>
            <p:nvPr/>
          </p:nvGrpSpPr>
          <p:grpSpPr>
            <a:xfrm>
              <a:off x="4500210" y="3214413"/>
              <a:ext cx="3087249" cy="2041472"/>
              <a:chOff x="4500210" y="3214413"/>
              <a:chExt cx="3087249" cy="2041472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AFD2A7F3-CEA7-CB44-AE9B-A8E3962CDC02}"/>
                      </a:ext>
                    </a:extLst>
                  </p14:cNvPr>
                  <p14:cNvContentPartPr/>
                  <p14:nvPr/>
                </p14:nvContentPartPr>
                <p14:xfrm>
                  <a:off x="4899900" y="3847965"/>
                  <a:ext cx="362880" cy="54288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AFD2A7F3-CEA7-CB44-AE9B-A8E3962CDC02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4895580" y="3843645"/>
                    <a:ext cx="371520" cy="55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570C4405-8A60-C34E-A053-E33102716D66}"/>
                      </a:ext>
                    </a:extLst>
                  </p14:cNvPr>
                  <p14:cNvContentPartPr/>
                  <p14:nvPr/>
                </p14:nvContentPartPr>
                <p14:xfrm>
                  <a:off x="5071980" y="4040565"/>
                  <a:ext cx="66600" cy="16020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570C4405-8A60-C34E-A053-E33102716D66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067660" y="4036245"/>
                    <a:ext cx="752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15D998F-8801-614C-90FB-FAD2421A201E}"/>
                      </a:ext>
                    </a:extLst>
                  </p14:cNvPr>
                  <p14:cNvContentPartPr/>
                  <p14:nvPr/>
                </p14:nvContentPartPr>
                <p14:xfrm>
                  <a:off x="5077020" y="4209405"/>
                  <a:ext cx="297000" cy="2700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15D998F-8801-614C-90FB-FAD2421A201E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072700" y="4205085"/>
                    <a:ext cx="3056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DF6CBBE-5E46-DB43-A154-B0AA123FA18E}"/>
                      </a:ext>
                    </a:extLst>
                  </p14:cNvPr>
                  <p14:cNvContentPartPr/>
                  <p14:nvPr/>
                </p14:nvContentPartPr>
                <p14:xfrm>
                  <a:off x="5046295" y="4554300"/>
                  <a:ext cx="51840" cy="975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3DF6CBBE-5E46-DB43-A154-B0AA123FA18E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5041975" y="4549980"/>
                    <a:ext cx="6048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302E1CC-11AE-5A42-88DE-A76F86084D3E}"/>
                      </a:ext>
                    </a:extLst>
                  </p14:cNvPr>
                  <p14:cNvContentPartPr/>
                  <p14:nvPr/>
                </p14:nvContentPartPr>
                <p14:xfrm>
                  <a:off x="5070055" y="4523700"/>
                  <a:ext cx="131040" cy="13284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302E1CC-11AE-5A42-88DE-A76F86084D3E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5065735" y="4519380"/>
                    <a:ext cx="13968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D59618A1-0F2A-3547-8B3A-630FF3EF6486}"/>
                      </a:ext>
                    </a:extLst>
                  </p14:cNvPr>
                  <p14:cNvContentPartPr/>
                  <p14:nvPr/>
                </p14:nvContentPartPr>
                <p14:xfrm>
                  <a:off x="5132335" y="4486260"/>
                  <a:ext cx="171360" cy="18180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D59618A1-0F2A-3547-8B3A-630FF3EF6486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5128015" y="4481940"/>
                    <a:ext cx="1800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C8500E0-E622-FB43-8439-C049B783A34B}"/>
                      </a:ext>
                    </a:extLst>
                  </p14:cNvPr>
                  <p14:cNvContentPartPr/>
                  <p14:nvPr/>
                </p14:nvContentPartPr>
                <p14:xfrm>
                  <a:off x="5174815" y="4457820"/>
                  <a:ext cx="198360" cy="13824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C8500E0-E622-FB43-8439-C049B783A34B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5170495" y="4453500"/>
                    <a:ext cx="207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E174C2F-6550-AB48-95BC-6B278083064F}"/>
                      </a:ext>
                    </a:extLst>
                  </p14:cNvPr>
                  <p14:cNvContentPartPr/>
                  <p14:nvPr/>
                </p14:nvContentPartPr>
                <p14:xfrm>
                  <a:off x="5209375" y="4424700"/>
                  <a:ext cx="142560" cy="914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E174C2F-6550-AB48-95BC-6B278083064F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5205055" y="4420380"/>
                    <a:ext cx="1512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6622195-616C-1444-96B4-95237CC5D87B}"/>
                      </a:ext>
                    </a:extLst>
                  </p14:cNvPr>
                  <p14:cNvContentPartPr/>
                  <p14:nvPr/>
                </p14:nvContentPartPr>
                <p14:xfrm>
                  <a:off x="5359225" y="3670360"/>
                  <a:ext cx="134640" cy="5976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6622195-616C-1444-96B4-95237CC5D87B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5354905" y="3666040"/>
                    <a:ext cx="14328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137D40C-DD6A-874D-A563-58F2A8A6BA90}"/>
                      </a:ext>
                    </a:extLst>
                  </p14:cNvPr>
                  <p14:cNvContentPartPr/>
                  <p14:nvPr/>
                </p14:nvContentPartPr>
                <p14:xfrm>
                  <a:off x="5369305" y="3701320"/>
                  <a:ext cx="145440" cy="4824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2137D40C-DD6A-874D-A563-58F2A8A6BA90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5364985" y="3697000"/>
                    <a:ext cx="15408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D33FF60-A2EF-5045-BFA0-9660BDC52B8B}"/>
                      </a:ext>
                    </a:extLst>
                  </p14:cNvPr>
                  <p14:cNvContentPartPr/>
                  <p14:nvPr/>
                </p14:nvContentPartPr>
                <p14:xfrm>
                  <a:off x="5138545" y="3774760"/>
                  <a:ext cx="87840" cy="316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D33FF60-A2EF-5045-BFA0-9660BDC52B8B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5134225" y="3770440"/>
                    <a:ext cx="9648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0E7CF31B-DCCA-C741-86CD-4FFA685BED4E}"/>
                      </a:ext>
                    </a:extLst>
                  </p14:cNvPr>
                  <p14:cNvContentPartPr/>
                  <p14:nvPr/>
                </p14:nvContentPartPr>
                <p14:xfrm>
                  <a:off x="5130265" y="3755680"/>
                  <a:ext cx="79920" cy="363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0E7CF31B-DCCA-C741-86CD-4FFA685BED4E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5125945" y="3751360"/>
                    <a:ext cx="8856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06EBE6E-3EDD-1C43-9756-E28FED313DEE}"/>
                      </a:ext>
                    </a:extLst>
                  </p14:cNvPr>
                  <p14:cNvContentPartPr/>
                  <p14:nvPr/>
                </p14:nvContentPartPr>
                <p14:xfrm>
                  <a:off x="5012545" y="3533920"/>
                  <a:ext cx="33840" cy="201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06EBE6E-3EDD-1C43-9756-E28FED313DEE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5008225" y="3529600"/>
                    <a:ext cx="424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7BB7919-0FC9-0E42-92F3-3FA102817467}"/>
                      </a:ext>
                    </a:extLst>
                  </p14:cNvPr>
                  <p14:cNvContentPartPr/>
                  <p14:nvPr/>
                </p14:nvContentPartPr>
                <p14:xfrm>
                  <a:off x="4992025" y="3479560"/>
                  <a:ext cx="53640" cy="7128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A7BB7919-0FC9-0E42-92F3-3FA102817467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987705" y="3475240"/>
                    <a:ext cx="6228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436A197-4606-EC47-BA72-2C7AA0FD419E}"/>
                      </a:ext>
                    </a:extLst>
                  </p14:cNvPr>
                  <p14:cNvContentPartPr/>
                  <p14:nvPr/>
                </p14:nvContentPartPr>
                <p14:xfrm>
                  <a:off x="4709720" y="3795560"/>
                  <a:ext cx="393480" cy="1011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436A197-4606-EC47-BA72-2C7AA0FD419E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4705400" y="3791240"/>
                    <a:ext cx="40212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1AC5CAA-14F5-774F-AFA6-EE7AB5FD0E0F}"/>
                      </a:ext>
                    </a:extLst>
                  </p14:cNvPr>
                  <p14:cNvContentPartPr/>
                  <p14:nvPr/>
                </p14:nvContentPartPr>
                <p14:xfrm>
                  <a:off x="5107880" y="3795560"/>
                  <a:ext cx="360" cy="36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1AC5CAA-14F5-774F-AFA6-EE7AB5FD0E0F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5103560" y="37912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34A51BA-3AD4-2743-984F-A6A5AF07CEDB}"/>
                      </a:ext>
                    </a:extLst>
                  </p14:cNvPr>
                  <p14:cNvContentPartPr/>
                  <p14:nvPr/>
                </p14:nvContentPartPr>
                <p14:xfrm>
                  <a:off x="4504170" y="3731325"/>
                  <a:ext cx="78120" cy="4536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34A51BA-3AD4-2743-984F-A6A5AF07CEDB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4499850" y="3727005"/>
                    <a:ext cx="8676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85F9B69-8384-A34D-AEDA-B3BDEA0C7586}"/>
                      </a:ext>
                    </a:extLst>
                  </p14:cNvPr>
                  <p14:cNvContentPartPr/>
                  <p14:nvPr/>
                </p14:nvContentPartPr>
                <p14:xfrm>
                  <a:off x="4569330" y="3698205"/>
                  <a:ext cx="35640" cy="1080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85F9B69-8384-A34D-AEDA-B3BDEA0C7586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4565010" y="3693885"/>
                    <a:ext cx="4428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5D374562-D1D6-E746-BDB9-B8FD45FD7CC3}"/>
                      </a:ext>
                    </a:extLst>
                  </p14:cNvPr>
                  <p14:cNvContentPartPr/>
                  <p14:nvPr/>
                </p14:nvContentPartPr>
                <p14:xfrm>
                  <a:off x="4500210" y="3572205"/>
                  <a:ext cx="64440" cy="237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5D374562-D1D6-E746-BDB9-B8FD45FD7CC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4495890" y="3567885"/>
                    <a:ext cx="730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11B3E57A-6375-4E41-8FF7-AB7EAFA3FDBD}"/>
                      </a:ext>
                    </a:extLst>
                  </p14:cNvPr>
                  <p14:cNvContentPartPr/>
                  <p14:nvPr/>
                </p14:nvContentPartPr>
                <p14:xfrm>
                  <a:off x="4612495" y="3706760"/>
                  <a:ext cx="360" cy="36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11B3E57A-6375-4E41-8FF7-AB7EAFA3FDBD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608175" y="37024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DF8C6AF0-230D-AA4D-BD6E-4C733CE5AF78}"/>
                      </a:ext>
                    </a:extLst>
                  </p14:cNvPr>
                  <p14:cNvContentPartPr/>
                  <p14:nvPr/>
                </p14:nvContentPartPr>
                <p14:xfrm>
                  <a:off x="4617535" y="3710000"/>
                  <a:ext cx="360" cy="36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DF8C6AF0-230D-AA4D-BD6E-4C733CE5AF78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613215" y="370568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60FBC2BB-B7E3-D04E-8050-0F484C91CC60}"/>
                      </a:ext>
                    </a:extLst>
                  </p14:cNvPr>
                  <p14:cNvContentPartPr/>
                  <p14:nvPr/>
                </p14:nvContentPartPr>
                <p14:xfrm>
                  <a:off x="4563895" y="3597680"/>
                  <a:ext cx="10440" cy="216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60FBC2BB-B7E3-D04E-8050-0F484C91CC60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559575" y="3593360"/>
                    <a:ext cx="1908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0AD306C5-6064-F946-8A98-20B9B710DB48}"/>
                      </a:ext>
                    </a:extLst>
                  </p14:cNvPr>
                  <p14:cNvContentPartPr/>
                  <p14:nvPr/>
                </p14:nvContentPartPr>
                <p14:xfrm>
                  <a:off x="4533655" y="3510560"/>
                  <a:ext cx="360" cy="36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0AD306C5-6064-F946-8A98-20B9B710DB48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529335" y="350624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169F6BD5-9E2D-634D-AC7F-1FD5B175384B}"/>
                      </a:ext>
                    </a:extLst>
                  </p14:cNvPr>
                  <p14:cNvContentPartPr/>
                  <p14:nvPr/>
                </p14:nvContentPartPr>
                <p14:xfrm>
                  <a:off x="4535815" y="3512000"/>
                  <a:ext cx="12600" cy="216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169F6BD5-9E2D-634D-AC7F-1FD5B175384B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531495" y="3507680"/>
                    <a:ext cx="2124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6C9668DF-1F59-5D48-A861-502D2883B70D}"/>
                      </a:ext>
                    </a:extLst>
                  </p14:cNvPr>
                  <p14:cNvContentPartPr/>
                  <p14:nvPr/>
                </p14:nvContentPartPr>
                <p14:xfrm>
                  <a:off x="5800530" y="4925590"/>
                  <a:ext cx="107280" cy="1731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6C9668DF-1F59-5D48-A861-502D2883B70D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796210" y="4921270"/>
                    <a:ext cx="11592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60AE3A6-9FCF-E041-9162-F67019E17152}"/>
                      </a:ext>
                    </a:extLst>
                  </p14:cNvPr>
                  <p14:cNvContentPartPr/>
                  <p14:nvPr/>
                </p14:nvContentPartPr>
                <p14:xfrm>
                  <a:off x="5862810" y="4870870"/>
                  <a:ext cx="120600" cy="21600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60AE3A6-9FCF-E041-9162-F67019E17152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858490" y="4866550"/>
                    <a:ext cx="12924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6D6E70D4-2C09-704A-87E3-C10487DE199C}"/>
                      </a:ext>
                    </a:extLst>
                  </p14:cNvPr>
                  <p14:cNvContentPartPr/>
                  <p14:nvPr/>
                </p14:nvContentPartPr>
                <p14:xfrm>
                  <a:off x="5888370" y="4774390"/>
                  <a:ext cx="155880" cy="2919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D6E70D4-2C09-704A-87E3-C10487DE199C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884050" y="4770070"/>
                    <a:ext cx="16452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E5B1F4-F397-7943-9E27-B879367D7632}"/>
                      </a:ext>
                    </a:extLst>
                  </p14:cNvPr>
                  <p14:cNvContentPartPr/>
                  <p14:nvPr/>
                </p14:nvContentPartPr>
                <p14:xfrm>
                  <a:off x="5919690" y="4716070"/>
                  <a:ext cx="159120" cy="2232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E5B1F4-F397-7943-9E27-B879367D7632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915370" y="4711750"/>
                    <a:ext cx="1677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A0516D9-5DFB-1E4D-A388-8A65D3258F6F}"/>
                      </a:ext>
                    </a:extLst>
                  </p14:cNvPr>
                  <p14:cNvContentPartPr/>
                  <p14:nvPr/>
                </p14:nvContentPartPr>
                <p14:xfrm>
                  <a:off x="5982330" y="4672870"/>
                  <a:ext cx="119520" cy="1422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A0516D9-5DFB-1E4D-A388-8A65D3258F6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978010" y="4668550"/>
                    <a:ext cx="12816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C31ABEE-448C-D54E-99F7-0479F0E3B959}"/>
                      </a:ext>
                    </a:extLst>
                  </p14:cNvPr>
                  <p14:cNvContentPartPr/>
                  <p14:nvPr/>
                </p14:nvContentPartPr>
                <p14:xfrm>
                  <a:off x="6024450" y="4606990"/>
                  <a:ext cx="101520" cy="637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C31ABEE-448C-D54E-99F7-0479F0E3B959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020130" y="4602670"/>
                    <a:ext cx="110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FB47633-FA26-314D-A6C5-784B17DE72A2}"/>
                      </a:ext>
                    </a:extLst>
                  </p14:cNvPr>
                  <p14:cNvContentPartPr/>
                  <p14:nvPr/>
                </p14:nvContentPartPr>
                <p14:xfrm>
                  <a:off x="6089610" y="4531390"/>
                  <a:ext cx="79560" cy="417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FB47633-FA26-314D-A6C5-784B17DE72A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085290" y="4527070"/>
                    <a:ext cx="8820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40592FB-028B-7144-9677-9A42D0FAFD6A}"/>
                      </a:ext>
                    </a:extLst>
                  </p14:cNvPr>
                  <p14:cNvContentPartPr/>
                  <p14:nvPr/>
                </p14:nvContentPartPr>
                <p14:xfrm>
                  <a:off x="6135330" y="4467670"/>
                  <a:ext cx="49320" cy="151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40592FB-028B-7144-9677-9A42D0FAFD6A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131010" y="4463350"/>
                    <a:ext cx="5796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80F03F5-B720-624B-B082-BE1353E96590}"/>
                      </a:ext>
                    </a:extLst>
                  </p14:cNvPr>
                  <p14:cNvContentPartPr/>
                  <p14:nvPr/>
                </p14:nvContentPartPr>
                <p14:xfrm>
                  <a:off x="6172770" y="4403230"/>
                  <a:ext cx="29160" cy="338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80F03F5-B720-624B-B082-BE1353E9659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168450" y="4398910"/>
                    <a:ext cx="3780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F941E7F-92CF-1944-BC7C-C3B2FD61742F}"/>
                      </a:ext>
                    </a:extLst>
                  </p14:cNvPr>
                  <p14:cNvContentPartPr/>
                  <p14:nvPr/>
                </p14:nvContentPartPr>
                <p14:xfrm>
                  <a:off x="6214015" y="4759540"/>
                  <a:ext cx="106920" cy="2538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F941E7F-92CF-1944-BC7C-C3B2FD61742F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209695" y="4755220"/>
                    <a:ext cx="11556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45783F7-F020-1F4E-89BB-A4D0B9F9E7AD}"/>
                      </a:ext>
                    </a:extLst>
                  </p14:cNvPr>
                  <p14:cNvContentPartPr/>
                  <p14:nvPr/>
                </p14:nvContentPartPr>
                <p14:xfrm>
                  <a:off x="6260455" y="4587460"/>
                  <a:ext cx="93240" cy="1281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45783F7-F020-1F4E-89BB-A4D0B9F9E7AD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256135" y="4583140"/>
                    <a:ext cx="101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69928692-9430-1B40-99C7-8180B05801DE}"/>
                      </a:ext>
                    </a:extLst>
                  </p14:cNvPr>
                  <p14:cNvContentPartPr/>
                  <p14:nvPr/>
                </p14:nvContentPartPr>
                <p14:xfrm>
                  <a:off x="5727705" y="4960685"/>
                  <a:ext cx="738360" cy="29520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69928692-9430-1B40-99C7-8180B05801DE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5723385" y="4956365"/>
                    <a:ext cx="747000" cy="30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32CDFB3-DAA2-8245-B64A-CE77E29E6E7B}"/>
                      </a:ext>
                    </a:extLst>
                  </p14:cNvPr>
                  <p14:cNvContentPartPr/>
                  <p14:nvPr/>
                </p14:nvContentPartPr>
                <p14:xfrm>
                  <a:off x="6359505" y="5210525"/>
                  <a:ext cx="9720" cy="1404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32CDFB3-DAA2-8245-B64A-CE77E29E6E7B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6355185" y="5206205"/>
                    <a:ext cx="183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2B1530C-BA25-2F4A-B9D3-582123971B55}"/>
                      </a:ext>
                    </a:extLst>
                  </p14:cNvPr>
                  <p14:cNvContentPartPr/>
                  <p14:nvPr/>
                </p14:nvContentPartPr>
                <p14:xfrm>
                  <a:off x="6220725" y="3883025"/>
                  <a:ext cx="99720" cy="459000"/>
                </p14:xfrm>
              </p:contentPart>
            </mc:Choice>
            <mc:Fallback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2B1530C-BA25-2F4A-B9D3-582123971B5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216405" y="3878705"/>
                    <a:ext cx="108360" cy="46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DD8258B6-593D-7448-8EFC-0CD3E3EE5ED5}"/>
                      </a:ext>
                    </a:extLst>
                  </p14:cNvPr>
                  <p14:cNvContentPartPr/>
                  <p14:nvPr/>
                </p14:nvContentPartPr>
                <p14:xfrm>
                  <a:off x="6243765" y="4226825"/>
                  <a:ext cx="117000" cy="130680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DD8258B6-593D-7448-8EFC-0CD3E3EE5ED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239445" y="4222505"/>
                    <a:ext cx="12564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EB3E9596-1FF3-CD4B-A2E3-F84ADCD55001}"/>
                      </a:ext>
                    </a:extLst>
                  </p14:cNvPr>
                  <p14:cNvContentPartPr/>
                  <p14:nvPr/>
                </p14:nvContentPartPr>
                <p14:xfrm>
                  <a:off x="6114440" y="3595205"/>
                  <a:ext cx="131040" cy="24804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EB3E9596-1FF3-CD4B-A2E3-F84ADCD55001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110120" y="3590885"/>
                    <a:ext cx="13968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78860A67-4485-BD47-BE90-2355FBF3AC4C}"/>
                      </a:ext>
                    </a:extLst>
                  </p14:cNvPr>
                  <p14:cNvContentPartPr/>
                  <p14:nvPr/>
                </p14:nvContentPartPr>
                <p14:xfrm>
                  <a:off x="6151880" y="3844685"/>
                  <a:ext cx="360" cy="36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78860A67-4485-BD47-BE90-2355FBF3AC4C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6147560" y="384036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E5CF04F9-4F29-8E42-AB9F-5C7DEA3116AB}"/>
                      </a:ext>
                    </a:extLst>
                  </p14:cNvPr>
                  <p14:cNvContentPartPr/>
                  <p14:nvPr/>
                </p14:nvContentPartPr>
                <p14:xfrm>
                  <a:off x="6421880" y="3496925"/>
                  <a:ext cx="174240" cy="36504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E5CF04F9-4F29-8E42-AB9F-5C7DEA3116AB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6417560" y="3492605"/>
                    <a:ext cx="182880" cy="37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00E62EF9-E530-CF4F-BEC2-B6D798B706C0}"/>
                      </a:ext>
                    </a:extLst>
                  </p14:cNvPr>
                  <p14:cNvContentPartPr/>
                  <p14:nvPr/>
                </p14:nvContentPartPr>
                <p14:xfrm>
                  <a:off x="6576320" y="3556685"/>
                  <a:ext cx="96480" cy="34236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00E62EF9-E530-CF4F-BEC2-B6D798B706C0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6572000" y="3552365"/>
                    <a:ext cx="105120" cy="35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F7CF1770-5BE5-4F45-AEFD-20C96F12E79C}"/>
                      </a:ext>
                    </a:extLst>
                  </p14:cNvPr>
                  <p14:cNvContentPartPr/>
                  <p14:nvPr/>
                </p14:nvContentPartPr>
                <p14:xfrm>
                  <a:off x="7380819" y="4551836"/>
                  <a:ext cx="187200" cy="14328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F7CF1770-5BE5-4F45-AEFD-20C96F12E79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376499" y="4547516"/>
                    <a:ext cx="19584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22E12B3D-689C-7248-813A-D489202D003A}"/>
                      </a:ext>
                    </a:extLst>
                  </p14:cNvPr>
                  <p14:cNvContentPartPr/>
                  <p14:nvPr/>
                </p14:nvContentPartPr>
                <p14:xfrm>
                  <a:off x="7380819" y="4545356"/>
                  <a:ext cx="206640" cy="15480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22E12B3D-689C-7248-813A-D489202D003A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376499" y="4541036"/>
                    <a:ext cx="2152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2CE89DCE-F1B4-C448-8980-B0DCF92760C0}"/>
                      </a:ext>
                    </a:extLst>
                  </p14:cNvPr>
                  <p14:cNvContentPartPr/>
                  <p14:nvPr/>
                </p14:nvContentPartPr>
                <p14:xfrm>
                  <a:off x="6784871" y="3214413"/>
                  <a:ext cx="437400" cy="909360"/>
                </p14:xfrm>
              </p:contentPart>
            </mc:Choice>
            <mc:Fallback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2CE89DCE-F1B4-C448-8980-B0DCF92760C0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6780551" y="3210093"/>
                    <a:ext cx="446040" cy="9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E1848A4-AF0E-D045-AB38-4C8FB704CEA5}"/>
                </a:ext>
              </a:extLst>
            </p:cNvPr>
            <p:cNvGrpSpPr/>
            <p:nvPr/>
          </p:nvGrpSpPr>
          <p:grpSpPr>
            <a:xfrm>
              <a:off x="6126878" y="2502045"/>
              <a:ext cx="662172" cy="714665"/>
              <a:chOff x="6126878" y="2502045"/>
              <a:chExt cx="662172" cy="714665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628560B7-0186-7F45-87A8-F219ED04E657}"/>
                      </a:ext>
                    </a:extLst>
                  </p14:cNvPr>
                  <p14:cNvContentPartPr/>
                  <p14:nvPr/>
                </p14:nvContentPartPr>
                <p14:xfrm>
                  <a:off x="6126878" y="2589885"/>
                  <a:ext cx="61560" cy="7128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628560B7-0186-7F45-87A8-F219ED04E657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6122558" y="2585565"/>
                    <a:ext cx="702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3A306B75-1EA5-6146-907E-1B95A64AD0DB}"/>
                      </a:ext>
                    </a:extLst>
                  </p14:cNvPr>
                  <p14:cNvContentPartPr/>
                  <p14:nvPr/>
                </p14:nvContentPartPr>
                <p14:xfrm>
                  <a:off x="6160718" y="2554245"/>
                  <a:ext cx="39600" cy="4896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A306B75-1EA5-6146-907E-1B95A64AD0DB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6156398" y="2549925"/>
                    <a:ext cx="482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BE6DA4EA-B757-6C4C-9A95-9EBD979D7CFF}"/>
                      </a:ext>
                    </a:extLst>
                  </p14:cNvPr>
                  <p14:cNvContentPartPr/>
                  <p14:nvPr/>
                </p14:nvContentPartPr>
                <p14:xfrm>
                  <a:off x="6212558" y="2558925"/>
                  <a:ext cx="17280" cy="4500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BE6DA4EA-B757-6C4C-9A95-9EBD979D7CFF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208238" y="2554605"/>
                    <a:ext cx="2592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CB3ED64E-50AE-1741-B13D-AA629973A61F}"/>
                      </a:ext>
                    </a:extLst>
                  </p14:cNvPr>
                  <p14:cNvContentPartPr/>
                  <p14:nvPr/>
                </p14:nvContentPartPr>
                <p14:xfrm>
                  <a:off x="6210398" y="2502045"/>
                  <a:ext cx="63720" cy="16776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CB3ED64E-50AE-1741-B13D-AA629973A61F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206078" y="2497725"/>
                    <a:ext cx="7236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6CB8AEE5-8310-DE4E-BA6B-59279851C0C3}"/>
                      </a:ext>
                    </a:extLst>
                  </p14:cNvPr>
                  <p14:cNvContentPartPr/>
                  <p14:nvPr/>
                </p14:nvContentPartPr>
                <p14:xfrm>
                  <a:off x="6337478" y="2759445"/>
                  <a:ext cx="43560" cy="356400"/>
                </p14:xfrm>
              </p:contentPart>
            </mc:Choice>
            <mc:Fallback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6CB8AEE5-8310-DE4E-BA6B-59279851C0C3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333158" y="2755125"/>
                    <a:ext cx="52200" cy="36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235563B2-C66C-6E40-A301-A57CBCB898F7}"/>
                      </a:ext>
                    </a:extLst>
                  </p14:cNvPr>
                  <p14:cNvContentPartPr/>
                  <p14:nvPr/>
                </p14:nvContentPartPr>
                <p14:xfrm>
                  <a:off x="6377930" y="2815310"/>
                  <a:ext cx="411120" cy="401400"/>
                </p14:xfrm>
              </p:contentPart>
            </mc:Choice>
            <mc:Fallback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235563B2-C66C-6E40-A301-A57CBCB898F7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373610" y="2810990"/>
                    <a:ext cx="419760" cy="41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334" name="Picture 333" descr="Shape, circle&#10;&#10;Description automatically generated">
            <a:extLst>
              <a:ext uri="{FF2B5EF4-FFF2-40B4-BE49-F238E27FC236}">
                <a16:creationId xmlns:a16="http://schemas.microsoft.com/office/drawing/2014/main" id="{9C4EEDF3-B80B-5845-9106-2E8314C5904D}"/>
              </a:ext>
            </a:extLst>
          </p:cNvPr>
          <p:cNvPicPr>
            <a:picLocks noChangeAspect="1"/>
          </p:cNvPicPr>
          <p:nvPr/>
        </p:nvPicPr>
        <p:blipFill>
          <a:blip r:embed="rId270"/>
          <a:stretch>
            <a:fillRect/>
          </a:stretch>
        </p:blipFill>
        <p:spPr>
          <a:xfrm>
            <a:off x="4191000" y="1333500"/>
            <a:ext cx="381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Ivy Tan</dc:creator>
  <cp:lastModifiedBy>Ivy Tan</cp:lastModifiedBy>
  <cp:revision>2</cp:revision>
  <dcterms:created xsi:type="dcterms:W3CDTF">2021-08-07T10:43:32Z</dcterms:created>
  <dcterms:modified xsi:type="dcterms:W3CDTF">2021-08-07T12:36:55Z</dcterms:modified>
</cp:coreProperties>
</file>