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8404800" cy="38404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1pPr>
    <a:lvl2pPr marL="425224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2pPr>
    <a:lvl3pPr marL="851928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3pPr>
    <a:lvl4pPr marL="1278633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4pPr>
    <a:lvl5pPr marL="1705338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5pPr>
    <a:lvl6pPr marL="2133524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6pPr>
    <a:lvl7pPr marL="2560229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7pPr>
    <a:lvl8pPr marL="2986933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8pPr>
    <a:lvl9pPr marL="3413638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FF18"/>
    <a:srgbClr val="FC97C7"/>
    <a:srgbClr val="1FFF0E"/>
    <a:srgbClr val="FC98C8"/>
    <a:srgbClr val="84DDFD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20" d="100"/>
          <a:sy n="20" d="100"/>
        </p:scale>
        <p:origin x="2488" y="344"/>
      </p:cViewPr>
      <p:guideLst>
        <p:guide orient="horz" pos="12096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59C928A8-94A8-2A48-A95B-59FC5A7B4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4500" y="685800"/>
            <a:ext cx="3429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D3678BC9-219F-414B-BB8F-04065DA07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6" charset="-128"/>
        <a:cs typeface="ＭＳ Ｐゴシック" pitchFamily="-106" charset="-128"/>
      </a:defRPr>
    </a:lvl1pPr>
    <a:lvl2pPr marL="425224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2pPr>
    <a:lvl3pPr marL="851928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3pPr>
    <a:lvl4pPr marL="127863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4pPr>
    <a:lvl5pPr marL="1705338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5pPr>
    <a:lvl6pPr marL="2133010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559614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986218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3412818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A9B51-183E-EC40-A453-55496E4F77E4}" type="slidenum">
              <a:rPr lang="en-US"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rPr>
              <a:pPr/>
              <a:t>1</a:t>
            </a:fld>
            <a:endParaRPr lang="en-US">
              <a:latin typeface="Times" pitchFamily="-108" charset="0"/>
              <a:ea typeface="ヒラギノ明朝 ProN W3" pitchFamily="-108" charset="-128"/>
              <a:cs typeface="ヒラギノ明朝 ProN W3" pitchFamily="-108" charset="-128"/>
              <a:sym typeface="Times" pitchFamily="-10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21" y="11930066"/>
            <a:ext cx="32642967" cy="82327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21763042"/>
            <a:ext cx="26883914" cy="9813927"/>
          </a:xfrm>
        </p:spPr>
        <p:txBody>
          <a:bodyPr/>
          <a:lstStyle>
            <a:lvl1pPr marL="0" indent="0" algn="ctr">
              <a:buNone/>
              <a:defRPr/>
            </a:lvl1pPr>
            <a:lvl2pPr marL="426604" indent="0" algn="ctr">
              <a:buNone/>
              <a:defRPr/>
            </a:lvl2pPr>
            <a:lvl3pPr marL="853203" indent="0" algn="ctr">
              <a:buNone/>
              <a:defRPr/>
            </a:lvl3pPr>
            <a:lvl4pPr marL="1279807" indent="0" algn="ctr">
              <a:buNone/>
              <a:defRPr/>
            </a:lvl4pPr>
            <a:lvl5pPr marL="1706411" indent="0" algn="ctr">
              <a:buNone/>
              <a:defRPr/>
            </a:lvl5pPr>
            <a:lvl6pPr marL="2133010" indent="0" algn="ctr">
              <a:buNone/>
              <a:defRPr/>
            </a:lvl6pPr>
            <a:lvl7pPr marL="2559614" indent="0" algn="ctr">
              <a:buNone/>
              <a:defRPr/>
            </a:lvl7pPr>
            <a:lvl8pPr marL="2986218" indent="0" algn="ctr">
              <a:buNone/>
              <a:defRPr/>
            </a:lvl8pPr>
            <a:lvl9pPr marL="34128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D7F8-CF16-524C-B19E-A1C462196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F9771-F4CB-2E4A-9304-F683B3CEA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64534" y="2135190"/>
            <a:ext cx="8160743" cy="36269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9530" y="2135190"/>
            <a:ext cx="24351654" cy="36269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A9F4-E053-F742-B9BE-49F859069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A9D65-B9FD-DC44-8EDC-1126D9256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24679278"/>
            <a:ext cx="32644357" cy="7626349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6278226"/>
            <a:ext cx="32644357" cy="8401053"/>
          </a:xfrm>
        </p:spPr>
        <p:txBody>
          <a:bodyPr anchor="b"/>
          <a:lstStyle>
            <a:lvl1pPr marL="0" indent="0">
              <a:buNone/>
              <a:defRPr sz="2000"/>
            </a:lvl1pPr>
            <a:lvl2pPr marL="426604" indent="0">
              <a:buNone/>
              <a:defRPr sz="1400"/>
            </a:lvl2pPr>
            <a:lvl3pPr marL="853203" indent="0">
              <a:buNone/>
              <a:defRPr sz="1400"/>
            </a:lvl3pPr>
            <a:lvl4pPr marL="1279807" indent="0">
              <a:buNone/>
              <a:defRPr sz="1400"/>
            </a:lvl4pPr>
            <a:lvl5pPr marL="1706411" indent="0">
              <a:buNone/>
              <a:defRPr sz="1400"/>
            </a:lvl5pPr>
            <a:lvl6pPr marL="2133010" indent="0">
              <a:buNone/>
              <a:defRPr sz="1400"/>
            </a:lvl6pPr>
            <a:lvl7pPr marL="2559614" indent="0">
              <a:buNone/>
              <a:defRPr sz="1400"/>
            </a:lvl7pPr>
            <a:lvl8pPr marL="2986218" indent="0">
              <a:buNone/>
              <a:defRPr sz="1400"/>
            </a:lvl8pPr>
            <a:lvl9pPr marL="341281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2C09-D331-5447-99D9-FC52884E5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9531" y="11095043"/>
            <a:ext cx="16256196" cy="2730976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69075" y="11095043"/>
            <a:ext cx="16256201" cy="2730976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5B4E9-5A3D-2C42-89D7-43595D785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8" y="1538286"/>
            <a:ext cx="34565433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2" y="8596317"/>
            <a:ext cx="16968790" cy="35829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6604" indent="0">
              <a:buNone/>
              <a:defRPr sz="2000" b="1"/>
            </a:lvl2pPr>
            <a:lvl3pPr marL="853203" indent="0">
              <a:buNone/>
              <a:defRPr sz="1400" b="1"/>
            </a:lvl3pPr>
            <a:lvl4pPr marL="1279807" indent="0">
              <a:buNone/>
              <a:defRPr sz="1400" b="1"/>
            </a:lvl4pPr>
            <a:lvl5pPr marL="1706411" indent="0">
              <a:buNone/>
              <a:defRPr sz="1400" b="1"/>
            </a:lvl5pPr>
            <a:lvl6pPr marL="2133010" indent="0">
              <a:buNone/>
              <a:defRPr sz="1400" b="1"/>
            </a:lvl6pPr>
            <a:lvl7pPr marL="2559614" indent="0">
              <a:buNone/>
              <a:defRPr sz="1400" b="1"/>
            </a:lvl7pPr>
            <a:lvl8pPr marL="2986218" indent="0">
              <a:buNone/>
              <a:defRPr sz="1400" b="1"/>
            </a:lvl8pPr>
            <a:lvl9pPr marL="341281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2" y="12179300"/>
            <a:ext cx="16968790" cy="22126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8596317"/>
            <a:ext cx="16975733" cy="35829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6604" indent="0">
              <a:buNone/>
              <a:defRPr sz="2000" b="1"/>
            </a:lvl2pPr>
            <a:lvl3pPr marL="853203" indent="0">
              <a:buNone/>
              <a:defRPr sz="1400" b="1"/>
            </a:lvl3pPr>
            <a:lvl4pPr marL="1279807" indent="0">
              <a:buNone/>
              <a:defRPr sz="1400" b="1"/>
            </a:lvl4pPr>
            <a:lvl5pPr marL="1706411" indent="0">
              <a:buNone/>
              <a:defRPr sz="1400" b="1"/>
            </a:lvl5pPr>
            <a:lvl6pPr marL="2133010" indent="0">
              <a:buNone/>
              <a:defRPr sz="1400" b="1"/>
            </a:lvl6pPr>
            <a:lvl7pPr marL="2559614" indent="0">
              <a:buNone/>
              <a:defRPr sz="1400" b="1"/>
            </a:lvl7pPr>
            <a:lvl8pPr marL="2986218" indent="0">
              <a:buNone/>
              <a:defRPr sz="1400" b="1"/>
            </a:lvl8pPr>
            <a:lvl9pPr marL="341281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2179300"/>
            <a:ext cx="16975733" cy="22126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3432A-DB59-9948-8BD7-E47EB9063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06890-576C-8A41-94E5-916EB52C5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3BA44-EC06-8048-8614-F1DB729CD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4" y="1528769"/>
            <a:ext cx="12634914" cy="65071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5" y="1528761"/>
            <a:ext cx="21469350" cy="3277711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4" y="8035924"/>
            <a:ext cx="12634914" cy="26269953"/>
          </a:xfrm>
        </p:spPr>
        <p:txBody>
          <a:bodyPr/>
          <a:lstStyle>
            <a:lvl1pPr marL="0" indent="0">
              <a:buNone/>
              <a:defRPr sz="1400"/>
            </a:lvl1pPr>
            <a:lvl2pPr marL="426604" indent="0">
              <a:buNone/>
              <a:defRPr sz="900"/>
            </a:lvl2pPr>
            <a:lvl3pPr marL="853203" indent="0">
              <a:buNone/>
              <a:defRPr sz="900"/>
            </a:lvl3pPr>
            <a:lvl4pPr marL="1279807" indent="0">
              <a:buNone/>
              <a:defRPr sz="900"/>
            </a:lvl4pPr>
            <a:lvl5pPr marL="1706411" indent="0">
              <a:buNone/>
              <a:defRPr sz="900"/>
            </a:lvl5pPr>
            <a:lvl6pPr marL="2133010" indent="0">
              <a:buNone/>
              <a:defRPr sz="900"/>
            </a:lvl6pPr>
            <a:lvl7pPr marL="2559614" indent="0">
              <a:buNone/>
              <a:defRPr sz="900"/>
            </a:lvl7pPr>
            <a:lvl8pPr marL="2986218" indent="0">
              <a:buNone/>
              <a:defRPr sz="900"/>
            </a:lvl8pPr>
            <a:lvl9pPr marL="34128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A0DD3-71D6-CC44-A4A3-8BB925512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4" y="26882727"/>
            <a:ext cx="23043157" cy="317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4" y="3432181"/>
            <a:ext cx="23043157" cy="23042561"/>
          </a:xfrm>
        </p:spPr>
        <p:txBody>
          <a:bodyPr/>
          <a:lstStyle>
            <a:lvl1pPr marL="0" indent="0">
              <a:buNone/>
              <a:defRPr sz="2900"/>
            </a:lvl1pPr>
            <a:lvl2pPr marL="426604" indent="0">
              <a:buNone/>
              <a:defRPr sz="2400"/>
            </a:lvl2pPr>
            <a:lvl3pPr marL="853203" indent="0">
              <a:buNone/>
              <a:defRPr sz="2400"/>
            </a:lvl3pPr>
            <a:lvl4pPr marL="1279807" indent="0">
              <a:buNone/>
              <a:defRPr sz="2000"/>
            </a:lvl4pPr>
            <a:lvl5pPr marL="1706411" indent="0">
              <a:buNone/>
              <a:defRPr sz="2000"/>
            </a:lvl5pPr>
            <a:lvl6pPr marL="2133010" indent="0">
              <a:buNone/>
              <a:defRPr sz="2000"/>
            </a:lvl6pPr>
            <a:lvl7pPr marL="2559614" indent="0">
              <a:buNone/>
              <a:defRPr sz="2000"/>
            </a:lvl7pPr>
            <a:lvl8pPr marL="2986218" indent="0">
              <a:buNone/>
              <a:defRPr sz="2000"/>
            </a:lvl8pPr>
            <a:lvl9pPr marL="3412818" indent="0">
              <a:buNone/>
              <a:defRPr sz="2000"/>
            </a:lvl9pPr>
          </a:lstStyle>
          <a:p>
            <a:pPr lvl="0"/>
            <a:endParaRPr lang="en-US" noProof="0">
              <a:sym typeface="Time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4" y="30057725"/>
            <a:ext cx="23043157" cy="4506914"/>
          </a:xfrm>
        </p:spPr>
        <p:txBody>
          <a:bodyPr/>
          <a:lstStyle>
            <a:lvl1pPr marL="0" indent="0">
              <a:buNone/>
              <a:defRPr sz="1400"/>
            </a:lvl1pPr>
            <a:lvl2pPr marL="426604" indent="0">
              <a:buNone/>
              <a:defRPr sz="900"/>
            </a:lvl2pPr>
            <a:lvl3pPr marL="853203" indent="0">
              <a:buNone/>
              <a:defRPr sz="900"/>
            </a:lvl3pPr>
            <a:lvl4pPr marL="1279807" indent="0">
              <a:buNone/>
              <a:defRPr sz="900"/>
            </a:lvl4pPr>
            <a:lvl5pPr marL="1706411" indent="0">
              <a:buNone/>
              <a:defRPr sz="900"/>
            </a:lvl5pPr>
            <a:lvl6pPr marL="2133010" indent="0">
              <a:buNone/>
              <a:defRPr sz="900"/>
            </a:lvl6pPr>
            <a:lvl7pPr marL="2559614" indent="0">
              <a:buNone/>
              <a:defRPr sz="900"/>
            </a:lvl7pPr>
            <a:lvl8pPr marL="2986218" indent="0">
              <a:buNone/>
              <a:defRPr sz="900"/>
            </a:lvl8pPr>
            <a:lvl9pPr marL="34128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4838-23A2-5F4F-B718-A2293B7A9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878879" y="2135082"/>
            <a:ext cx="32647043" cy="8959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8879" y="11094720"/>
            <a:ext cx="32647043" cy="2731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text styles</a:t>
            </a:r>
          </a:p>
          <a:p>
            <a:pPr lvl="1"/>
            <a:r>
              <a:rPr lang="en-US">
                <a:sym typeface="Times" pitchFamily="-108" charset="0"/>
              </a:rPr>
              <a:t>Second level</a:t>
            </a:r>
          </a:p>
          <a:p>
            <a:pPr lvl="2"/>
            <a:r>
              <a:rPr lang="en-US">
                <a:sym typeface="Times" pitchFamily="-108" charset="0"/>
              </a:rPr>
              <a:t>Third level</a:t>
            </a:r>
          </a:p>
          <a:p>
            <a:pPr lvl="3"/>
            <a:r>
              <a:rPr lang="en-US">
                <a:sym typeface="Times" pitchFamily="-108" charset="0"/>
              </a:rPr>
              <a:t>Fourth level</a:t>
            </a:r>
          </a:p>
          <a:p>
            <a:pPr lvl="4"/>
            <a:r>
              <a:rPr lang="en-US">
                <a:sym typeface="Times" pitchFamily="-108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30824594" y="34989559"/>
            <a:ext cx="1400175" cy="1804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5320" tIns="42660" rIns="85320" bIns="42660" numCol="1" anchor="t" anchorCtr="0" compatLnSpc="1">
            <a:prstTxWarp prst="textNoShape">
              <a:avLst/>
            </a:prstTxWarp>
          </a:bodyPr>
          <a:lstStyle>
            <a:lvl1pPr algn="ctr">
              <a:defRPr sz="7700">
                <a:solidFill>
                  <a:schemeClr val="tx1"/>
                </a:solidFill>
                <a:latin typeface="Times" pitchFamily="-109" charset="0"/>
                <a:ea typeface="Times" pitchFamily="-109" charset="0"/>
                <a:cs typeface="Times" pitchFamily="-109" charset="0"/>
                <a:sym typeface="Times" pitchFamily="-109" charset="0"/>
              </a:defRPr>
            </a:lvl1pPr>
          </a:lstStyle>
          <a:p>
            <a:pPr>
              <a:defRPr/>
            </a:pPr>
            <a:fld id="{01514F20-5D1B-A242-ABF0-0FE6ED7FD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+mj-lt"/>
          <a:ea typeface="+mj-ea"/>
          <a:cs typeface="+mj-cs"/>
          <a:sym typeface="Times" pitchFamily="-108" charset="0"/>
        </a:defRPr>
      </a:lvl1pPr>
      <a:lvl2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2pPr>
      <a:lvl3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3pPr>
      <a:lvl4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4pPr>
      <a:lvl5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5pPr>
      <a:lvl6pPr marL="435488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6pPr>
      <a:lvl7pPr marL="862092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7pPr>
      <a:lvl8pPr marL="1288697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8pPr>
      <a:lvl9pPr marL="1715295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9pPr>
    </p:titleStyle>
    <p:bodyStyle>
      <a:lvl1pPr marL="1909801" indent="-1900911" algn="l" rtl="0" eaLnBrk="0" fontAlgn="base" hangingPunct="0">
        <a:spcBef>
          <a:spcPts val="4293"/>
        </a:spcBef>
        <a:spcAft>
          <a:spcPct val="0"/>
        </a:spcAft>
        <a:buSzPct val="100000"/>
        <a:buFont typeface="Times" pitchFamily="-108" charset="0"/>
        <a:buChar char="•"/>
        <a:defRPr sz="177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1pPr>
      <a:lvl2pPr marL="4127776" indent="-1582363" algn="l" rtl="0" eaLnBrk="0" fontAlgn="base" hangingPunct="0">
        <a:spcBef>
          <a:spcPts val="3733"/>
        </a:spcBef>
        <a:spcAft>
          <a:spcPct val="0"/>
        </a:spcAft>
        <a:buSzPct val="100000"/>
        <a:buFont typeface="Times" pitchFamily="-108" charset="0"/>
        <a:buChar char="–"/>
        <a:defRPr sz="154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2pPr>
      <a:lvl3pPr marL="6345752" indent="-1266780" algn="l" rtl="0" eaLnBrk="0" fontAlgn="base" hangingPunct="0">
        <a:spcBef>
          <a:spcPts val="3173"/>
        </a:spcBef>
        <a:spcAft>
          <a:spcPct val="0"/>
        </a:spcAft>
        <a:buSzPct val="100000"/>
        <a:buFont typeface="Times" pitchFamily="-108" charset="0"/>
        <a:buChar char="•"/>
        <a:defRPr sz="134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3pPr>
      <a:lvl4pPr marL="8880793" indent="-1265298" algn="l" rtl="0" eaLnBrk="0" fontAlgn="base" hangingPunct="0">
        <a:spcBef>
          <a:spcPts val="2707"/>
        </a:spcBef>
        <a:spcAft>
          <a:spcPct val="0"/>
        </a:spcAft>
        <a:buSzPct val="100000"/>
        <a:buFont typeface="Times" pitchFamily="-108" charset="0"/>
        <a:buChar char="–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4pPr>
      <a:lvl5pPr marL="11417316" indent="-1266780" algn="l" rtl="0" eaLnBrk="0" fontAlgn="base" hangingPunct="0">
        <a:spcBef>
          <a:spcPts val="2707"/>
        </a:spcBef>
        <a:spcAft>
          <a:spcPct val="0"/>
        </a:spcAft>
        <a:buSzPct val="100000"/>
        <a:buFont typeface="Times" pitchFamily="-108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5pPr>
      <a:lvl6pPr marL="11844146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6pPr>
      <a:lvl7pPr marL="12270746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7pPr>
      <a:lvl8pPr marL="12697350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8pPr>
      <a:lvl9pPr marL="13123954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9pPr>
    </p:bodyStyle>
    <p:otherStyle>
      <a:defPPr>
        <a:defRPr lang="en-US"/>
      </a:defPPr>
      <a:lvl1pPr marL="0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26604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3203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807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06411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010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559614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986218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412818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hyperlink" Target="mailto:pwe@ucar.edu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cchandler@who.edu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717867" y="3325797"/>
            <a:ext cx="11934825" cy="80365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 algn="ctr">
              <a:spcBef>
                <a:spcPts val="1353"/>
              </a:spcBef>
            </a:pPr>
            <a:r>
              <a:rPr lang="en-US" sz="4300" b="1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Title Goes Here</a:t>
            </a:r>
          </a:p>
          <a:p>
            <a:pPr marL="35559" algn="ctr">
              <a:spcBef>
                <a:spcPts val="1353"/>
              </a:spcBef>
            </a:pPr>
            <a:endParaRPr lang="en-US" sz="1700" dirty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35559">
              <a:spcBef>
                <a:spcPts val="1353"/>
              </a:spcBef>
            </a:pPr>
            <a:r>
              <a:rPr lang="en-US" sz="3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Author</a:t>
            </a:r>
            <a:r>
              <a:rPr lang="en-US" sz="3400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1 </a:t>
            </a:r>
            <a:r>
              <a:rPr lang="en-US" sz="3800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(</a:t>
            </a:r>
            <a:r>
              <a:rPr lang="en-US" sz="3800" u="sng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  <a:hlinkClick r:id="rId3"/>
              </a:rPr>
              <a:t>email@rpi.edu</a:t>
            </a:r>
            <a:r>
              <a:rPr lang="en-US" sz="3800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)</a:t>
            </a:r>
            <a:r>
              <a:rPr lang="en-US" sz="3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, Author</a:t>
            </a:r>
            <a:r>
              <a:rPr lang="en-US" sz="3400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2 (</a:t>
            </a:r>
            <a:r>
              <a:rPr lang="en-US" sz="3400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  <a:hlinkClick r:id="rId4"/>
              </a:rPr>
              <a:t>email@rpi.edu</a:t>
            </a:r>
            <a:r>
              <a:rPr lang="en-US" sz="3400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)</a:t>
            </a:r>
            <a:r>
              <a:rPr lang="en-US" sz="3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, </a:t>
            </a:r>
            <a:r>
              <a:rPr lang="en-US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(</a:t>
            </a:r>
            <a:r>
              <a:rPr lang="en-US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1</a:t>
            </a:r>
            <a:r>
              <a:rPr lang="en-US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Rensselaer Polytechnic Institute 110 8</a:t>
            </a:r>
            <a:r>
              <a:rPr lang="en-US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th</a:t>
            </a:r>
            <a:r>
              <a:rPr lang="en-US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 St., Troy, NY, 12180 United States)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0" y="0"/>
            <a:ext cx="400050" cy="384048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38004750" y="0"/>
            <a:ext cx="400050" cy="384048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0" y="0"/>
            <a:ext cx="38404800" cy="228177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0" y="38176624"/>
            <a:ext cx="38404800" cy="228177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4" name="Picture 48" descr="tw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73479" y="711200"/>
            <a:ext cx="4217671" cy="211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1" name="Rectangle 98"/>
          <p:cNvSpPr>
            <a:spLocks/>
          </p:cNvSpPr>
          <p:nvPr/>
        </p:nvSpPr>
        <p:spPr bwMode="auto">
          <a:xfrm>
            <a:off x="640080" y="33050057"/>
            <a:ext cx="12868275" cy="312483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9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Poster: MT15A-08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9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Glossary: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RPI </a:t>
            </a:r>
            <a:r>
              <a:rPr lang="en-US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– Rensselaer Polytechnic Institute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TWC </a:t>
            </a:r>
            <a:r>
              <a:rPr lang="en-US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– Tetherless World Constellation at Rensselaer Polytechnic Institute</a:t>
            </a:r>
          </a:p>
        </p:txBody>
      </p:sp>
      <p:sp>
        <p:nvSpPr>
          <p:cNvPr id="15382" name="Rectangle 98"/>
          <p:cNvSpPr>
            <a:spLocks/>
          </p:cNvSpPr>
          <p:nvPr/>
        </p:nvSpPr>
        <p:spPr bwMode="auto">
          <a:xfrm>
            <a:off x="640080" y="36327503"/>
            <a:ext cx="12868275" cy="1600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9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Acknowledgments: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Person1 and Person2 from the Tetherless World Constellation at RPI</a:t>
            </a:r>
          </a:p>
        </p:txBody>
      </p:sp>
      <p:pic>
        <p:nvPicPr>
          <p:cNvPr id="18" name="Picture 17" descr="RPI_red_head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1219200"/>
            <a:ext cx="5283200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13F1AA-F296-944C-B30D-FBF71334A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84952" y="1219200"/>
            <a:ext cx="30607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FEB779-2148-474E-9EC3-CD866B53B9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71288" y="1277408"/>
            <a:ext cx="3597233" cy="102194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5B7EE24-3829-A54C-AC66-6F6E59821F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57893" y="711200"/>
            <a:ext cx="4366583" cy="219326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Times"/>
        <a:ea typeface="ヒラギノ明朝 ProN W3"/>
        <a:cs typeface="ヒラギノ明朝 ProN W3"/>
      </a:majorFont>
      <a:minorFont>
        <a:latin typeface="Times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17569</TotalTime>
  <Pages>0</Pages>
  <Words>67</Words>
  <Characters>0</Characters>
  <Application>Microsoft Macintosh PowerPoint</Application>
  <PresentationFormat>Custom</PresentationFormat>
  <Lines>0</Lines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Times</vt:lpstr>
      <vt:lpstr>Verdana</vt:lpstr>
      <vt:lpstr>Title &amp; Bullets</vt:lpstr>
      <vt:lpstr>PowerPoint Presentation</vt:lpstr>
    </vt:vector>
  </TitlesOfParts>
  <Manager>Peter Fox</Manager>
  <Company>Rensselaer Polytechnic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Social and Personal Factors in Semantic Infusion Projects</dc:subject>
  <dc:creator>Patrick West</dc:creator>
  <cp:keywords/>
  <dc:description/>
  <cp:lastModifiedBy>Munasinghe, Thilanka</cp:lastModifiedBy>
  <cp:revision>113</cp:revision>
  <cp:lastPrinted>2010-02-18T20:20:14Z</cp:lastPrinted>
  <dcterms:created xsi:type="dcterms:W3CDTF">2010-03-16T21:47:29Z</dcterms:created>
  <dcterms:modified xsi:type="dcterms:W3CDTF">2019-12-03T16:23:03Z</dcterms:modified>
  <cp:category/>
</cp:coreProperties>
</file>