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C07AC-1C7C-6DDC-021D-98521FAF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699AEB-8034-A501-7CCE-E618FE44F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AA48A-F9B3-503A-5F61-C53F0163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891-A7CB-47FE-A596-C96AE07C308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81063-9A55-3E71-B9EE-4759A5D6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524CD-2C44-0CAB-B55D-F01F0305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F1CA-C33C-437E-88E7-64590FFE0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7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53DA1-DEF3-F27D-F2CF-E89F0C5D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54E96-2DBE-2119-D1C1-9F6026DAA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12AFD-A4E4-1911-B933-339D7B5B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891-A7CB-47FE-A596-C96AE07C308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0BCBC-202F-E2CA-E7E6-AEFAFD47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803D6-0ADB-EBB4-AA48-67D2317B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F1CA-C33C-437E-88E7-64590FFE0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4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54FB69-950F-BF9C-2301-80C32C676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046DC1-0D88-E06E-5200-0262B0718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BB486-83D7-51CA-E7D6-31D335AC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891-A7CB-47FE-A596-C96AE07C308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6EB6B-D761-4ACC-0DF5-0C2A3513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D29D9-544A-D594-2C86-D3EE2E91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F1CA-C33C-437E-88E7-64590FFE0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7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CFED3-3818-11D3-8D2E-716F27DE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BE294-5CDE-E63F-5E3D-0D947A7C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EC8AA-2377-A226-7EBC-A55F00C5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891-A7CB-47FE-A596-C96AE07C308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EAF98-908A-B722-E71B-F146134A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398A1-9FFD-99D7-4EB8-BD895344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F1CA-C33C-437E-88E7-64590FFE0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C08F8-5D9A-6835-E6A2-D9CE7D3E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F7501-A1FF-E378-7FA8-AE8D9571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9926E-F9D9-BDDF-26DE-0C1EF5FE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891-A7CB-47FE-A596-C96AE07C308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F7FD2-7B15-DB75-B94F-9D32FA53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FE5EE-7459-6500-6678-25BDF9F4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F1CA-C33C-437E-88E7-64590FFE0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0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DEE26-F755-0E03-1BD6-9634D645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BF715-EEC7-FFCC-A0F7-1585FEC57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CE2C50-1D32-39DE-1A2E-3353E1435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7C616-16ED-9711-1DC7-F2F76C49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891-A7CB-47FE-A596-C96AE07C308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C3595F-765C-A2C1-9463-7243073D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003FD-897F-A98A-38CE-57A6EE89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F1CA-C33C-437E-88E7-64590FFE0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17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EC570-2ACF-2F98-273E-E63BB3B7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F15E8-56B3-A961-3CFE-6C9631D95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C68C0-80B6-1A43-0C4A-099115EFC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CC3965-227C-8931-E434-0B5166528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6538FB-B09F-1DDA-4B1A-4591E5663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57C64-B5A0-A140-CCAA-757E4036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891-A7CB-47FE-A596-C96AE07C308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6B04A-7AE4-B841-3BA3-19BFFC65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01AD8F-EFA4-A1EA-81B1-476C80B3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F1CA-C33C-437E-88E7-64590FFE0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B3425-A3AE-4545-B769-AB466874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947244-E1A8-D305-B3FC-1254197E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891-A7CB-47FE-A596-C96AE07C308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0E7D81-9B89-7C39-C778-A2AF3801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3E0B6D-5CE1-C723-65BA-376B9501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F1CA-C33C-437E-88E7-64590FFE0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393359-CDC0-F3FB-1087-584D28D6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891-A7CB-47FE-A596-C96AE07C308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E5CA5B-58B5-5722-38A2-7E2B4880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C7BFD-A9AA-DA34-7798-A60CA1D8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F1CA-C33C-437E-88E7-64590FFE0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0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5F07B-5351-9EDC-BFD0-2FD90D14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363E0-0677-47E1-9636-803273D3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F7EB9-7491-D780-480B-A522288A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A902C8-31BB-1526-F985-641F76F3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891-A7CB-47FE-A596-C96AE07C308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A4A478-22EA-66BD-1B58-BE3DFFCF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5F6B9-AB06-F5E4-AE1C-AA45F1E4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F1CA-C33C-437E-88E7-64590FFE0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9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3118-DCCA-7E01-B5BD-7FE122AD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96852E-3CC9-18E2-1CD8-E1FADC82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93CF0-6DFA-CCC1-725E-F76889AF1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F4910-0E97-D4E3-56BD-B065B95F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3891-A7CB-47FE-A596-C96AE07C308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01A20-CC66-402D-5995-4CBFECB9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E7DE1-4A6E-CC9F-142F-AFCF2A60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F1CA-C33C-437E-88E7-64590FFE0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5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9BCBB1-1336-20B1-C949-DEF0AB2D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8F0D9-5819-F73F-EC61-2B9CAA3B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3FE1E-663B-3549-B4A4-604B153CE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73891-A7CB-47FE-A596-C96AE07C308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BA9A4-4FD7-2377-8070-B8D8F3C6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8FF11-57A1-3A1D-8548-C001464D4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8F1CA-C33C-437E-88E7-64590FFE0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9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6CD0CD-FE0B-159E-531B-200D44775E04}"/>
              </a:ext>
            </a:extLst>
          </p:cNvPr>
          <p:cNvSpPr txBox="1"/>
          <p:nvPr/>
        </p:nvSpPr>
        <p:spPr>
          <a:xfrm>
            <a:off x="3130296" y="149113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季节调度</a:t>
            </a:r>
            <a:endParaRPr lang="en-US" altLang="zh-CN" dirty="0"/>
          </a:p>
          <a:p>
            <a:r>
              <a:rPr lang="zh-CN" altLang="en-US" dirty="0"/>
              <a:t>输入：全年电热负荷、全年光伏、初始地温、初末储能</a:t>
            </a:r>
            <a:endParaRPr lang="en-US" altLang="zh-CN" dirty="0"/>
          </a:p>
          <a:p>
            <a:r>
              <a:rPr lang="zh-CN" altLang="en-US" dirty="0"/>
              <a:t>得到：每天结束时的地温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453C43-ECCE-1A09-8686-5C52BB4F6838}"/>
              </a:ext>
            </a:extLst>
          </p:cNvPr>
          <p:cNvSpPr txBox="1"/>
          <p:nvPr/>
        </p:nvSpPr>
        <p:spPr>
          <a:xfrm>
            <a:off x="3177456" y="2022888"/>
            <a:ext cx="8520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一天开始：计算</a:t>
            </a:r>
            <a:r>
              <a:rPr lang="en-US" altLang="zh-CN" dirty="0"/>
              <a:t>24</a:t>
            </a:r>
            <a:r>
              <a:rPr lang="zh-CN" altLang="en-US" dirty="0"/>
              <a:t>小时</a:t>
            </a:r>
            <a:endParaRPr lang="en-US" altLang="zh-CN" dirty="0"/>
          </a:p>
          <a:p>
            <a:r>
              <a:rPr lang="zh-CN" altLang="en-US" dirty="0"/>
              <a:t>输入：未来</a:t>
            </a:r>
            <a:r>
              <a:rPr lang="en-US" altLang="zh-CN" dirty="0"/>
              <a:t>24</a:t>
            </a:r>
            <a:r>
              <a:rPr lang="zh-CN" altLang="en-US" dirty="0"/>
              <a:t>小时预测电热负荷、</a:t>
            </a:r>
            <a:r>
              <a:rPr lang="en-US" altLang="zh-CN" dirty="0"/>
              <a:t>24</a:t>
            </a:r>
            <a:r>
              <a:rPr lang="zh-CN" altLang="en-US" dirty="0"/>
              <a:t>小时光伏、当天结束时的</a:t>
            </a:r>
            <a:r>
              <a:rPr lang="zh-CN" altLang="en-US"/>
              <a:t>地温，设定储能初末</a:t>
            </a:r>
            <a:endParaRPr lang="en-US" altLang="zh-CN" dirty="0"/>
          </a:p>
          <a:p>
            <a:r>
              <a:rPr lang="zh-CN" altLang="en-US" dirty="0"/>
              <a:t>输出：下</a:t>
            </a:r>
            <a:r>
              <a:rPr lang="en-US" altLang="zh-CN" dirty="0"/>
              <a:t>24</a:t>
            </a:r>
            <a:r>
              <a:rPr lang="zh-CN" altLang="en-US" dirty="0"/>
              <a:t>小时设备出力及出力范围，负荷范围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F2CC377-4186-1200-9780-66414BC9E8A5}"/>
              </a:ext>
            </a:extLst>
          </p:cNvPr>
          <p:cNvCxnSpPr>
            <a:cxnSpLocks/>
          </p:cNvCxnSpPr>
          <p:nvPr/>
        </p:nvCxnSpPr>
        <p:spPr>
          <a:xfrm>
            <a:off x="5992618" y="1002311"/>
            <a:ext cx="0" cy="921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925537C-D8B1-156B-A160-4920615C1DB7}"/>
              </a:ext>
            </a:extLst>
          </p:cNvPr>
          <p:cNvSpPr txBox="1"/>
          <p:nvPr/>
        </p:nvSpPr>
        <p:spPr>
          <a:xfrm>
            <a:off x="5992618" y="11789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每天结束时的地温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6C849F-B929-C0CB-8C9A-79362AD5E871}"/>
              </a:ext>
            </a:extLst>
          </p:cNvPr>
          <p:cNvCxnSpPr/>
          <p:nvPr/>
        </p:nvCxnSpPr>
        <p:spPr>
          <a:xfrm>
            <a:off x="5992618" y="2956451"/>
            <a:ext cx="0" cy="703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25DEC09-D4EA-7385-0090-3A43E07B7480}"/>
              </a:ext>
            </a:extLst>
          </p:cNvPr>
          <p:cNvSpPr txBox="1"/>
          <p:nvPr/>
        </p:nvSpPr>
        <p:spPr>
          <a:xfrm>
            <a:off x="5992618" y="55697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0575A3C-E00C-7449-36DE-4A89B07B6DBF}"/>
              </a:ext>
            </a:extLst>
          </p:cNvPr>
          <p:cNvCxnSpPr>
            <a:cxnSpLocks/>
          </p:cNvCxnSpPr>
          <p:nvPr/>
        </p:nvCxnSpPr>
        <p:spPr>
          <a:xfrm flipH="1">
            <a:off x="6018612" y="4145017"/>
            <a:ext cx="1" cy="54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487A1B1-FC37-B43A-1C37-B07038CFFF12}"/>
              </a:ext>
            </a:extLst>
          </p:cNvPr>
          <p:cNvSpPr txBox="1"/>
          <p:nvPr/>
        </p:nvSpPr>
        <p:spPr>
          <a:xfrm>
            <a:off x="9132932" y="4746558"/>
            <a:ext cx="43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DEDA10-4993-3E0D-0B81-DC5957910F4C}"/>
              </a:ext>
            </a:extLst>
          </p:cNvPr>
          <p:cNvSpPr txBox="1"/>
          <p:nvPr/>
        </p:nvSpPr>
        <p:spPr>
          <a:xfrm>
            <a:off x="3177456" y="344367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设备实际出力</a:t>
            </a:r>
            <a:endParaRPr lang="en-US" altLang="zh-CN" dirty="0"/>
          </a:p>
          <a:p>
            <a:r>
              <a:rPr lang="zh-CN" altLang="en-US" dirty="0"/>
              <a:t>实际负荷</a:t>
            </a:r>
            <a:endParaRPr lang="en-US" altLang="zh-CN" dirty="0"/>
          </a:p>
          <a:p>
            <a:r>
              <a:rPr lang="zh-CN" altLang="en-US" dirty="0"/>
              <a:t>实际光伏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A06D9E1-532A-9E55-D94F-08307954542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747116" y="3905340"/>
            <a:ext cx="5895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64FB1BE-F299-49DD-002B-ADA2D7776FF4}"/>
              </a:ext>
            </a:extLst>
          </p:cNvPr>
          <p:cNvSpPr txBox="1"/>
          <p:nvPr/>
        </p:nvSpPr>
        <p:spPr>
          <a:xfrm>
            <a:off x="3177456" y="4628333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每小时：重算</a:t>
            </a:r>
            <a:endParaRPr lang="en-US" altLang="zh-CN" dirty="0"/>
          </a:p>
          <a:p>
            <a:r>
              <a:rPr lang="zh-CN" altLang="en-US" dirty="0"/>
              <a:t>设备、负荷是不是超范围，超了当天剩余时间全部重算，</a:t>
            </a:r>
            <a:endParaRPr lang="en-US" altLang="zh-CN" dirty="0"/>
          </a:p>
          <a:p>
            <a:r>
              <a:rPr lang="zh-CN" altLang="en-US" dirty="0"/>
              <a:t>不超范围则最优基不变，快速得到变量范围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EC8881-8C72-0903-A410-B2DA0EB0D555}"/>
              </a:ext>
            </a:extLst>
          </p:cNvPr>
          <p:cNvSpPr txBox="1"/>
          <p:nvPr/>
        </p:nvSpPr>
        <p:spPr>
          <a:xfrm>
            <a:off x="5273062" y="37180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执行调度策略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449F1-02AD-C906-0BDF-1550B4234B00}"/>
              </a:ext>
            </a:extLst>
          </p:cNvPr>
          <p:cNvSpPr txBox="1"/>
          <p:nvPr/>
        </p:nvSpPr>
        <p:spPr>
          <a:xfrm>
            <a:off x="3845335" y="607950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固定已有出力，剩下的全部重算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200E8DA-6F4A-EB70-F1D6-584593FD4655}"/>
              </a:ext>
            </a:extLst>
          </p:cNvPr>
          <p:cNvCxnSpPr/>
          <p:nvPr/>
        </p:nvCxnSpPr>
        <p:spPr>
          <a:xfrm>
            <a:off x="5910682" y="5603444"/>
            <a:ext cx="0" cy="468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C49B761-247E-996E-EDAA-444901A05198}"/>
              </a:ext>
            </a:extLst>
          </p:cNvPr>
          <p:cNvCxnSpPr>
            <a:cxnSpLocks/>
          </p:cNvCxnSpPr>
          <p:nvPr/>
        </p:nvCxnSpPr>
        <p:spPr>
          <a:xfrm flipV="1">
            <a:off x="7131350" y="5208224"/>
            <a:ext cx="3484068" cy="1065990"/>
          </a:xfrm>
          <a:prstGeom prst="bentConnector3">
            <a:avLst>
              <a:gd name="adj1" fmla="val 1001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628E42D-D52D-CF35-2ACE-51C6BCAE05FF}"/>
              </a:ext>
            </a:extLst>
          </p:cNvPr>
          <p:cNvSpPr txBox="1"/>
          <p:nvPr/>
        </p:nvSpPr>
        <p:spPr>
          <a:xfrm>
            <a:off x="9527912" y="359267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更新设备出力范围</a:t>
            </a:r>
            <a:endParaRPr lang="en-US" altLang="zh-CN" dirty="0"/>
          </a:p>
          <a:p>
            <a:r>
              <a:rPr lang="zh-CN" altLang="en-US" dirty="0"/>
              <a:t>和负荷光伏范围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2ABE7AB-D90F-0EAE-6524-A39DEF3E3AF4}"/>
              </a:ext>
            </a:extLst>
          </p:cNvPr>
          <p:cNvCxnSpPr>
            <a:cxnSpLocks/>
          </p:cNvCxnSpPr>
          <p:nvPr/>
        </p:nvCxnSpPr>
        <p:spPr>
          <a:xfrm flipV="1">
            <a:off x="9205791" y="4265160"/>
            <a:ext cx="1409627" cy="824839"/>
          </a:xfrm>
          <a:prstGeom prst="bentConnector3">
            <a:avLst>
              <a:gd name="adj1" fmla="val 1013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E17D7B6-5923-1627-61E7-40108AAECEB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008280" y="3902758"/>
            <a:ext cx="2519632" cy="13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44511C2-1DD5-CCA1-B804-07220CF427EF}"/>
              </a:ext>
            </a:extLst>
          </p:cNvPr>
          <p:cNvSpPr txBox="1"/>
          <p:nvPr/>
        </p:nvSpPr>
        <p:spPr>
          <a:xfrm>
            <a:off x="1803742" y="3803495"/>
            <a:ext cx="398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一天内</a:t>
            </a: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8B03CEF5-C70B-CA86-616C-EEE3D61AEB53}"/>
              </a:ext>
            </a:extLst>
          </p:cNvPr>
          <p:cNvSpPr/>
          <p:nvPr/>
        </p:nvSpPr>
        <p:spPr>
          <a:xfrm>
            <a:off x="2333844" y="2384755"/>
            <a:ext cx="541030" cy="388945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E5357B8-35E7-2B45-12D9-79958D5E0420}"/>
              </a:ext>
            </a:extLst>
          </p:cNvPr>
          <p:cNvSpPr txBox="1"/>
          <p:nvPr/>
        </p:nvSpPr>
        <p:spPr>
          <a:xfrm>
            <a:off x="1179338" y="673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供热季前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3054FFB8-494C-7F02-A320-49E429E3777B}"/>
              </a:ext>
            </a:extLst>
          </p:cNvPr>
          <p:cNvSpPr/>
          <p:nvPr/>
        </p:nvSpPr>
        <p:spPr>
          <a:xfrm>
            <a:off x="2333844" y="395021"/>
            <a:ext cx="541030" cy="9233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0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139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</cp:revision>
  <dcterms:created xsi:type="dcterms:W3CDTF">2024-05-27T07:08:15Z</dcterms:created>
  <dcterms:modified xsi:type="dcterms:W3CDTF">2024-05-27T09:07:32Z</dcterms:modified>
</cp:coreProperties>
</file>