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242609"/>
            <a:ext cx="7766936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nose based ATS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Kobe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70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368610" y="1468173"/>
            <a:ext cx="1786071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95017" y="1468173"/>
            <a:ext cx="1786071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621425" y="1468173"/>
            <a:ext cx="1786071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虚尾箭头 7"/>
          <p:cNvSpPr/>
          <p:nvPr/>
        </p:nvSpPr>
        <p:spPr>
          <a:xfrm>
            <a:off x="4385417" y="1895462"/>
            <a:ext cx="384561" cy="22219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虚尾箭头 8"/>
          <p:cNvSpPr/>
          <p:nvPr/>
        </p:nvSpPr>
        <p:spPr>
          <a:xfrm>
            <a:off x="7006127" y="1895462"/>
            <a:ext cx="384561" cy="22219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3112094" y="2758587"/>
            <a:ext cx="239282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768411" y="2758586"/>
            <a:ext cx="239282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84049" y="3467888"/>
            <a:ext cx="2486826" cy="244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141433" y="4356651"/>
            <a:ext cx="984194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1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7697" y="3467888"/>
            <a:ext cx="2486826" cy="244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963610" y="4373743"/>
            <a:ext cx="632389" cy="9913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07820" y="4365197"/>
            <a:ext cx="632389" cy="9913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68367" y="1796254"/>
            <a:ext cx="1318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ATS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8942" y="384561"/>
            <a:ext cx="352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工作流程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48543" y="1796254"/>
            <a:ext cx="126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nose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33017" y="2073061"/>
            <a:ext cx="68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59425" y="2081607"/>
            <a:ext cx="68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768127" y="1796254"/>
            <a:ext cx="126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报告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94114" y="2656037"/>
            <a:ext cx="492443" cy="6494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20878" y="2656037"/>
            <a:ext cx="492443" cy="6494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633530" y="3886632"/>
            <a:ext cx="129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suite 1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12126" y="3886632"/>
            <a:ext cx="129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Suite 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256790" y="4356651"/>
            <a:ext cx="632389" cy="9913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24013" y="4356651"/>
            <a:ext cx="961403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756446" y="4373743"/>
            <a:ext cx="984194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2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615914" y="4373743"/>
            <a:ext cx="632389" cy="9913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734992" y="4356651"/>
            <a:ext cx="632389" cy="9913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872190" y="4356651"/>
            <a:ext cx="632389" cy="991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003517" y="4348104"/>
            <a:ext cx="961403" cy="9913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虚尾箭头 38"/>
          <p:cNvSpPr/>
          <p:nvPr/>
        </p:nvSpPr>
        <p:spPr>
          <a:xfrm>
            <a:off x="7253385" y="4578841"/>
            <a:ext cx="384561" cy="22219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698952" y="4177188"/>
            <a:ext cx="1786071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日志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063766" y="4804373"/>
            <a:ext cx="68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828942" y="1468173"/>
            <a:ext cx="770547" cy="102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CLI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左右箭头 43"/>
          <p:cNvSpPr/>
          <p:nvPr/>
        </p:nvSpPr>
        <p:spPr>
          <a:xfrm>
            <a:off x="1770405" y="1889582"/>
            <a:ext cx="427289" cy="2221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937191" y="338780"/>
            <a:ext cx="352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代码结构</a:t>
            </a:r>
          </a:p>
        </p:txBody>
      </p:sp>
      <p:sp>
        <p:nvSpPr>
          <p:cNvPr id="46" name="流程图: 可选过程 45"/>
          <p:cNvSpPr/>
          <p:nvPr/>
        </p:nvSpPr>
        <p:spPr>
          <a:xfrm>
            <a:off x="1324598" y="1666430"/>
            <a:ext cx="2110811" cy="6386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framework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流程图: 可选过程 49"/>
          <p:cNvSpPr/>
          <p:nvPr/>
        </p:nvSpPr>
        <p:spPr>
          <a:xfrm>
            <a:off x="1324595" y="2347749"/>
            <a:ext cx="2110811" cy="6386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可选过程 50"/>
          <p:cNvSpPr/>
          <p:nvPr/>
        </p:nvSpPr>
        <p:spPr>
          <a:xfrm>
            <a:off x="1324595" y="3029068"/>
            <a:ext cx="2110811" cy="6386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Common methods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可选过程 51"/>
          <p:cNvSpPr/>
          <p:nvPr/>
        </p:nvSpPr>
        <p:spPr>
          <a:xfrm>
            <a:off x="1324595" y="3710387"/>
            <a:ext cx="2110811" cy="63862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44450">
            <a:solidFill>
              <a:schemeClr val="accent1">
                <a:shade val="50000"/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600825" y="1666430"/>
            <a:ext cx="2295525" cy="275317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91325" y="3043015"/>
            <a:ext cx="930133" cy="9866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uite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841967" y="3043015"/>
            <a:ext cx="911508" cy="9866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ase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96137" y="2305050"/>
            <a:ext cx="112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ATS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左右箭头 61"/>
          <p:cNvSpPr/>
          <p:nvPr/>
        </p:nvSpPr>
        <p:spPr>
          <a:xfrm>
            <a:off x="3581400" y="2848063"/>
            <a:ext cx="523875" cy="362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左右箭头 62"/>
          <p:cNvSpPr/>
          <p:nvPr/>
        </p:nvSpPr>
        <p:spPr>
          <a:xfrm>
            <a:off x="5956441" y="2843493"/>
            <a:ext cx="523875" cy="362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流程图: 联系 63"/>
          <p:cNvSpPr/>
          <p:nvPr/>
        </p:nvSpPr>
        <p:spPr>
          <a:xfrm>
            <a:off x="4282982" y="2347749"/>
            <a:ext cx="1470266" cy="14622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Common APIs</a:t>
            </a:r>
          </a:p>
        </p:txBody>
      </p:sp>
    </p:spTree>
    <p:extLst>
      <p:ext uri="{BB962C8B-B14F-4D97-AF65-F5344CB8AC3E}">
        <p14:creationId xmlns:p14="http://schemas.microsoft.com/office/powerpoint/2010/main" val="356345916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42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nose based ATS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8</cp:revision>
  <dcterms:created xsi:type="dcterms:W3CDTF">2017-08-26T14:10:16Z</dcterms:created>
  <dcterms:modified xsi:type="dcterms:W3CDTF">2017-08-26T15:17:38Z</dcterms:modified>
</cp:coreProperties>
</file>