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8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42609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子设备模拟程序介绍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---By Kobe Gong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7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7178919" y="2720813"/>
            <a:ext cx="2476526" cy="26437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28394" y="2720813"/>
            <a:ext cx="3857790" cy="26437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00291" y="2720812"/>
            <a:ext cx="1310866" cy="26437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632" y="-49646"/>
            <a:ext cx="600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子</a:t>
            </a:r>
            <a:r>
              <a:rPr lang="zh-CN" altLang="en-US" sz="2800" dirty="0" smtClean="0">
                <a:solidFill>
                  <a:srgbClr val="0070C0"/>
                </a:solidFill>
              </a:rPr>
              <a:t>设备模拟器接口</a:t>
            </a:r>
            <a:r>
              <a:rPr lang="zh-CN" altLang="en-US" sz="2800" dirty="0">
                <a:solidFill>
                  <a:srgbClr val="0070C0"/>
                </a:solidFill>
              </a:rPr>
              <a:t>协议栈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流程图: 可选过程 22"/>
          <p:cNvSpPr/>
          <p:nvPr/>
        </p:nvSpPr>
        <p:spPr>
          <a:xfrm>
            <a:off x="7588506" y="3559105"/>
            <a:ext cx="1728743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7588506" y="4065930"/>
            <a:ext cx="1728743" cy="40782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子设备控制协议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7588506" y="4534907"/>
            <a:ext cx="1728743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左右箭头 33"/>
          <p:cNvSpPr/>
          <p:nvPr/>
        </p:nvSpPr>
        <p:spPr>
          <a:xfrm>
            <a:off x="6564776" y="4689874"/>
            <a:ext cx="551894" cy="139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0070" y="2804095"/>
            <a:ext cx="89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Pad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34183" y="2790416"/>
            <a:ext cx="104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Router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87407" y="2862748"/>
            <a:ext cx="225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Device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simulator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4672821" y="3559105"/>
            <a:ext cx="1728743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可选过程 41"/>
          <p:cNvSpPr/>
          <p:nvPr/>
        </p:nvSpPr>
        <p:spPr>
          <a:xfrm>
            <a:off x="4672821" y="4065930"/>
            <a:ext cx="1728743" cy="40782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子设备控制协议</a:t>
            </a:r>
          </a:p>
        </p:txBody>
      </p:sp>
      <p:sp>
        <p:nvSpPr>
          <p:cNvPr id="43" name="流程图: 可选过程 42"/>
          <p:cNvSpPr/>
          <p:nvPr/>
        </p:nvSpPr>
        <p:spPr>
          <a:xfrm>
            <a:off x="4672821" y="4534907"/>
            <a:ext cx="1728743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2006080" y="4689873"/>
            <a:ext cx="551894" cy="139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可选过程 44"/>
          <p:cNvSpPr/>
          <p:nvPr/>
        </p:nvSpPr>
        <p:spPr>
          <a:xfrm>
            <a:off x="2800439" y="4534907"/>
            <a:ext cx="818415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849469" y="4534907"/>
            <a:ext cx="818415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可选过程 48"/>
          <p:cNvSpPr/>
          <p:nvPr/>
        </p:nvSpPr>
        <p:spPr>
          <a:xfrm>
            <a:off x="2800439" y="4028082"/>
            <a:ext cx="818415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endParaRPr lang="zh-CN" altLang="en-US" sz="1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864967" y="4028081"/>
            <a:ext cx="818415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endParaRPr lang="zh-CN" altLang="en-US" sz="1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8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可选过程 45"/>
          <p:cNvSpPr/>
          <p:nvPr/>
        </p:nvSpPr>
        <p:spPr>
          <a:xfrm>
            <a:off x="1728524" y="636305"/>
            <a:ext cx="4262034" cy="172675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1728524" y="2716332"/>
            <a:ext cx="4262034" cy="2290496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1728524" y="5732647"/>
            <a:ext cx="4262034" cy="48044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Socket 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数据收发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632" y="-49646"/>
            <a:ext cx="600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子设备</a:t>
            </a:r>
            <a:r>
              <a:rPr lang="zh-CN" altLang="en-US" sz="2800" dirty="0" smtClean="0">
                <a:solidFill>
                  <a:srgbClr val="0070C0"/>
                </a:solidFill>
              </a:rPr>
              <a:t>模拟器架构图：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上下箭头 6"/>
          <p:cNvSpPr/>
          <p:nvPr/>
        </p:nvSpPr>
        <p:spPr>
          <a:xfrm>
            <a:off x="3750872" y="4939936"/>
            <a:ext cx="302217" cy="7927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可选过程 28"/>
          <p:cNvSpPr/>
          <p:nvPr/>
        </p:nvSpPr>
        <p:spPr>
          <a:xfrm>
            <a:off x="3398445" y="4456717"/>
            <a:ext cx="1037168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数据分发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4925306" y="4456717"/>
            <a:ext cx="889252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心跳处理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1868009" y="4378581"/>
            <a:ext cx="1108585" cy="527556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数据清洗（粘包，分片处理）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2976594" y="4587807"/>
            <a:ext cx="421851" cy="209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可选过程 32"/>
          <p:cNvSpPr/>
          <p:nvPr/>
        </p:nvSpPr>
        <p:spPr>
          <a:xfrm>
            <a:off x="1868010" y="2995353"/>
            <a:ext cx="2022065" cy="1097846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设备控制协议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上下箭头 8"/>
          <p:cNvSpPr/>
          <p:nvPr/>
        </p:nvSpPr>
        <p:spPr>
          <a:xfrm>
            <a:off x="3508924" y="4130911"/>
            <a:ext cx="207252" cy="3155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可选过程 40"/>
          <p:cNvSpPr/>
          <p:nvPr/>
        </p:nvSpPr>
        <p:spPr>
          <a:xfrm>
            <a:off x="2465674" y="1564123"/>
            <a:ext cx="1146876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消息处理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可选过程 41"/>
          <p:cNvSpPr/>
          <p:nvPr/>
        </p:nvSpPr>
        <p:spPr>
          <a:xfrm>
            <a:off x="2465675" y="765184"/>
            <a:ext cx="2459631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设备状态维护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3736933" y="1574371"/>
            <a:ext cx="1143190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状态上报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4472212" y="4573851"/>
            <a:ext cx="421851" cy="209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2879042" y="2009792"/>
            <a:ext cx="240367" cy="9855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2916274" y="1210853"/>
            <a:ext cx="165902" cy="3532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线形标注 1 33"/>
          <p:cNvSpPr/>
          <p:nvPr/>
        </p:nvSpPr>
        <p:spPr>
          <a:xfrm>
            <a:off x="6656522" y="136700"/>
            <a:ext cx="2069024" cy="67374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子设备业务模拟器</a:t>
            </a:r>
            <a:endParaRPr lang="zh-CN" altLang="en-US" dirty="0"/>
          </a:p>
        </p:txBody>
      </p:sp>
      <p:sp>
        <p:nvSpPr>
          <p:cNvPr id="58" name="线形标注 1 57"/>
          <p:cNvSpPr/>
          <p:nvPr/>
        </p:nvSpPr>
        <p:spPr>
          <a:xfrm>
            <a:off x="6656522" y="2241886"/>
            <a:ext cx="2069024" cy="67374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Wifi</a:t>
            </a:r>
            <a:r>
              <a:rPr lang="zh-CN" altLang="en-US" dirty="0" smtClean="0"/>
              <a:t>模组模拟器</a:t>
            </a:r>
            <a:endParaRPr lang="zh-CN" altLang="en-US" dirty="0"/>
          </a:p>
        </p:txBody>
      </p:sp>
      <p:sp>
        <p:nvSpPr>
          <p:cNvPr id="2" name="下箭头 1"/>
          <p:cNvSpPr/>
          <p:nvPr/>
        </p:nvSpPr>
        <p:spPr>
          <a:xfrm>
            <a:off x="4241111" y="1210853"/>
            <a:ext cx="134833" cy="353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4247833" y="2056037"/>
            <a:ext cx="116004" cy="2395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5284099"/>
          </a:xfrm>
        </p:spPr>
        <p:txBody>
          <a:bodyPr/>
          <a:lstStyle/>
          <a:p>
            <a:pPr algn="ctr"/>
            <a:r>
              <a:rPr lang="en-US" altLang="zh-CN" sz="8000" dirty="0" smtClean="0"/>
              <a:t>The end!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4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2130</TotalTime>
  <Words>81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子设备模拟程序介绍</vt:lpstr>
      <vt:lpstr>PowerPoint 演示文稿</vt:lpstr>
      <vt:lpstr>PowerPoint 演示文稿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88</cp:revision>
  <dcterms:created xsi:type="dcterms:W3CDTF">2017-08-26T14:10:16Z</dcterms:created>
  <dcterms:modified xsi:type="dcterms:W3CDTF">2018-01-03T12:53:08Z</dcterms:modified>
</cp:coreProperties>
</file>