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58" r:id="rId4"/>
    <p:sldId id="276" r:id="rId5"/>
    <p:sldId id="273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8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2242609"/>
            <a:ext cx="7766936" cy="1646302"/>
          </a:xfrm>
        </p:spPr>
        <p:txBody>
          <a:bodyPr/>
          <a:lstStyle/>
          <a:p>
            <a:pPr algn="ctr"/>
            <a:r>
              <a:rPr lang="zh-CN" altLang="en-US" dirty="0" smtClean="0"/>
              <a:t>录制回放工具介绍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---By Kobe Gong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1070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32151" y="896928"/>
            <a:ext cx="8644324" cy="4535228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主要</a:t>
            </a:r>
            <a:r>
              <a:rPr lang="zh-CN" altLang="en-US" sz="2400" smtClean="0"/>
              <a:t>用途</a:t>
            </a:r>
            <a:r>
              <a:rPr lang="zh-CN" altLang="en-US" sz="2400" smtClean="0"/>
              <a:t>：</a:t>
            </a:r>
            <a:endParaRPr lang="en-US" altLang="zh-CN" sz="2400" dirty="0" smtClean="0"/>
          </a:p>
          <a:p>
            <a:pPr algn="l"/>
            <a:r>
              <a:rPr lang="en-US" altLang="zh-CN" sz="2400" dirty="0"/>
              <a:t>	</a:t>
            </a:r>
            <a:r>
              <a:rPr lang="en-US" altLang="zh-CN" sz="2400" dirty="0" smtClean="0"/>
              <a:t>1. </a:t>
            </a:r>
            <a:r>
              <a:rPr lang="zh-CN" altLang="en-US" sz="2400" dirty="0" smtClean="0"/>
              <a:t>用于快速发现智慧社区平台软件（数据层面）</a:t>
            </a:r>
            <a:r>
              <a:rPr lang="en-US" altLang="zh-CN" sz="2400" dirty="0" smtClean="0"/>
              <a:t>BUG</a:t>
            </a:r>
            <a:r>
              <a:rPr lang="zh-CN" altLang="en-US" sz="2400" dirty="0" smtClean="0"/>
              <a:t>；</a:t>
            </a:r>
            <a:endParaRPr lang="en-US" altLang="zh-CN" sz="2400" dirty="0"/>
          </a:p>
          <a:p>
            <a:pPr algn="l"/>
            <a:r>
              <a:rPr lang="en-US" altLang="zh-CN" sz="2400" dirty="0" smtClean="0"/>
              <a:t>	2. </a:t>
            </a:r>
            <a:r>
              <a:rPr lang="zh-CN" altLang="en-US" sz="2400" dirty="0" smtClean="0"/>
              <a:t>用于快速配置智慧社区的基础数据；</a:t>
            </a:r>
            <a:endParaRPr lang="en-US" altLang="zh-CN" sz="2400" dirty="0" smtClean="0"/>
          </a:p>
          <a:p>
            <a:pPr algn="l"/>
            <a:endParaRPr lang="en-US" altLang="zh-CN" sz="2400" dirty="0" smtClean="0"/>
          </a:p>
          <a:p>
            <a:pPr algn="l"/>
            <a:r>
              <a:rPr lang="zh-CN" altLang="en-US" sz="2400" dirty="0"/>
              <a:t>原理：</a:t>
            </a:r>
            <a:endParaRPr lang="en-US" altLang="zh-CN" sz="2400" dirty="0"/>
          </a:p>
          <a:p>
            <a:pPr algn="l"/>
            <a:r>
              <a:rPr lang="en-US" altLang="zh-CN" sz="2000" dirty="0" smtClean="0"/>
              <a:t>1.</a:t>
            </a:r>
            <a:r>
              <a:rPr lang="zh-CN" altLang="en-US" sz="2000" dirty="0" smtClean="0"/>
              <a:t>在稳定的版本</a:t>
            </a:r>
            <a:r>
              <a:rPr lang="zh-CN" altLang="en-US" sz="2000" dirty="0"/>
              <a:t>上</a:t>
            </a:r>
            <a:r>
              <a:rPr lang="zh-CN" altLang="en-US" sz="2000" dirty="0" smtClean="0"/>
              <a:t>录制小区平台的操作，得到记录文件；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2.</a:t>
            </a:r>
            <a:r>
              <a:rPr lang="zh-CN" altLang="en-US" sz="2000" dirty="0"/>
              <a:t>在稳定的版本</a:t>
            </a:r>
            <a:r>
              <a:rPr lang="zh-CN" altLang="en-US" sz="2000" dirty="0" smtClean="0"/>
              <a:t>上回放小区</a:t>
            </a:r>
            <a:r>
              <a:rPr lang="zh-CN" altLang="en-US" sz="2000" dirty="0"/>
              <a:t>平台的操作，</a:t>
            </a:r>
            <a:r>
              <a:rPr lang="zh-CN" altLang="en-US" sz="2000" dirty="0" smtClean="0"/>
              <a:t>得到差异文件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algn="l"/>
            <a:r>
              <a:rPr lang="en-US" altLang="zh-CN" sz="2000" dirty="0" smtClean="0"/>
              <a:t>3.</a:t>
            </a:r>
            <a:r>
              <a:rPr lang="zh-CN" altLang="en-US" sz="2000" dirty="0" smtClean="0"/>
              <a:t>在新建的</a:t>
            </a:r>
            <a:r>
              <a:rPr lang="zh-CN" altLang="en-US" sz="2000" dirty="0"/>
              <a:t>版本上回放小区平台的</a:t>
            </a:r>
            <a:r>
              <a:rPr lang="zh-CN" altLang="en-US" sz="2000" dirty="0" smtClean="0"/>
              <a:t>操作，</a:t>
            </a:r>
            <a:r>
              <a:rPr lang="zh-CN" altLang="en-US" sz="2000" dirty="0"/>
              <a:t>得到差异文件；</a:t>
            </a:r>
            <a:endParaRPr lang="en-US" altLang="zh-CN" sz="2000" dirty="0"/>
          </a:p>
          <a:p>
            <a:pPr algn="l"/>
            <a:r>
              <a:rPr lang="en-US" altLang="zh-CN" sz="2000" dirty="0" smtClean="0"/>
              <a:t>4.</a:t>
            </a:r>
            <a:r>
              <a:rPr lang="zh-CN" altLang="en-US" sz="2000" dirty="0" smtClean="0"/>
              <a:t>对比差异文件，得到</a:t>
            </a:r>
            <a:r>
              <a:rPr lang="zh-CN" altLang="en-US" sz="2000" dirty="0"/>
              <a:t>差异报告</a:t>
            </a:r>
            <a:r>
              <a:rPr lang="zh-CN" altLang="en-US" sz="2000" dirty="0" smtClean="0"/>
              <a:t>，逐一</a:t>
            </a:r>
            <a:r>
              <a:rPr lang="zh-CN" altLang="en-US" sz="2000" dirty="0"/>
              <a:t>确认差异项</a:t>
            </a:r>
            <a:r>
              <a:rPr lang="zh-CN" altLang="en-US" sz="2000" dirty="0" smtClean="0"/>
              <a:t>，得到新</a:t>
            </a:r>
            <a:r>
              <a:rPr lang="zh-CN" altLang="en-US" sz="2000" dirty="0"/>
              <a:t>版本的</a:t>
            </a:r>
            <a:r>
              <a:rPr lang="en-US" altLang="zh-CN" sz="2000" dirty="0"/>
              <a:t>BUG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60179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流程图: 可选过程 45"/>
          <p:cNvSpPr/>
          <p:nvPr/>
        </p:nvSpPr>
        <p:spPr>
          <a:xfrm>
            <a:off x="7152467" y="549130"/>
            <a:ext cx="1239865" cy="1362738"/>
          </a:xfrm>
          <a:prstGeom prst="flowChartAlternateProcess">
            <a:avLst/>
          </a:prstGeom>
          <a:solidFill>
            <a:srgbClr val="0070C0"/>
          </a:soli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流程图: 可选过程 51"/>
          <p:cNvSpPr/>
          <p:nvPr/>
        </p:nvSpPr>
        <p:spPr>
          <a:xfrm>
            <a:off x="1080767" y="1008901"/>
            <a:ext cx="1778017" cy="521815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小区平台操作</a:t>
            </a:r>
            <a:endParaRPr lang="zh-CN" altLang="en-US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15574" y="87465"/>
            <a:ext cx="1386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4"/>
                </a:solidFill>
              </a:rPr>
              <a:t>逻辑</a:t>
            </a:r>
            <a:r>
              <a:rPr lang="zh-CN" altLang="en-US" sz="2400" dirty="0" smtClean="0">
                <a:solidFill>
                  <a:schemeClr val="accent4"/>
                </a:solidFill>
              </a:rPr>
              <a:t>图：</a:t>
            </a:r>
            <a:endParaRPr lang="zh-CN" altLang="en-US" sz="24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流程图: 可选过程 29"/>
          <p:cNvSpPr/>
          <p:nvPr/>
        </p:nvSpPr>
        <p:spPr>
          <a:xfrm>
            <a:off x="5705238" y="3446075"/>
            <a:ext cx="1559861" cy="449420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差异</a:t>
            </a:r>
            <a:r>
              <a:rPr lang="en-US" altLang="zh-CN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white list</a:t>
            </a:r>
            <a:r>
              <a:rPr lang="zh-CN" altLang="en-US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流程图: 可选过程 42"/>
          <p:cNvSpPr/>
          <p:nvPr/>
        </p:nvSpPr>
        <p:spPr>
          <a:xfrm>
            <a:off x="7265099" y="1419671"/>
            <a:ext cx="949003" cy="375576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响应</a:t>
            </a:r>
            <a:r>
              <a:rPr lang="en-US" altLang="zh-CN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流程图: 可选过程 36"/>
          <p:cNvSpPr/>
          <p:nvPr/>
        </p:nvSpPr>
        <p:spPr>
          <a:xfrm>
            <a:off x="7265099" y="949240"/>
            <a:ext cx="949003" cy="344584"/>
          </a:xfrm>
          <a:prstGeom prst="flowChartAlternateProcess">
            <a:avLst/>
          </a:prstGeom>
          <a:solidFill>
            <a:srgbClr val="00B050"/>
          </a:soli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请求</a:t>
            </a:r>
            <a:endParaRPr lang="zh-CN" altLang="en-US" sz="1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265099" y="549130"/>
            <a:ext cx="949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记录文件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734375" y="1088658"/>
            <a:ext cx="976392" cy="361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加号 4"/>
          <p:cNvSpPr/>
          <p:nvPr/>
        </p:nvSpPr>
        <p:spPr>
          <a:xfrm>
            <a:off x="3032911" y="1106915"/>
            <a:ext cx="418454" cy="32578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可选过程 39"/>
          <p:cNvSpPr/>
          <p:nvPr/>
        </p:nvSpPr>
        <p:spPr>
          <a:xfrm>
            <a:off x="3619696" y="1008901"/>
            <a:ext cx="1778017" cy="521815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录制操作（</a:t>
            </a:r>
            <a:r>
              <a:rPr lang="en-US" altLang="zh-CN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fiddler.exe</a:t>
            </a:r>
            <a:r>
              <a:rPr lang="zh-CN" altLang="en-US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40250" y="448425"/>
            <a:ext cx="2652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</a:rPr>
              <a:t>Step1 </a:t>
            </a:r>
            <a:r>
              <a:rPr lang="zh-CN" altLang="en-US" sz="2000" dirty="0" smtClean="0">
                <a:solidFill>
                  <a:srgbClr val="0070C0"/>
                </a:solidFill>
              </a:rPr>
              <a:t>录制</a:t>
            </a:r>
            <a:r>
              <a:rPr lang="en-US" altLang="zh-CN" sz="2000" dirty="0" smtClean="0">
                <a:solidFill>
                  <a:srgbClr val="0070C0"/>
                </a:solidFill>
              </a:rPr>
              <a:t>(</a:t>
            </a:r>
            <a:r>
              <a:rPr lang="zh-CN" altLang="en-US" sz="2000" dirty="0" smtClean="0">
                <a:solidFill>
                  <a:srgbClr val="0070C0"/>
                </a:solidFill>
              </a:rPr>
              <a:t>稳定版本</a:t>
            </a:r>
            <a:r>
              <a:rPr lang="en-US" altLang="zh-CN" sz="2000" dirty="0" smtClean="0">
                <a:solidFill>
                  <a:srgbClr val="0070C0"/>
                </a:solidFill>
              </a:rPr>
              <a:t>)</a:t>
            </a:r>
            <a:r>
              <a:rPr lang="zh-CN" altLang="en-US" sz="2000" dirty="0" smtClean="0">
                <a:solidFill>
                  <a:srgbClr val="0070C0"/>
                </a:solidFill>
              </a:rPr>
              <a:t>：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84864" y="1990440"/>
            <a:ext cx="2834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</a:rPr>
              <a:t>Step2 </a:t>
            </a:r>
            <a:r>
              <a:rPr lang="zh-CN" altLang="en-US" sz="2000" dirty="0" smtClean="0">
                <a:solidFill>
                  <a:srgbClr val="0070C0"/>
                </a:solidFill>
              </a:rPr>
              <a:t>回放</a:t>
            </a:r>
            <a:r>
              <a:rPr lang="en-US" altLang="zh-CN" sz="2000" dirty="0" smtClean="0">
                <a:solidFill>
                  <a:srgbClr val="0070C0"/>
                </a:solidFill>
              </a:rPr>
              <a:t>1(</a:t>
            </a:r>
            <a:r>
              <a:rPr lang="zh-CN" altLang="en-US" sz="2000" dirty="0" smtClean="0">
                <a:solidFill>
                  <a:srgbClr val="0070C0"/>
                </a:solidFill>
              </a:rPr>
              <a:t>稳定版本</a:t>
            </a:r>
            <a:r>
              <a:rPr lang="en-US" altLang="zh-CN" sz="2000" dirty="0" smtClean="0">
                <a:solidFill>
                  <a:srgbClr val="0070C0"/>
                </a:solidFill>
              </a:rPr>
              <a:t>)</a:t>
            </a:r>
            <a:r>
              <a:rPr lang="zh-CN" altLang="en-US" sz="2000" dirty="0" smtClean="0">
                <a:solidFill>
                  <a:srgbClr val="0070C0"/>
                </a:solidFill>
              </a:rPr>
              <a:t>：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流程图: 可选过程 47"/>
          <p:cNvSpPr/>
          <p:nvPr/>
        </p:nvSpPr>
        <p:spPr>
          <a:xfrm>
            <a:off x="1048779" y="2605685"/>
            <a:ext cx="1361207" cy="430025"/>
          </a:xfrm>
          <a:prstGeom prst="flowChartAlternateProcess">
            <a:avLst/>
          </a:prstGeom>
          <a:solidFill>
            <a:srgbClr val="00B050"/>
          </a:soli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Replay Send </a:t>
            </a:r>
            <a:r>
              <a:rPr lang="zh-CN" altLang="en-US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请求</a:t>
            </a:r>
            <a:endParaRPr lang="zh-CN" altLang="en-US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右箭头 48"/>
          <p:cNvSpPr/>
          <p:nvPr/>
        </p:nvSpPr>
        <p:spPr>
          <a:xfrm>
            <a:off x="4082794" y="2745559"/>
            <a:ext cx="976392" cy="1576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流程图: 可选过程 52"/>
          <p:cNvSpPr/>
          <p:nvPr/>
        </p:nvSpPr>
        <p:spPr>
          <a:xfrm>
            <a:off x="5705238" y="2666535"/>
            <a:ext cx="907954" cy="33853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响应</a:t>
            </a:r>
            <a:r>
              <a:rPr lang="en-US" altLang="zh-CN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" name="流程图: 可选过程 53"/>
          <p:cNvSpPr/>
          <p:nvPr/>
        </p:nvSpPr>
        <p:spPr>
          <a:xfrm>
            <a:off x="1059599" y="3459726"/>
            <a:ext cx="931934" cy="422118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响应</a:t>
            </a:r>
            <a:r>
              <a:rPr lang="en-US" altLang="zh-CN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减号 5"/>
          <p:cNvSpPr/>
          <p:nvPr/>
        </p:nvSpPr>
        <p:spPr>
          <a:xfrm>
            <a:off x="2142477" y="3535174"/>
            <a:ext cx="496788" cy="3113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可选过程 58"/>
          <p:cNvSpPr/>
          <p:nvPr/>
        </p:nvSpPr>
        <p:spPr>
          <a:xfrm>
            <a:off x="2998176" y="3465605"/>
            <a:ext cx="831764" cy="422118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响应</a:t>
            </a:r>
            <a:r>
              <a:rPr lang="en-US" altLang="zh-CN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780826" y="4317618"/>
            <a:ext cx="2834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</a:rPr>
              <a:t>Step3 </a:t>
            </a:r>
            <a:r>
              <a:rPr lang="zh-CN" altLang="en-US" sz="2000" dirty="0" smtClean="0">
                <a:solidFill>
                  <a:srgbClr val="0070C0"/>
                </a:solidFill>
              </a:rPr>
              <a:t>回放</a:t>
            </a:r>
            <a:r>
              <a:rPr lang="en-US" altLang="zh-CN" sz="2000" dirty="0" smtClean="0">
                <a:solidFill>
                  <a:srgbClr val="0070C0"/>
                </a:solidFill>
              </a:rPr>
              <a:t>2(</a:t>
            </a:r>
            <a:r>
              <a:rPr lang="zh-CN" altLang="en-US" sz="2000" dirty="0" smtClean="0">
                <a:solidFill>
                  <a:srgbClr val="0070C0"/>
                </a:solidFill>
              </a:rPr>
              <a:t>新建版本</a:t>
            </a:r>
            <a:r>
              <a:rPr lang="en-US" altLang="zh-CN" sz="2000" dirty="0" smtClean="0">
                <a:solidFill>
                  <a:srgbClr val="0070C0"/>
                </a:solidFill>
              </a:rPr>
              <a:t>)</a:t>
            </a:r>
            <a:r>
              <a:rPr lang="zh-CN" altLang="en-US" sz="2000" dirty="0" smtClean="0">
                <a:solidFill>
                  <a:srgbClr val="0070C0"/>
                </a:solidFill>
              </a:rPr>
              <a:t>：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流程图: 可选过程 78"/>
          <p:cNvSpPr/>
          <p:nvPr/>
        </p:nvSpPr>
        <p:spPr>
          <a:xfrm>
            <a:off x="5705238" y="5691975"/>
            <a:ext cx="1559861" cy="449420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差异</a:t>
            </a:r>
            <a:r>
              <a:rPr lang="en-US" altLang="zh-CN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0" name="流程图: 可选过程 79"/>
          <p:cNvSpPr/>
          <p:nvPr/>
        </p:nvSpPr>
        <p:spPr>
          <a:xfrm>
            <a:off x="1006487" y="5719277"/>
            <a:ext cx="931934" cy="422118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响应</a:t>
            </a:r>
            <a:r>
              <a:rPr lang="en-US" altLang="zh-CN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" name="减号 80"/>
          <p:cNvSpPr/>
          <p:nvPr/>
        </p:nvSpPr>
        <p:spPr>
          <a:xfrm>
            <a:off x="2089365" y="5794725"/>
            <a:ext cx="496788" cy="3113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流程图: 可选过程 81"/>
          <p:cNvSpPr/>
          <p:nvPr/>
        </p:nvSpPr>
        <p:spPr>
          <a:xfrm>
            <a:off x="2945064" y="5725156"/>
            <a:ext cx="831764" cy="422118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响应</a:t>
            </a:r>
            <a:r>
              <a:rPr lang="en-US" altLang="zh-CN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4" name="右箭头 83"/>
          <p:cNvSpPr/>
          <p:nvPr/>
        </p:nvSpPr>
        <p:spPr>
          <a:xfrm>
            <a:off x="4083299" y="3612027"/>
            <a:ext cx="976392" cy="1576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右箭头 84"/>
          <p:cNvSpPr/>
          <p:nvPr/>
        </p:nvSpPr>
        <p:spPr>
          <a:xfrm>
            <a:off x="4083299" y="5871578"/>
            <a:ext cx="976392" cy="1576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上弧形箭头 12"/>
          <p:cNvSpPr/>
          <p:nvPr/>
        </p:nvSpPr>
        <p:spPr>
          <a:xfrm rot="1843401">
            <a:off x="7226293" y="3862345"/>
            <a:ext cx="1408244" cy="4639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下弧形箭头 13"/>
          <p:cNvSpPr/>
          <p:nvPr/>
        </p:nvSpPr>
        <p:spPr>
          <a:xfrm rot="19559111">
            <a:off x="7195634" y="5231097"/>
            <a:ext cx="1450130" cy="4738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7206599" y="4618989"/>
            <a:ext cx="1685005" cy="278529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对比， 得到差异文件</a:t>
            </a:r>
            <a:endParaRPr lang="zh-CN" altLang="en-US" sz="1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9" name="加号 88"/>
          <p:cNvSpPr/>
          <p:nvPr/>
        </p:nvSpPr>
        <p:spPr>
          <a:xfrm>
            <a:off x="2504934" y="2664176"/>
            <a:ext cx="418454" cy="32578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流程图: 可选过程 89"/>
          <p:cNvSpPr/>
          <p:nvPr/>
        </p:nvSpPr>
        <p:spPr>
          <a:xfrm>
            <a:off x="3049253" y="2605118"/>
            <a:ext cx="707320" cy="439067"/>
          </a:xfrm>
          <a:prstGeom prst="flowChartAlternateProcess">
            <a:avLst/>
          </a:prstGeom>
          <a:solidFill>
            <a:srgbClr val="FFFF00"/>
          </a:soli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fitter</a:t>
            </a:r>
            <a:endParaRPr lang="zh-CN" altLang="en-US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1" name="流程图: 可选过程 90"/>
          <p:cNvSpPr/>
          <p:nvPr/>
        </p:nvSpPr>
        <p:spPr>
          <a:xfrm>
            <a:off x="1048779" y="4834589"/>
            <a:ext cx="1361207" cy="430025"/>
          </a:xfrm>
          <a:prstGeom prst="flowChartAlternateProcess">
            <a:avLst/>
          </a:prstGeom>
          <a:solidFill>
            <a:srgbClr val="00B050"/>
          </a:soli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Replay Send </a:t>
            </a:r>
            <a:r>
              <a:rPr lang="zh-CN" altLang="en-US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请求</a:t>
            </a:r>
            <a:endParaRPr lang="zh-CN" altLang="en-US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" name="右箭头 91"/>
          <p:cNvSpPr/>
          <p:nvPr/>
        </p:nvSpPr>
        <p:spPr>
          <a:xfrm>
            <a:off x="4082794" y="4974463"/>
            <a:ext cx="976392" cy="1576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流程图: 可选过程 92"/>
          <p:cNvSpPr/>
          <p:nvPr/>
        </p:nvSpPr>
        <p:spPr>
          <a:xfrm>
            <a:off x="5705238" y="4895439"/>
            <a:ext cx="907954" cy="33853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响应</a:t>
            </a:r>
            <a:r>
              <a:rPr lang="en-US" altLang="zh-CN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4" name="加号 93"/>
          <p:cNvSpPr/>
          <p:nvPr/>
        </p:nvSpPr>
        <p:spPr>
          <a:xfrm>
            <a:off x="2504934" y="4893080"/>
            <a:ext cx="418454" cy="32578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流程图: 可选过程 94"/>
          <p:cNvSpPr/>
          <p:nvPr/>
        </p:nvSpPr>
        <p:spPr>
          <a:xfrm>
            <a:off x="3049253" y="4834022"/>
            <a:ext cx="707320" cy="439067"/>
          </a:xfrm>
          <a:prstGeom prst="flowChartAlternateProcess">
            <a:avLst/>
          </a:prstGeom>
          <a:solidFill>
            <a:srgbClr val="FFFF00"/>
          </a:soli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fitter</a:t>
            </a:r>
            <a:endParaRPr lang="zh-CN" altLang="en-US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209095" y="4322743"/>
            <a:ext cx="2026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</a:rPr>
              <a:t>Step4 </a:t>
            </a:r>
            <a:r>
              <a:rPr lang="zh-CN" altLang="en-US" sz="2000" dirty="0" smtClean="0">
                <a:solidFill>
                  <a:srgbClr val="0070C0"/>
                </a:solidFill>
              </a:rPr>
              <a:t>得到差异：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345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815574" y="87465"/>
            <a:ext cx="1386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4"/>
                </a:solidFill>
              </a:rPr>
              <a:t>示例：</a:t>
            </a:r>
            <a:endParaRPr lang="zh-CN" altLang="en-US" sz="24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40250" y="448425"/>
            <a:ext cx="2652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</a:rPr>
              <a:t>Step1 </a:t>
            </a:r>
            <a:r>
              <a:rPr lang="zh-CN" altLang="en-US" sz="2000" dirty="0" smtClean="0">
                <a:solidFill>
                  <a:srgbClr val="0070C0"/>
                </a:solidFill>
              </a:rPr>
              <a:t>录制</a:t>
            </a:r>
            <a:r>
              <a:rPr lang="en-US" altLang="zh-CN" sz="2000" dirty="0" smtClean="0">
                <a:solidFill>
                  <a:srgbClr val="0070C0"/>
                </a:solidFill>
              </a:rPr>
              <a:t>(</a:t>
            </a:r>
            <a:r>
              <a:rPr lang="zh-CN" altLang="en-US" sz="2000" dirty="0" smtClean="0">
                <a:solidFill>
                  <a:srgbClr val="0070C0"/>
                </a:solidFill>
              </a:rPr>
              <a:t>稳定版本</a:t>
            </a:r>
            <a:r>
              <a:rPr lang="en-US" altLang="zh-CN" sz="2000" dirty="0" smtClean="0">
                <a:solidFill>
                  <a:srgbClr val="0070C0"/>
                </a:solidFill>
              </a:rPr>
              <a:t>)</a:t>
            </a:r>
            <a:r>
              <a:rPr lang="zh-CN" altLang="en-US" sz="2000" dirty="0" smtClean="0">
                <a:solidFill>
                  <a:srgbClr val="0070C0"/>
                </a:solidFill>
              </a:rPr>
              <a:t>：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9" y="848535"/>
            <a:ext cx="6472244" cy="459694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7" y="3954397"/>
            <a:ext cx="6602587" cy="26988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914" y="3005506"/>
            <a:ext cx="53816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3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02758" y="611090"/>
            <a:ext cx="2834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</a:rPr>
              <a:t>Step2 </a:t>
            </a:r>
            <a:r>
              <a:rPr lang="zh-CN" altLang="en-US" sz="2000" dirty="0" smtClean="0">
                <a:solidFill>
                  <a:srgbClr val="0070C0"/>
                </a:solidFill>
              </a:rPr>
              <a:t>回放</a:t>
            </a:r>
            <a:r>
              <a:rPr lang="en-US" altLang="zh-CN" sz="2000" dirty="0" smtClean="0">
                <a:solidFill>
                  <a:srgbClr val="0070C0"/>
                </a:solidFill>
              </a:rPr>
              <a:t>1(</a:t>
            </a:r>
            <a:r>
              <a:rPr lang="zh-CN" altLang="en-US" sz="2000" dirty="0" smtClean="0">
                <a:solidFill>
                  <a:srgbClr val="0070C0"/>
                </a:solidFill>
              </a:rPr>
              <a:t>稳定版本</a:t>
            </a:r>
            <a:r>
              <a:rPr lang="en-US" altLang="zh-CN" sz="2000" dirty="0" smtClean="0">
                <a:solidFill>
                  <a:srgbClr val="0070C0"/>
                </a:solidFill>
              </a:rPr>
              <a:t>)</a:t>
            </a:r>
            <a:r>
              <a:rPr lang="zh-CN" altLang="en-US" sz="2000" dirty="0" smtClean="0">
                <a:solidFill>
                  <a:srgbClr val="0070C0"/>
                </a:solidFill>
              </a:rPr>
              <a:t>：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874" y="1121329"/>
            <a:ext cx="5505450" cy="1247775"/>
          </a:xfrm>
          <a:prstGeom prst="rect">
            <a:avLst/>
          </a:prstGeom>
        </p:spPr>
      </p:pic>
      <p:sp>
        <p:nvSpPr>
          <p:cNvPr id="14" name="流程图: 可选过程 13"/>
          <p:cNvSpPr/>
          <p:nvPr/>
        </p:nvSpPr>
        <p:spPr>
          <a:xfrm>
            <a:off x="854607" y="1121329"/>
            <a:ext cx="1559861" cy="449420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差异</a:t>
            </a:r>
            <a:r>
              <a:rPr lang="en-US" altLang="zh-CN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white list</a:t>
            </a:r>
            <a:r>
              <a:rPr lang="zh-CN" altLang="en-US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02757" y="2727350"/>
            <a:ext cx="2834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</a:rPr>
              <a:t>Step3 </a:t>
            </a:r>
            <a:r>
              <a:rPr lang="zh-CN" altLang="en-US" sz="2000" dirty="0" smtClean="0">
                <a:solidFill>
                  <a:srgbClr val="0070C0"/>
                </a:solidFill>
              </a:rPr>
              <a:t>回放</a:t>
            </a:r>
            <a:r>
              <a:rPr lang="en-US" altLang="zh-CN" sz="2000" dirty="0" smtClean="0">
                <a:solidFill>
                  <a:srgbClr val="0070C0"/>
                </a:solidFill>
              </a:rPr>
              <a:t>2(</a:t>
            </a:r>
            <a:r>
              <a:rPr lang="zh-CN" altLang="en-US" sz="2000" dirty="0" smtClean="0">
                <a:solidFill>
                  <a:srgbClr val="0070C0"/>
                </a:solidFill>
              </a:rPr>
              <a:t>新建版本</a:t>
            </a:r>
            <a:r>
              <a:rPr lang="en-US" altLang="zh-CN" sz="2000" dirty="0" smtClean="0">
                <a:solidFill>
                  <a:srgbClr val="0070C0"/>
                </a:solidFill>
              </a:rPr>
              <a:t>)</a:t>
            </a:r>
            <a:r>
              <a:rPr lang="zh-CN" altLang="en-US" sz="2000" dirty="0" smtClean="0">
                <a:solidFill>
                  <a:srgbClr val="0070C0"/>
                </a:solidFill>
              </a:rPr>
              <a:t>：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流程图: 可选过程 33"/>
          <p:cNvSpPr/>
          <p:nvPr/>
        </p:nvSpPr>
        <p:spPr>
          <a:xfrm>
            <a:off x="854606" y="3260996"/>
            <a:ext cx="1559861" cy="449420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差异</a:t>
            </a:r>
            <a:r>
              <a:rPr lang="en-US" altLang="zh-CN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874" y="3260996"/>
            <a:ext cx="6905625" cy="129540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702757" y="4843610"/>
            <a:ext cx="2026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</a:rPr>
              <a:t>Step4 </a:t>
            </a:r>
            <a:r>
              <a:rPr lang="zh-CN" altLang="en-US" sz="2000" dirty="0" smtClean="0">
                <a:solidFill>
                  <a:srgbClr val="0070C0"/>
                </a:solidFill>
              </a:rPr>
              <a:t>得到差异：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874" y="5425897"/>
            <a:ext cx="6858000" cy="1181100"/>
          </a:xfrm>
          <a:prstGeom prst="rect">
            <a:avLst/>
          </a:prstGeom>
        </p:spPr>
      </p:pic>
      <p:sp>
        <p:nvSpPr>
          <p:cNvPr id="38" name="圆角矩形 37"/>
          <p:cNvSpPr/>
          <p:nvPr/>
        </p:nvSpPr>
        <p:spPr>
          <a:xfrm>
            <a:off x="729462" y="5564386"/>
            <a:ext cx="1685005" cy="278529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对比， 得到差异文件</a:t>
            </a:r>
            <a:endParaRPr lang="zh-CN" altLang="en-US" sz="1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464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3845" y="0"/>
            <a:ext cx="7766936" cy="5284099"/>
          </a:xfrm>
        </p:spPr>
        <p:txBody>
          <a:bodyPr/>
          <a:lstStyle/>
          <a:p>
            <a:pPr algn="ctr"/>
            <a:r>
              <a:rPr lang="en-US" altLang="zh-CN" sz="8000" dirty="0" smtClean="0"/>
              <a:t>The end!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5348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2331</TotalTime>
  <Words>131</Words>
  <Application>Microsoft Office PowerPoint</Application>
  <PresentationFormat>宽屏</PresentationFormat>
  <Paragraphs>43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方正姚体</vt:lpstr>
      <vt:lpstr>华文新魏</vt:lpstr>
      <vt:lpstr>宋体</vt:lpstr>
      <vt:lpstr>Arial</vt:lpstr>
      <vt:lpstr>Trebuchet MS</vt:lpstr>
      <vt:lpstr>Wingdings 3</vt:lpstr>
      <vt:lpstr>平面</vt:lpstr>
      <vt:lpstr>录制回放工具介绍</vt:lpstr>
      <vt:lpstr>PowerPoint 演示文稿</vt:lpstr>
      <vt:lpstr>PowerPoint 演示文稿</vt:lpstr>
      <vt:lpstr>PowerPoint 演示文稿</vt:lpstr>
      <vt:lpstr>PowerPoint 演示文稿</vt:lpstr>
      <vt:lpstr>The end!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109</cp:revision>
  <dcterms:created xsi:type="dcterms:W3CDTF">2017-08-26T14:10:16Z</dcterms:created>
  <dcterms:modified xsi:type="dcterms:W3CDTF">2018-06-13T09:26:17Z</dcterms:modified>
</cp:coreProperties>
</file>