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roxima Nova Heavy" charset="1" panose="02000506030000020004"/>
      <p:regular r:id="rId18"/>
    </p:embeddedFont>
    <p:embeddedFont>
      <p:font typeface="Proxima Nova Bold" charset="1" panose="02000506030000020004"/>
      <p:regular r:id="rId19"/>
    </p:embeddedFont>
    <p:embeddedFont>
      <p:font typeface="Proxima Nova" charset="1" panose="020005060300000200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3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Relationship Id="rId8" Target="../media/image26.png" Type="http://schemas.openxmlformats.org/officeDocument/2006/relationships/image"/><Relationship Id="rId9" Target="../media/image2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5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20298" y="1028700"/>
            <a:ext cx="845359" cy="845359"/>
          </a:xfrm>
          <a:custGeom>
            <a:avLst/>
            <a:gdLst/>
            <a:ahLst/>
            <a:cxnLst/>
            <a:rect r="r" b="b" t="t" l="l"/>
            <a:pathLst>
              <a:path h="845359" w="845359">
                <a:moveTo>
                  <a:pt x="0" y="0"/>
                </a:moveTo>
                <a:lnTo>
                  <a:pt x="845359" y="0"/>
                </a:lnTo>
                <a:lnTo>
                  <a:pt x="845359" y="845359"/>
                </a:lnTo>
                <a:lnTo>
                  <a:pt x="0" y="845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80743" y="3234709"/>
            <a:ext cx="8194600" cy="2786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54"/>
              </a:lnSpc>
            </a:pPr>
            <a:r>
              <a:rPr lang="en-US" sz="9061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MALA RETORNÁVEL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9654" y="2635456"/>
            <a:ext cx="5309907" cy="608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79"/>
              </a:lnSpc>
            </a:pPr>
            <a:r>
              <a:rPr lang="en-US" sz="4456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APRESENTANDO</a:t>
            </a:r>
            <a:r>
              <a:rPr lang="en-US" sz="4456" b="true">
                <a:solidFill>
                  <a:srgbClr val="0CC0D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80743" y="7289843"/>
            <a:ext cx="7160648" cy="530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8"/>
              </a:lnSpc>
            </a:pPr>
            <a:r>
              <a:rPr lang="en-US" sz="3865" b="true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Gabriel Silva e Heitor Oliveira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04846" y="-1036626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975427" y="1397261"/>
            <a:ext cx="9564867" cy="8504062"/>
          </a:xfrm>
          <a:custGeom>
            <a:avLst/>
            <a:gdLst/>
            <a:ahLst/>
            <a:cxnLst/>
            <a:rect r="r" b="b" t="t" l="l"/>
            <a:pathLst>
              <a:path h="8504062" w="9564867">
                <a:moveTo>
                  <a:pt x="0" y="0"/>
                </a:moveTo>
                <a:lnTo>
                  <a:pt x="9564867" y="0"/>
                </a:lnTo>
                <a:lnTo>
                  <a:pt x="9564867" y="8504062"/>
                </a:lnTo>
                <a:lnTo>
                  <a:pt x="0" y="85040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855" r="0" b="-485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86195" y="527368"/>
            <a:ext cx="11654099" cy="1981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83"/>
              </a:lnSpc>
            </a:pPr>
            <a:r>
              <a:rPr lang="en-US" sz="6461" b="tru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PROTÓTIPOS DAS TELAS</a:t>
            </a:r>
          </a:p>
          <a:p>
            <a:pPr algn="l" marL="0" indent="0" lvl="0">
              <a:lnSpc>
                <a:spcPts val="788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1750" y="-2289187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299271" y="-440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44589" y="-440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701769" y="4142277"/>
            <a:ext cx="759325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VALOR GERADO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8906915" y="5902294"/>
            <a:ext cx="441245" cy="441245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936736" y="7296218"/>
            <a:ext cx="441245" cy="441245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928488" y="5944945"/>
            <a:ext cx="5142024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EXPERIÊNCIA DIGITAL COMPLETA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750650" y="7381520"/>
            <a:ext cx="5319862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MONITORAMENTO EM TEMPO REAL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1342191" y="5321967"/>
            <a:ext cx="515362" cy="441245"/>
            <a:chOff x="0" y="0"/>
            <a:chExt cx="949327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49327" cy="812800"/>
            </a:xfrm>
            <a:custGeom>
              <a:avLst/>
              <a:gdLst/>
              <a:ahLst/>
              <a:cxnLst/>
              <a:rect r="r" b="b" t="t" l="l"/>
              <a:pathLst>
                <a:path h="812800" w="949327">
                  <a:moveTo>
                    <a:pt x="474663" y="0"/>
                  </a:moveTo>
                  <a:cubicBezTo>
                    <a:pt x="212514" y="0"/>
                    <a:pt x="0" y="181951"/>
                    <a:pt x="0" y="406400"/>
                  </a:cubicBezTo>
                  <a:cubicBezTo>
                    <a:pt x="0" y="630849"/>
                    <a:pt x="212514" y="812800"/>
                    <a:pt x="474663" y="812800"/>
                  </a:cubicBezTo>
                  <a:cubicBezTo>
                    <a:pt x="736813" y="812800"/>
                    <a:pt x="949327" y="630849"/>
                    <a:pt x="949327" y="406400"/>
                  </a:cubicBezTo>
                  <a:cubicBezTo>
                    <a:pt x="949327" y="181951"/>
                    <a:pt x="736813" y="0"/>
                    <a:pt x="474663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88999" y="28575"/>
              <a:ext cx="771328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42191" y="6854973"/>
            <a:ext cx="515362" cy="441245"/>
            <a:chOff x="0" y="0"/>
            <a:chExt cx="949327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949327" cy="812800"/>
            </a:xfrm>
            <a:custGeom>
              <a:avLst/>
              <a:gdLst/>
              <a:ahLst/>
              <a:cxnLst/>
              <a:rect r="r" b="b" t="t" l="l"/>
              <a:pathLst>
                <a:path h="812800" w="949327">
                  <a:moveTo>
                    <a:pt x="474663" y="0"/>
                  </a:moveTo>
                  <a:cubicBezTo>
                    <a:pt x="212514" y="0"/>
                    <a:pt x="0" y="181951"/>
                    <a:pt x="0" y="406400"/>
                  </a:cubicBezTo>
                  <a:cubicBezTo>
                    <a:pt x="0" y="630849"/>
                    <a:pt x="212514" y="812800"/>
                    <a:pt x="474663" y="812800"/>
                  </a:cubicBezTo>
                  <a:cubicBezTo>
                    <a:pt x="736813" y="812800"/>
                    <a:pt x="949327" y="630849"/>
                    <a:pt x="949327" y="406400"/>
                  </a:cubicBezTo>
                  <a:cubicBezTo>
                    <a:pt x="949327" y="181951"/>
                    <a:pt x="736813" y="0"/>
                    <a:pt x="474663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88999" y="28575"/>
              <a:ext cx="771328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342191" y="8289739"/>
            <a:ext cx="515362" cy="441245"/>
            <a:chOff x="0" y="0"/>
            <a:chExt cx="949327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949327" cy="812800"/>
            </a:xfrm>
            <a:custGeom>
              <a:avLst/>
              <a:gdLst/>
              <a:ahLst/>
              <a:cxnLst/>
              <a:rect r="r" b="b" t="t" l="l"/>
              <a:pathLst>
                <a:path h="812800" w="949327">
                  <a:moveTo>
                    <a:pt x="474663" y="0"/>
                  </a:moveTo>
                  <a:cubicBezTo>
                    <a:pt x="212514" y="0"/>
                    <a:pt x="0" y="181951"/>
                    <a:pt x="0" y="406400"/>
                  </a:cubicBezTo>
                  <a:cubicBezTo>
                    <a:pt x="0" y="630849"/>
                    <a:pt x="212514" y="812800"/>
                    <a:pt x="474663" y="812800"/>
                  </a:cubicBezTo>
                  <a:cubicBezTo>
                    <a:pt x="736813" y="812800"/>
                    <a:pt x="949327" y="630849"/>
                    <a:pt x="949327" y="406400"/>
                  </a:cubicBezTo>
                  <a:cubicBezTo>
                    <a:pt x="949327" y="181951"/>
                    <a:pt x="736813" y="0"/>
                    <a:pt x="474663" y="0"/>
                  </a:cubicBez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88999" y="28575"/>
              <a:ext cx="771328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3" id="33"/>
          <p:cNvSpPr txBox="true"/>
          <p:nvPr/>
        </p:nvSpPr>
        <p:spPr>
          <a:xfrm rot="0">
            <a:off x="2535359" y="5364618"/>
            <a:ext cx="3916158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CONVENIÊNCIA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2535359" y="8332391"/>
            <a:ext cx="4926857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SEGURANÇA POR TECNOLOGIA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535359" y="6940275"/>
            <a:ext cx="3694759" cy="355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85"/>
              </a:lnSpc>
              <a:spcBef>
                <a:spcPct val="0"/>
              </a:spcBef>
            </a:pPr>
            <a:r>
              <a:rPr lang="en-US" b="true" sz="2364" spc="16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TRANSPARÊNCIA TOTAL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9258300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74018" y="9258300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3873031" y="294000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57474" y="4632643"/>
            <a:ext cx="13773052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AGRADECEMOS PELA ATENÇÃO !!</a:t>
            </a:r>
          </a:p>
        </p:txBody>
      </p:sp>
      <p:grpSp>
        <p:nvGrpSpPr>
          <p:cNvPr name="Group 10" id="10"/>
          <p:cNvGrpSpPr/>
          <p:nvPr/>
        </p:nvGrpSpPr>
        <p:grpSpPr>
          <a:xfrm rot="-10800000">
            <a:off x="16991022" y="294000"/>
            <a:ext cx="1660777" cy="1469400"/>
            <a:chOff x="0" y="0"/>
            <a:chExt cx="437406" cy="3870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10800000">
            <a:off x="16416780" y="294000"/>
            <a:ext cx="489701" cy="1469400"/>
            <a:chOff x="0" y="0"/>
            <a:chExt cx="128975" cy="3870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399999">
            <a:off x="121118" y="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366410" y="2844384"/>
            <a:ext cx="5164475" cy="5417490"/>
          </a:xfrm>
          <a:custGeom>
            <a:avLst/>
            <a:gdLst/>
            <a:ahLst/>
            <a:cxnLst/>
            <a:rect r="r" b="b" t="t" l="l"/>
            <a:pathLst>
              <a:path h="5417490" w="5164475">
                <a:moveTo>
                  <a:pt x="0" y="0"/>
                </a:moveTo>
                <a:lnTo>
                  <a:pt x="5164475" y="0"/>
                </a:lnTo>
                <a:lnTo>
                  <a:pt x="5164475" y="5417491"/>
                </a:lnTo>
                <a:lnTo>
                  <a:pt x="0" y="54174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691935" y="2444225"/>
            <a:ext cx="6157536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O QUE É 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691935" y="4772550"/>
            <a:ext cx="6201966" cy="348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Um novo produto tecnológico equipada com sensores de e geolocalização, módulos de comunicação e um sistema de segurança baseado em blockchain. Ela pode ser reutilizada diversas vezes no transporte de produtos, substituindo embalagens tradicionais e promovendo segurança, rastreabilidade e sustentabilidade.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495430">
            <a:off x="1670577" y="-3028950"/>
            <a:ext cx="8115300" cy="8115300"/>
          </a:xfrm>
          <a:custGeom>
            <a:avLst/>
            <a:gdLst/>
            <a:ahLst/>
            <a:cxnLst/>
            <a:rect r="r" b="b" t="t" l="l"/>
            <a:pathLst>
              <a:path h="8115300" w="8115300">
                <a:moveTo>
                  <a:pt x="0" y="0"/>
                </a:moveTo>
                <a:lnTo>
                  <a:pt x="8115300" y="0"/>
                </a:lnTo>
                <a:lnTo>
                  <a:pt x="8115300" y="8115300"/>
                </a:lnTo>
                <a:lnTo>
                  <a:pt x="0" y="8115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-488735" y="802781"/>
            <a:ext cx="8914057" cy="10028315"/>
            <a:chOff x="0" y="0"/>
            <a:chExt cx="5370413" cy="6041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solidFill>
              <a:srgbClr val="F9D549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370413" cy="6041715"/>
            </a:xfrm>
            <a:custGeom>
              <a:avLst/>
              <a:gdLst/>
              <a:ahLst/>
              <a:cxnLst/>
              <a:rect r="r" b="b" t="t" l="l"/>
              <a:pathLst>
                <a:path h="6041715" w="5370413">
                  <a:moveTo>
                    <a:pt x="0" y="6041715"/>
                  </a:moveTo>
                  <a:lnTo>
                    <a:pt x="0" y="0"/>
                  </a:lnTo>
                  <a:cubicBezTo>
                    <a:pt x="1790138" y="2013905"/>
                    <a:pt x="3580275" y="4027810"/>
                    <a:pt x="5370413" y="6041715"/>
                  </a:cubicBezTo>
                  <a:lnTo>
                    <a:pt x="0" y="6041715"/>
                  </a:lnTo>
                  <a:close/>
                </a:path>
              </a:pathLst>
            </a:custGeom>
            <a:blipFill>
              <a:blip r:embed="rId4"/>
              <a:stretch>
                <a:fillRect l="0" t="-20284" r="-5559" b="-20284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9318188" y="2444225"/>
            <a:ext cx="7531282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30"/>
              </a:lnSpc>
            </a:pPr>
            <a:r>
              <a:rPr lang="en-US" b="true" sz="6500">
                <a:solidFill>
                  <a:srgbClr val="006DAC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NOSSO MODELO DE NEGÓCIO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691935" y="4772550"/>
            <a:ext cx="6201966" cy="3051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00"/>
              </a:lnSpc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Clientes que viajam, mudam de residência ou precisam guardar pertences por um período limitado podem contratar um serviço de armazenamento temporário utilizando a mala retornável inteligente. O sistema garante segurança, rastreabilidade e controle do tempo de guarda.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295866" y="-734700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41184" y="-734700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99271" y="9621587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044589" y="9621587"/>
            <a:ext cx="489701" cy="1469400"/>
            <a:chOff x="0" y="0"/>
            <a:chExt cx="128975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720745" y="349607"/>
            <a:ext cx="9271980" cy="9271980"/>
          </a:xfrm>
          <a:custGeom>
            <a:avLst/>
            <a:gdLst/>
            <a:ahLst/>
            <a:cxnLst/>
            <a:rect r="r" b="b" t="t" l="l"/>
            <a:pathLst>
              <a:path h="9271980" w="9271980">
                <a:moveTo>
                  <a:pt x="0" y="0"/>
                </a:moveTo>
                <a:lnTo>
                  <a:pt x="9271980" y="0"/>
                </a:lnTo>
                <a:lnTo>
                  <a:pt x="9271980" y="9271980"/>
                </a:lnTo>
                <a:lnTo>
                  <a:pt x="0" y="92719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10733550" y="2131961"/>
            <a:ext cx="5246370" cy="524637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5046" r="0" b="-25046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358091" y="2746746"/>
            <a:ext cx="6750742" cy="200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 PROBLEMA A SER RESOLVIDO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8091" y="5210700"/>
            <a:ext cx="7119091" cy="261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Um dos </a:t>
            </a:r>
            <a:r>
              <a:rPr lang="en-US" sz="2500" strike="noStrike" u="none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principais problemas enfrentados por pessoas em situações de mudança, viagem prolongada ou com espaço residencial limitado é a falta de soluções acessíveis, seguras e convenientes para armazenamento temporário de bens pessoais.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84704" y="7764471"/>
            <a:ext cx="10857885" cy="5181559"/>
          </a:xfrm>
          <a:custGeom>
            <a:avLst/>
            <a:gdLst/>
            <a:ahLst/>
            <a:cxnLst/>
            <a:rect r="r" b="b" t="t" l="l"/>
            <a:pathLst>
              <a:path h="5181559" w="10857885">
                <a:moveTo>
                  <a:pt x="0" y="0"/>
                </a:moveTo>
                <a:lnTo>
                  <a:pt x="10857885" y="0"/>
                </a:lnTo>
                <a:lnTo>
                  <a:pt x="10857885" y="5181559"/>
                </a:lnTo>
                <a:lnTo>
                  <a:pt x="0" y="518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38301" y="2865429"/>
            <a:ext cx="1224584" cy="1325829"/>
          </a:xfrm>
          <a:custGeom>
            <a:avLst/>
            <a:gdLst/>
            <a:ahLst/>
            <a:cxnLst/>
            <a:rect r="r" b="b" t="t" l="l"/>
            <a:pathLst>
              <a:path h="1325829" w="1224584">
                <a:moveTo>
                  <a:pt x="0" y="0"/>
                </a:moveTo>
                <a:lnTo>
                  <a:pt x="1224584" y="0"/>
                </a:lnTo>
                <a:lnTo>
                  <a:pt x="1224584" y="1325830"/>
                </a:lnTo>
                <a:lnTo>
                  <a:pt x="0" y="13258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146484" y="4472798"/>
            <a:ext cx="1408217" cy="1390295"/>
          </a:xfrm>
          <a:custGeom>
            <a:avLst/>
            <a:gdLst/>
            <a:ahLst/>
            <a:cxnLst/>
            <a:rect r="r" b="b" t="t" l="l"/>
            <a:pathLst>
              <a:path h="1390295" w="1408217">
                <a:moveTo>
                  <a:pt x="0" y="0"/>
                </a:moveTo>
                <a:lnTo>
                  <a:pt x="1408218" y="0"/>
                </a:lnTo>
                <a:lnTo>
                  <a:pt x="1408218" y="1390295"/>
                </a:lnTo>
                <a:lnTo>
                  <a:pt x="0" y="13902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67604" y="6052127"/>
            <a:ext cx="1387098" cy="1369444"/>
          </a:xfrm>
          <a:custGeom>
            <a:avLst/>
            <a:gdLst/>
            <a:ahLst/>
            <a:cxnLst/>
            <a:rect r="r" b="b" t="t" l="l"/>
            <a:pathLst>
              <a:path h="1369444" w="1387098">
                <a:moveTo>
                  <a:pt x="0" y="0"/>
                </a:moveTo>
                <a:lnTo>
                  <a:pt x="1387098" y="0"/>
                </a:lnTo>
                <a:lnTo>
                  <a:pt x="1387098" y="1369444"/>
                </a:lnTo>
                <a:lnTo>
                  <a:pt x="0" y="13694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639006"/>
            <a:ext cx="7426183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NOSSA SOLUÇÃO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887697" y="3341971"/>
            <a:ext cx="1962730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CUSTO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87697" y="4905519"/>
            <a:ext cx="2636006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BENEFÍCIO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87697" y="6727324"/>
            <a:ext cx="4378605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ACESSIBILIDADE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50745" y="4532849"/>
            <a:ext cx="6192900" cy="26130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006DAC"/>
                </a:solidFill>
                <a:latin typeface="Proxima Nova"/>
                <a:ea typeface="Proxima Nova"/>
                <a:cs typeface="Proxima Nova"/>
                <a:sym typeface="Proxima Nova"/>
              </a:rPr>
              <a:t>Um serviço por aplicativo ou site onde o cliente agenda o envio de uma mala equipada com sensores e segurança. Ele armazena os itens, solicita coleta, e a mala é guardada em um local seguro, monitorado em tempo real.</a:t>
            </a:r>
          </a:p>
        </p:txBody>
      </p:sp>
      <p:grpSp>
        <p:nvGrpSpPr>
          <p:cNvPr name="Group 11" id="11"/>
          <p:cNvGrpSpPr/>
          <p:nvPr/>
        </p:nvGrpSpPr>
        <p:grpSpPr>
          <a:xfrm rot="-10800000">
            <a:off x="16991022" y="1539221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0800000">
            <a:off x="16416780" y="1539221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550745" y="3460525"/>
            <a:ext cx="2425970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O QUE É ?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86110" y="6137275"/>
            <a:ext cx="1181906" cy="1271048"/>
          </a:xfrm>
          <a:custGeom>
            <a:avLst/>
            <a:gdLst/>
            <a:ahLst/>
            <a:cxnLst/>
            <a:rect r="r" b="b" t="t" l="l"/>
            <a:pathLst>
              <a:path h="1271048" w="1181906">
                <a:moveTo>
                  <a:pt x="0" y="0"/>
                </a:moveTo>
                <a:lnTo>
                  <a:pt x="1181906" y="0"/>
                </a:lnTo>
                <a:lnTo>
                  <a:pt x="1181906" y="1271048"/>
                </a:lnTo>
                <a:lnTo>
                  <a:pt x="0" y="12710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25979" y="6214456"/>
            <a:ext cx="1259157" cy="1259157"/>
          </a:xfrm>
          <a:custGeom>
            <a:avLst/>
            <a:gdLst/>
            <a:ahLst/>
            <a:cxnLst/>
            <a:rect r="r" b="b" t="t" l="l"/>
            <a:pathLst>
              <a:path h="1259157" w="1259157">
                <a:moveTo>
                  <a:pt x="0" y="0"/>
                </a:moveTo>
                <a:lnTo>
                  <a:pt x="1259157" y="0"/>
                </a:lnTo>
                <a:lnTo>
                  <a:pt x="1259157" y="1259156"/>
                </a:lnTo>
                <a:lnTo>
                  <a:pt x="0" y="12591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196609" y="6137275"/>
            <a:ext cx="1343666" cy="1336337"/>
          </a:xfrm>
          <a:custGeom>
            <a:avLst/>
            <a:gdLst/>
            <a:ahLst/>
            <a:cxnLst/>
            <a:rect r="r" b="b" t="t" l="l"/>
            <a:pathLst>
              <a:path h="1336337" w="1343666">
                <a:moveTo>
                  <a:pt x="0" y="0"/>
                </a:moveTo>
                <a:lnTo>
                  <a:pt x="1343666" y="0"/>
                </a:lnTo>
                <a:lnTo>
                  <a:pt x="1343666" y="1336337"/>
                </a:lnTo>
                <a:lnTo>
                  <a:pt x="0" y="133633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080629" y="6137275"/>
            <a:ext cx="1163230" cy="1165348"/>
          </a:xfrm>
          <a:custGeom>
            <a:avLst/>
            <a:gdLst/>
            <a:ahLst/>
            <a:cxnLst/>
            <a:rect r="r" b="b" t="t" l="l"/>
            <a:pathLst>
              <a:path h="1165348" w="1163230">
                <a:moveTo>
                  <a:pt x="0" y="0"/>
                </a:moveTo>
                <a:lnTo>
                  <a:pt x="1163230" y="0"/>
                </a:lnTo>
                <a:lnTo>
                  <a:pt x="1163230" y="1165349"/>
                </a:lnTo>
                <a:lnTo>
                  <a:pt x="0" y="116534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57759" y="1572251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NOSSOS DIFERENCIAIS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89929" y="7686585"/>
            <a:ext cx="2840013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VALOR ACESSIVEL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06217" y="7686585"/>
            <a:ext cx="4174440" cy="1544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AUDITORIA DE INTEGRIDADE AUTOMATIZADA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684829" y="7696110"/>
            <a:ext cx="3941457" cy="1124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523"/>
              </a:lnSpc>
              <a:spcBef>
                <a:spcPct val="0"/>
              </a:spcBef>
            </a:pPr>
            <a:r>
              <a:rPr lang="en-US" b="true" sz="3707" spc="25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RASTREAMENTO POR GPS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717383" y="7686585"/>
            <a:ext cx="4174440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SISTEMA ANTIFRAUDE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72625" y="1946916"/>
            <a:ext cx="11760614" cy="1710635"/>
          </a:xfrm>
          <a:custGeom>
            <a:avLst/>
            <a:gdLst/>
            <a:ahLst/>
            <a:cxnLst/>
            <a:rect r="r" b="b" t="t" l="l"/>
            <a:pathLst>
              <a:path h="1710635" w="11760614">
                <a:moveTo>
                  <a:pt x="0" y="0"/>
                </a:moveTo>
                <a:lnTo>
                  <a:pt x="11760614" y="0"/>
                </a:lnTo>
                <a:lnTo>
                  <a:pt x="11760614" y="1710635"/>
                </a:lnTo>
                <a:lnTo>
                  <a:pt x="0" y="17106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5559" y="1927866"/>
            <a:ext cx="801470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 strike="noStrike" u="none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PÚBLICO ALVO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23289" y="4569600"/>
            <a:ext cx="5457641" cy="45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b="true" sz="2964" spc="2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PESSOAS EM VIAGEM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23289" y="5371694"/>
            <a:ext cx="4654799" cy="45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b="true" sz="2964" spc="2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CLIENTE EM MUDANÇA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48188" y="6173788"/>
            <a:ext cx="6746184" cy="459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b="true" sz="2964" spc="2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MORADORES COM POUCO ESPAÇO</a:t>
            </a:r>
          </a:p>
        </p:txBody>
      </p:sp>
      <p:sp>
        <p:nvSpPr>
          <p:cNvPr name="AutoShape 7" id="7"/>
          <p:cNvSpPr/>
          <p:nvPr/>
        </p:nvSpPr>
        <p:spPr>
          <a:xfrm>
            <a:off x="1731635" y="4206727"/>
            <a:ext cx="6662738" cy="0"/>
          </a:xfrm>
          <a:prstGeom prst="line">
            <a:avLst/>
          </a:prstGeom>
          <a:ln cap="flat" w="38100">
            <a:solidFill>
              <a:srgbClr val="006DAC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-1206319" y="-440700"/>
            <a:ext cx="1660777" cy="1469400"/>
            <a:chOff x="0" y="0"/>
            <a:chExt cx="437406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52501" y="9621587"/>
            <a:ext cx="1660777" cy="1469400"/>
            <a:chOff x="0" y="0"/>
            <a:chExt cx="437406" cy="3870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538999" y="-440700"/>
            <a:ext cx="489701" cy="1469400"/>
            <a:chOff x="0" y="0"/>
            <a:chExt cx="128975" cy="3870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997819" y="9621587"/>
            <a:ext cx="489701" cy="1469400"/>
            <a:chOff x="0" y="0"/>
            <a:chExt cx="128975" cy="38700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48188" y="6975882"/>
            <a:ext cx="6746184" cy="916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17"/>
              </a:lnSpc>
            </a:pPr>
            <a:r>
              <a:rPr lang="en-US" b="true" sz="2964" spc="2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EMPRESAS COM DOCUMENTOS OU EQUIPAMENTOS SENSÍVEIS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1702" y="1071915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688667" y="1684695"/>
            <a:ext cx="13587685" cy="8300134"/>
          </a:xfrm>
          <a:custGeom>
            <a:avLst/>
            <a:gdLst/>
            <a:ahLst/>
            <a:cxnLst/>
            <a:rect r="r" b="b" t="t" l="l"/>
            <a:pathLst>
              <a:path h="8300134" w="13587685">
                <a:moveTo>
                  <a:pt x="0" y="0"/>
                </a:moveTo>
                <a:lnTo>
                  <a:pt x="13587685" y="0"/>
                </a:lnTo>
                <a:lnTo>
                  <a:pt x="13587685" y="8300134"/>
                </a:lnTo>
                <a:lnTo>
                  <a:pt x="0" y="83001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868" r="0" b="-1868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86195" y="517843"/>
            <a:ext cx="579685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BPMN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221702" y="1071915"/>
            <a:ext cx="12824468" cy="12824468"/>
          </a:xfrm>
          <a:custGeom>
            <a:avLst/>
            <a:gdLst/>
            <a:ahLst/>
            <a:cxnLst/>
            <a:rect r="r" b="b" t="t" l="l"/>
            <a:pathLst>
              <a:path h="12824468" w="12824468">
                <a:moveTo>
                  <a:pt x="0" y="0"/>
                </a:moveTo>
                <a:lnTo>
                  <a:pt x="12824468" y="0"/>
                </a:lnTo>
                <a:lnTo>
                  <a:pt x="12824468" y="12824468"/>
                </a:lnTo>
                <a:lnTo>
                  <a:pt x="0" y="128244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632077" y="662561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13241" y="662561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solidFill>
              <a:srgbClr val="006DAC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41261" y="1688397"/>
            <a:ext cx="14028783" cy="7419166"/>
          </a:xfrm>
          <a:custGeom>
            <a:avLst/>
            <a:gdLst/>
            <a:ahLst/>
            <a:cxnLst/>
            <a:rect r="r" b="b" t="t" l="l"/>
            <a:pathLst>
              <a:path h="7419166" w="14028783">
                <a:moveTo>
                  <a:pt x="0" y="0"/>
                </a:moveTo>
                <a:lnTo>
                  <a:pt x="14028783" y="0"/>
                </a:lnTo>
                <a:lnTo>
                  <a:pt x="14028783" y="7419167"/>
                </a:lnTo>
                <a:lnTo>
                  <a:pt x="0" y="74191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886195" y="517843"/>
            <a:ext cx="579685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06DAC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BPMN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DAGsI_fDqSo</dc:identifier>
  <dcterms:modified xsi:type="dcterms:W3CDTF">2011-08-01T06:04:30Z</dcterms:modified>
  <cp:revision>1</cp:revision>
  <dc:title>Apresentação Pitch Empresarial Simples Azul</dc:title>
</cp:coreProperties>
</file>