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97C61-05AE-E549-8FAD-9BC5696D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4CF3F-2E7E-7149-8717-E66627064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B3D24-84F4-724F-84EC-9C55916A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753B0-E6DD-E541-B729-8406F235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AA003-5280-C340-87BF-DF9FF3F6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1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90486-9B3A-194D-A912-7D6C2D41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BF069-CA62-F64F-B0EF-F29E59B9A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0B20D-178E-894E-875B-8D1A340A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13ACE-A9ED-9C4B-84C6-063B4FA0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AA1B-BECB-8B43-A6F7-25C67862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0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73293-86B3-244F-983B-C4274A623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62CF2-D7EC-1C45-9869-188B7D42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82459-067B-A14C-A658-D4C8D31C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566C5-D8BD-C34F-91C0-216761B5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C9F02-9538-4D4B-AECF-A3C2F580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4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4E32D-2B5E-B444-8CBA-2C4444E9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03939-380E-5643-95E2-7A5A892D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E2C9C-D911-8246-BB82-66A30BBA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DBB98-6083-8C45-A5B1-0B5D797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FEBD6-F947-CD48-B76E-B56005E9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15C64-BB22-0B49-9DE4-48827036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17960-7CE7-9144-B95B-D333682B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75ED9-36B0-B74F-9E54-E245272F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A4892-632D-BC45-876F-66687368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CD5E6-A105-9842-8005-3FDFE0F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8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E89EA-BD58-EB40-A218-7BCFE0E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AF66E-6EFB-DB49-AE7D-DFAF98551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1DF25-98C3-7F42-B8E0-4D2E35D5A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9E1EE-3848-BC4B-9F2B-66CDFD4D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FD87C-8A0E-AA4B-ACFA-D97D7E5E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7E3B9-E925-004B-82D2-013B2F04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60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D60C1-F1FD-F948-802E-EA7992B5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15C65-AEA4-624C-A692-7F13BA17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0CF67-0F0A-224A-9CA1-9964CA77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314EBD-63F1-6F45-A5F7-C5D0B19D6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D66EC-97A8-804E-A576-4F226223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2E54-3D78-2645-AFA5-09FFA57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A16AC3-48FC-9743-A1BC-24111D0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D0179-11AB-BB44-9CEB-E14B616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8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9AC3-35AD-4F4D-AC87-7A08A840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B01655-8B87-2145-960B-4966F58A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22FB2-7B95-724D-B882-6EB5671D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4B409-4FF3-AD44-A2AE-C5F307F3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66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F3FD9-E23E-AF49-87B5-55DFFFCC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FAE0D7-A4ED-7441-A68D-B05F975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FB10F-CDBC-C247-8087-085041C3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2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8BEFA-458F-B146-9706-403E247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B1E3B-0465-0840-8114-D6F528D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07684-158F-434E-B6B5-725DBA59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561DD-3F50-4E43-999D-3185A87D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4E73F-9CB5-6244-9A00-4BCA441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470E4-1228-1C4E-A3CA-BEDA480D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9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9939-51DF-4F42-973D-CD1C5F77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F90337-61EE-7645-96ED-D26E5A4A4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15A46-ABD5-EB43-83B1-F06DEE3D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7ED1B-BD03-6048-A53D-B873AF16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F8410-45D4-3D40-81B9-51E3024D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393AD-F475-6547-9534-335DD14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7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6BA96-2520-5941-B50C-F653438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F52E0-D5DA-4F49-AF64-7FA48A38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D0756-BBEB-F64C-B658-80C79208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5ED9-990D-9649-B64D-AB9B0F6E2F7D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DA7E7-B968-9743-8B65-5729FFDD0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141BE-9A36-F64B-BCBD-E8980D8D2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E269-21E9-FD45-BCB6-BD3C62DFCE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41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E46151-DBDC-7A4F-8B32-705FFF014023}"/>
              </a:ext>
            </a:extLst>
          </p:cNvPr>
          <p:cNvSpPr/>
          <p:nvPr/>
        </p:nvSpPr>
        <p:spPr>
          <a:xfrm>
            <a:off x="1345328" y="2338547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0248C-5B30-C342-ACBB-029C3C524453}"/>
              </a:ext>
            </a:extLst>
          </p:cNvPr>
          <p:cNvSpPr/>
          <p:nvPr/>
        </p:nvSpPr>
        <p:spPr>
          <a:xfrm>
            <a:off x="1345328" y="156604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697D6-47F0-0B4F-8AB8-33BBDF3951E0}"/>
              </a:ext>
            </a:extLst>
          </p:cNvPr>
          <p:cNvSpPr/>
          <p:nvPr/>
        </p:nvSpPr>
        <p:spPr>
          <a:xfrm>
            <a:off x="1313795" y="3019095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E7D3D6-4ADC-2347-979F-B1B2C134BCD4}"/>
              </a:ext>
            </a:extLst>
          </p:cNvPr>
          <p:cNvSpPr/>
          <p:nvPr/>
        </p:nvSpPr>
        <p:spPr>
          <a:xfrm>
            <a:off x="7472857" y="2338547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625FB-5C75-BA46-B30C-1F32C2DFE052}"/>
              </a:ext>
            </a:extLst>
          </p:cNvPr>
          <p:cNvSpPr/>
          <p:nvPr/>
        </p:nvSpPr>
        <p:spPr>
          <a:xfrm>
            <a:off x="7472857" y="156604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A08D4-F562-FB4D-A0F3-94B5D83A7F09}"/>
              </a:ext>
            </a:extLst>
          </p:cNvPr>
          <p:cNvSpPr/>
          <p:nvPr/>
        </p:nvSpPr>
        <p:spPr>
          <a:xfrm>
            <a:off x="7441324" y="3019095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DA2C9E-DA54-874B-BD99-C97BEF6D17C7}"/>
              </a:ext>
            </a:extLst>
          </p:cNvPr>
          <p:cNvSpPr/>
          <p:nvPr/>
        </p:nvSpPr>
        <p:spPr>
          <a:xfrm>
            <a:off x="7441324" y="369964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7F5EEE-33B1-074C-AF3E-28C33F8482ED}"/>
              </a:ext>
            </a:extLst>
          </p:cNvPr>
          <p:cNvSpPr/>
          <p:nvPr/>
        </p:nvSpPr>
        <p:spPr>
          <a:xfrm>
            <a:off x="7441324" y="4472151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5662E-0B6A-2D4E-8B1A-9D50843AEB02}"/>
              </a:ext>
            </a:extLst>
          </p:cNvPr>
          <p:cNvSpPr txBox="1"/>
          <p:nvPr/>
        </p:nvSpPr>
        <p:spPr>
          <a:xfrm>
            <a:off x="346841" y="1366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新增的情况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AE8FA80D-1736-A54B-9435-1A7213EFA224}"/>
              </a:ext>
            </a:extLst>
          </p:cNvPr>
          <p:cNvSpPr/>
          <p:nvPr/>
        </p:nvSpPr>
        <p:spPr>
          <a:xfrm>
            <a:off x="185935" y="3920360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旧前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2F3F8C9-3250-344E-9C05-CAF9FD128C98}"/>
              </a:ext>
            </a:extLst>
          </p:cNvPr>
          <p:cNvSpPr/>
          <p:nvPr/>
        </p:nvSpPr>
        <p:spPr>
          <a:xfrm>
            <a:off x="185936" y="3176750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旧后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370DF613-DB6B-2144-9F3D-5E6E4414FD3A}"/>
              </a:ext>
            </a:extLst>
          </p:cNvPr>
          <p:cNvSpPr/>
          <p:nvPr/>
        </p:nvSpPr>
        <p:spPr>
          <a:xfrm>
            <a:off x="6306206" y="3644456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新前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E8C5DCAD-D989-EF47-9148-08AFE939F4A8}"/>
              </a:ext>
            </a:extLst>
          </p:cNvPr>
          <p:cNvSpPr/>
          <p:nvPr/>
        </p:nvSpPr>
        <p:spPr>
          <a:xfrm>
            <a:off x="6306206" y="4463688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4FE4E3-691C-6942-A8B7-0CB3815D66F8}"/>
              </a:ext>
            </a:extLst>
          </p:cNvPr>
          <p:cNvSpPr txBox="1"/>
          <p:nvPr/>
        </p:nvSpPr>
        <p:spPr>
          <a:xfrm>
            <a:off x="2509771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旧子节点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C86FD6-2320-B144-91E7-236544543D78}"/>
              </a:ext>
            </a:extLst>
          </p:cNvPr>
          <p:cNvSpPr txBox="1"/>
          <p:nvPr/>
        </p:nvSpPr>
        <p:spPr>
          <a:xfrm>
            <a:off x="8460829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新子节点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A97824-1EFF-D343-A09A-3C0BD25A673A}"/>
              </a:ext>
            </a:extLst>
          </p:cNvPr>
          <p:cNvSpPr txBox="1"/>
          <p:nvPr/>
        </p:nvSpPr>
        <p:spPr>
          <a:xfrm>
            <a:off x="658900" y="5181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While(</a:t>
            </a:r>
            <a:r>
              <a:rPr kumimoji="1" lang="zh-CN" altLang="en-US" dirty="0"/>
              <a:t>新前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新后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旧前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旧后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70BB64-9778-9246-B9CD-E84C76F1FD4A}"/>
              </a:ext>
            </a:extLst>
          </p:cNvPr>
          <p:cNvSpPr txBox="1"/>
          <p:nvPr/>
        </p:nvSpPr>
        <p:spPr>
          <a:xfrm>
            <a:off x="6201103" y="555093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如果旧的节点先循环完毕，说明新节点中有要插入的节点</a:t>
            </a:r>
          </a:p>
        </p:txBody>
      </p:sp>
    </p:spTree>
    <p:extLst>
      <p:ext uri="{BB962C8B-B14F-4D97-AF65-F5344CB8AC3E}">
        <p14:creationId xmlns:p14="http://schemas.microsoft.com/office/powerpoint/2010/main" val="3218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E46151-DBDC-7A4F-8B32-705FFF014023}"/>
              </a:ext>
            </a:extLst>
          </p:cNvPr>
          <p:cNvSpPr/>
          <p:nvPr/>
        </p:nvSpPr>
        <p:spPr>
          <a:xfrm>
            <a:off x="1345328" y="2338547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0248C-5B30-C342-ACBB-029C3C524453}"/>
              </a:ext>
            </a:extLst>
          </p:cNvPr>
          <p:cNvSpPr/>
          <p:nvPr/>
        </p:nvSpPr>
        <p:spPr>
          <a:xfrm>
            <a:off x="1345328" y="156604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697D6-47F0-0B4F-8AB8-33BBDF3951E0}"/>
              </a:ext>
            </a:extLst>
          </p:cNvPr>
          <p:cNvSpPr/>
          <p:nvPr/>
        </p:nvSpPr>
        <p:spPr>
          <a:xfrm>
            <a:off x="1313795" y="3019095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809BB-2652-4B46-A511-9D1377E16267}"/>
              </a:ext>
            </a:extLst>
          </p:cNvPr>
          <p:cNvSpPr/>
          <p:nvPr/>
        </p:nvSpPr>
        <p:spPr>
          <a:xfrm>
            <a:off x="1313795" y="369964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E7D3D6-4ADC-2347-979F-B1B2C134BCD4}"/>
              </a:ext>
            </a:extLst>
          </p:cNvPr>
          <p:cNvSpPr/>
          <p:nvPr/>
        </p:nvSpPr>
        <p:spPr>
          <a:xfrm>
            <a:off x="7472857" y="2338547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625FB-5C75-BA46-B30C-1F32C2DFE052}"/>
              </a:ext>
            </a:extLst>
          </p:cNvPr>
          <p:cNvSpPr/>
          <p:nvPr/>
        </p:nvSpPr>
        <p:spPr>
          <a:xfrm>
            <a:off x="7472857" y="156604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A08D4-F562-FB4D-A0F3-94B5D83A7F09}"/>
              </a:ext>
            </a:extLst>
          </p:cNvPr>
          <p:cNvSpPr/>
          <p:nvPr/>
        </p:nvSpPr>
        <p:spPr>
          <a:xfrm>
            <a:off x="7441324" y="3019095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5662E-0B6A-2D4E-8B1A-9D50843AEB02}"/>
              </a:ext>
            </a:extLst>
          </p:cNvPr>
          <p:cNvSpPr txBox="1"/>
          <p:nvPr/>
        </p:nvSpPr>
        <p:spPr>
          <a:xfrm>
            <a:off x="346841" y="1366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删除的情况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AE8FA80D-1736-A54B-9435-1A7213EFA224}"/>
              </a:ext>
            </a:extLst>
          </p:cNvPr>
          <p:cNvSpPr/>
          <p:nvPr/>
        </p:nvSpPr>
        <p:spPr>
          <a:xfrm>
            <a:off x="189186" y="2861440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旧前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2F3F8C9-3250-344E-9C05-CAF9FD128C98}"/>
              </a:ext>
            </a:extLst>
          </p:cNvPr>
          <p:cNvSpPr/>
          <p:nvPr/>
        </p:nvSpPr>
        <p:spPr>
          <a:xfrm>
            <a:off x="189186" y="3082158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旧后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370DF613-DB6B-2144-9F3D-5E6E4414FD3A}"/>
              </a:ext>
            </a:extLst>
          </p:cNvPr>
          <p:cNvSpPr/>
          <p:nvPr/>
        </p:nvSpPr>
        <p:spPr>
          <a:xfrm>
            <a:off x="6316715" y="2971795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新前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E8C5DCAD-D989-EF47-9148-08AFE939F4A8}"/>
              </a:ext>
            </a:extLst>
          </p:cNvPr>
          <p:cNvSpPr/>
          <p:nvPr/>
        </p:nvSpPr>
        <p:spPr>
          <a:xfrm>
            <a:off x="6316715" y="2309643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A27AA7-1A06-FE44-AABC-B3A468F09CF4}"/>
              </a:ext>
            </a:extLst>
          </p:cNvPr>
          <p:cNvSpPr txBox="1"/>
          <p:nvPr/>
        </p:nvSpPr>
        <p:spPr>
          <a:xfrm>
            <a:off x="2509771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旧子节点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AC0EFE-EDE6-7C49-B323-024BF77F25C5}"/>
              </a:ext>
            </a:extLst>
          </p:cNvPr>
          <p:cNvSpPr txBox="1"/>
          <p:nvPr/>
        </p:nvSpPr>
        <p:spPr>
          <a:xfrm>
            <a:off x="8460829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新子节点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C00CA-50D2-C443-90FA-264A6C123EC5}"/>
              </a:ext>
            </a:extLst>
          </p:cNvPr>
          <p:cNvSpPr txBox="1"/>
          <p:nvPr/>
        </p:nvSpPr>
        <p:spPr>
          <a:xfrm>
            <a:off x="346841" y="4834759"/>
            <a:ext cx="184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新前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旧前</a:t>
            </a:r>
            <a:endParaRPr kumimoji="1" lang="en-US" altLang="zh-CN" dirty="0"/>
          </a:p>
          <a:p>
            <a:r>
              <a:rPr kumimoji="1" lang="zh-CN" altLang="en-US" dirty="0"/>
              <a:t>新后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旧后</a:t>
            </a:r>
            <a:endParaRPr kumimoji="1" lang="en-US" altLang="zh-CN" dirty="0"/>
          </a:p>
          <a:p>
            <a:r>
              <a:rPr kumimoji="1" lang="zh-CN" altLang="en-US" dirty="0"/>
              <a:t>新后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旧前</a:t>
            </a:r>
            <a:endParaRPr kumimoji="1" lang="en-US" altLang="zh-CN" dirty="0"/>
          </a:p>
          <a:p>
            <a:r>
              <a:rPr kumimoji="1" lang="zh-CN" altLang="en-US" dirty="0"/>
              <a:t>新前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旧后</a:t>
            </a: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209A3FC5-95D3-7846-A14D-8B4B47AA7697}"/>
              </a:ext>
            </a:extLst>
          </p:cNvPr>
          <p:cNvSpPr/>
          <p:nvPr/>
        </p:nvSpPr>
        <p:spPr>
          <a:xfrm>
            <a:off x="1776248" y="4960883"/>
            <a:ext cx="157655" cy="91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CDD468-EA14-C442-8F64-A29C011B1BB2}"/>
              </a:ext>
            </a:extLst>
          </p:cNvPr>
          <p:cNvSpPr txBox="1"/>
          <p:nvPr/>
        </p:nvSpPr>
        <p:spPr>
          <a:xfrm>
            <a:off x="6316715" y="4850526"/>
            <a:ext cx="479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如果新节点先循环完毕，如果老节点中还有剩余节点，就说明它们是要被删除的节点</a:t>
            </a:r>
          </a:p>
        </p:txBody>
      </p:sp>
    </p:spTree>
    <p:extLst>
      <p:ext uri="{BB962C8B-B14F-4D97-AF65-F5344CB8AC3E}">
        <p14:creationId xmlns:p14="http://schemas.microsoft.com/office/powerpoint/2010/main" val="21327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E46151-DBDC-7A4F-8B32-705FFF014023}"/>
              </a:ext>
            </a:extLst>
          </p:cNvPr>
          <p:cNvSpPr/>
          <p:nvPr/>
        </p:nvSpPr>
        <p:spPr>
          <a:xfrm>
            <a:off x="1324308" y="1823121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0248C-5B30-C342-ACBB-029C3C524453}"/>
              </a:ext>
            </a:extLst>
          </p:cNvPr>
          <p:cNvSpPr/>
          <p:nvPr/>
        </p:nvSpPr>
        <p:spPr>
          <a:xfrm>
            <a:off x="1324308" y="1050614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697D6-47F0-0B4F-8AB8-33BBDF3951E0}"/>
              </a:ext>
            </a:extLst>
          </p:cNvPr>
          <p:cNvSpPr/>
          <p:nvPr/>
        </p:nvSpPr>
        <p:spPr>
          <a:xfrm>
            <a:off x="1292775" y="2503669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809BB-2652-4B46-A511-9D1377E16267}"/>
              </a:ext>
            </a:extLst>
          </p:cNvPr>
          <p:cNvSpPr/>
          <p:nvPr/>
        </p:nvSpPr>
        <p:spPr>
          <a:xfrm>
            <a:off x="1292775" y="3184217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E7D3D6-4ADC-2347-979F-B1B2C134BCD4}"/>
              </a:ext>
            </a:extLst>
          </p:cNvPr>
          <p:cNvSpPr/>
          <p:nvPr/>
        </p:nvSpPr>
        <p:spPr>
          <a:xfrm>
            <a:off x="7451837" y="1823121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625FB-5C75-BA46-B30C-1F32C2DFE052}"/>
              </a:ext>
            </a:extLst>
          </p:cNvPr>
          <p:cNvSpPr/>
          <p:nvPr/>
        </p:nvSpPr>
        <p:spPr>
          <a:xfrm>
            <a:off x="7451837" y="1050614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A08D4-F562-FB4D-A0F3-94B5D83A7F09}"/>
              </a:ext>
            </a:extLst>
          </p:cNvPr>
          <p:cNvSpPr/>
          <p:nvPr/>
        </p:nvSpPr>
        <p:spPr>
          <a:xfrm>
            <a:off x="7420304" y="2503669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5662E-0B6A-2D4E-8B1A-9D50843AEB02}"/>
              </a:ext>
            </a:extLst>
          </p:cNvPr>
          <p:cNvSpPr txBox="1"/>
          <p:nvPr/>
        </p:nvSpPr>
        <p:spPr>
          <a:xfrm>
            <a:off x="346841" y="136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多删除的情况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AE8FA80D-1736-A54B-9435-1A7213EFA224}"/>
              </a:ext>
            </a:extLst>
          </p:cNvPr>
          <p:cNvSpPr/>
          <p:nvPr/>
        </p:nvSpPr>
        <p:spPr>
          <a:xfrm>
            <a:off x="255866" y="2440606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旧前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2F3F8C9-3250-344E-9C05-CAF9FD128C98}"/>
              </a:ext>
            </a:extLst>
          </p:cNvPr>
          <p:cNvSpPr/>
          <p:nvPr/>
        </p:nvSpPr>
        <p:spPr>
          <a:xfrm>
            <a:off x="234845" y="3784801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旧后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370DF613-DB6B-2144-9F3D-5E6E4414FD3A}"/>
              </a:ext>
            </a:extLst>
          </p:cNvPr>
          <p:cNvSpPr/>
          <p:nvPr/>
        </p:nvSpPr>
        <p:spPr>
          <a:xfrm>
            <a:off x="6305865" y="3281673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新前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E8C5DCAD-D989-EF47-9148-08AFE939F4A8}"/>
              </a:ext>
            </a:extLst>
          </p:cNvPr>
          <p:cNvSpPr/>
          <p:nvPr/>
        </p:nvSpPr>
        <p:spPr>
          <a:xfrm>
            <a:off x="6305866" y="2610353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A27AA7-1A06-FE44-AABC-B3A468F09CF4}"/>
              </a:ext>
            </a:extLst>
          </p:cNvPr>
          <p:cNvSpPr txBox="1"/>
          <p:nvPr/>
        </p:nvSpPr>
        <p:spPr>
          <a:xfrm>
            <a:off x="2509771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旧子节点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AC0EFE-EDE6-7C49-B323-024BF77F25C5}"/>
              </a:ext>
            </a:extLst>
          </p:cNvPr>
          <p:cNvSpPr txBox="1"/>
          <p:nvPr/>
        </p:nvSpPr>
        <p:spPr>
          <a:xfrm>
            <a:off x="8460829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新子节点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CDFCB-8FE5-1740-94A9-EC7F2E42BAC2}"/>
              </a:ext>
            </a:extLst>
          </p:cNvPr>
          <p:cNvGrpSpPr/>
          <p:nvPr/>
        </p:nvGrpSpPr>
        <p:grpSpPr>
          <a:xfrm>
            <a:off x="255866" y="5341964"/>
            <a:ext cx="1849821" cy="1200329"/>
            <a:chOff x="336330" y="5184309"/>
            <a:chExt cx="1849821" cy="120032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08C00CA-50D2-C443-90FA-264A6C123EC5}"/>
                </a:ext>
              </a:extLst>
            </p:cNvPr>
            <p:cNvSpPr txBox="1"/>
            <p:nvPr/>
          </p:nvSpPr>
          <p:spPr>
            <a:xfrm>
              <a:off x="336330" y="5184309"/>
              <a:ext cx="18498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新前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旧前</a:t>
              </a:r>
              <a:endParaRPr kumimoji="1" lang="en-US" altLang="zh-CN" dirty="0"/>
            </a:p>
            <a:p>
              <a:r>
                <a:rPr kumimoji="1" lang="zh-CN" altLang="en-US" dirty="0"/>
                <a:t>新后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旧后</a:t>
              </a:r>
              <a:endParaRPr kumimoji="1" lang="en-US" altLang="zh-CN" dirty="0"/>
            </a:p>
            <a:p>
              <a:r>
                <a:rPr kumimoji="1" lang="zh-CN" altLang="en-US" dirty="0"/>
                <a:t>新后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旧前</a:t>
              </a:r>
              <a:endParaRPr kumimoji="1" lang="en-US" altLang="zh-CN" dirty="0"/>
            </a:p>
            <a:p>
              <a:r>
                <a:rPr kumimoji="1" lang="zh-CN" altLang="en-US" dirty="0"/>
                <a:t>新前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旧后</a:t>
              </a:r>
            </a:p>
          </p:txBody>
        </p:sp>
        <p:sp>
          <p:nvSpPr>
            <p:cNvPr id="3" name="下箭头 2">
              <a:extLst>
                <a:ext uri="{FF2B5EF4-FFF2-40B4-BE49-F238E27FC236}">
                  <a16:creationId xmlns:a16="http://schemas.microsoft.com/office/drawing/2014/main" id="{209A3FC5-95D3-7846-A14D-8B4B47AA7697}"/>
                </a:ext>
              </a:extLst>
            </p:cNvPr>
            <p:cNvSpPr/>
            <p:nvPr/>
          </p:nvSpPr>
          <p:spPr>
            <a:xfrm>
              <a:off x="1758846" y="5291960"/>
              <a:ext cx="157655" cy="9102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6CDD468-EA14-C442-8F64-A29C011B1BB2}"/>
              </a:ext>
            </a:extLst>
          </p:cNvPr>
          <p:cNvSpPr txBox="1"/>
          <p:nvPr/>
        </p:nvSpPr>
        <p:spPr>
          <a:xfrm>
            <a:off x="6316715" y="4850526"/>
            <a:ext cx="479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如果新节点先循环完毕，如果老节点中还有剩余节点（旧前与旧后中间的节点），就说明它们是要被删除的节点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B0019-ABCB-9E42-97FB-3128E34D62C6}"/>
              </a:ext>
            </a:extLst>
          </p:cNvPr>
          <p:cNvSpPr/>
          <p:nvPr/>
        </p:nvSpPr>
        <p:spPr>
          <a:xfrm>
            <a:off x="1292775" y="3840114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6AAD82-0626-3D47-89B6-BADB86A605CB}"/>
              </a:ext>
            </a:extLst>
          </p:cNvPr>
          <p:cNvSpPr txBox="1"/>
          <p:nvPr/>
        </p:nvSpPr>
        <p:spPr>
          <a:xfrm>
            <a:off x="1916501" y="5306937"/>
            <a:ext cx="2754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如果都没有命中，循环来寻找</a:t>
            </a:r>
            <a:endParaRPr kumimoji="1" lang="en-US" altLang="zh-CN" sz="1400" dirty="0"/>
          </a:p>
          <a:p>
            <a:r>
              <a:rPr kumimoji="1" lang="zh-CN" altLang="en-US" sz="1400" dirty="0"/>
              <a:t>（循环旧节点）</a:t>
            </a:r>
            <a:endParaRPr kumimoji="1" lang="en-US" altLang="zh-CN" sz="1400" dirty="0"/>
          </a:p>
          <a:p>
            <a:r>
              <a:rPr kumimoji="1" lang="zh-CN" altLang="en-US" sz="1400" dirty="0"/>
              <a:t>如果找到了对应节点，说明该</a:t>
            </a:r>
            <a:endParaRPr kumimoji="1" lang="en-US" altLang="zh-CN" sz="1400" dirty="0"/>
          </a:p>
          <a:p>
            <a:r>
              <a:rPr kumimoji="1" lang="zh-CN" altLang="en-US" sz="1400" dirty="0"/>
              <a:t>节点发生了位置移动，</a:t>
            </a:r>
            <a:r>
              <a:rPr kumimoji="1" lang="zh-CN" altLang="en-US" sz="1400" dirty="0">
                <a:solidFill>
                  <a:srgbClr val="FF0000"/>
                </a:solidFill>
              </a:rPr>
              <a:t>真实</a:t>
            </a:r>
            <a:r>
              <a:rPr kumimoji="1" lang="en-US" altLang="zh-CN" sz="1400" dirty="0">
                <a:solidFill>
                  <a:srgbClr val="FF0000"/>
                </a:solidFill>
              </a:rPr>
              <a:t>DOM</a:t>
            </a:r>
          </a:p>
          <a:p>
            <a:r>
              <a:rPr kumimoji="1" lang="zh-CN" altLang="en-US" sz="1400" dirty="0">
                <a:solidFill>
                  <a:srgbClr val="FF0000"/>
                </a:solidFill>
              </a:rPr>
              <a:t>会移动到旧前之前</a:t>
            </a:r>
            <a:r>
              <a:rPr kumimoji="1" lang="zh-CN" altLang="en-US" sz="1400" dirty="0"/>
              <a:t>，虚拟</a:t>
            </a:r>
            <a:r>
              <a:rPr kumimoji="1" lang="en-US" altLang="zh-CN" sz="1400" dirty="0"/>
              <a:t>DOM</a:t>
            </a:r>
            <a:r>
              <a:rPr kumimoji="1" lang="zh-CN" altLang="en-US" sz="1400" dirty="0"/>
              <a:t>会</a:t>
            </a:r>
            <a:endParaRPr kumimoji="1" lang="en-US" altLang="zh-CN" sz="1400" dirty="0"/>
          </a:p>
          <a:p>
            <a:r>
              <a:rPr kumimoji="1" lang="zh-CN" altLang="en-US" sz="1400" dirty="0"/>
              <a:t>打个</a:t>
            </a:r>
            <a:r>
              <a:rPr kumimoji="1" lang="en-US" altLang="zh-CN" sz="1400" dirty="0"/>
              <a:t>undefined</a:t>
            </a:r>
            <a:r>
              <a:rPr kumimoji="1" lang="zh-CN" altLang="en-US" sz="1400" dirty="0"/>
              <a:t>标记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00E3C8C-F694-674E-9D06-54FEDFE5260E}"/>
              </a:ext>
            </a:extLst>
          </p:cNvPr>
          <p:cNvSpPr/>
          <p:nvPr/>
        </p:nvSpPr>
        <p:spPr>
          <a:xfrm>
            <a:off x="1648491" y="3218613"/>
            <a:ext cx="283055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undefined</a:t>
            </a:r>
            <a:endParaRPr kumimoji="1" lang="zh-CN" altLang="en-US" dirty="0"/>
          </a:p>
        </p:txBody>
      </p:sp>
      <p:sp>
        <p:nvSpPr>
          <p:cNvPr id="18" name="左弧形箭头 17">
            <a:extLst>
              <a:ext uri="{FF2B5EF4-FFF2-40B4-BE49-F238E27FC236}">
                <a16:creationId xmlns:a16="http://schemas.microsoft.com/office/drawing/2014/main" id="{8776E59C-B573-6A42-9D05-162D96E80158}"/>
              </a:ext>
            </a:extLst>
          </p:cNvPr>
          <p:cNvSpPr/>
          <p:nvPr/>
        </p:nvSpPr>
        <p:spPr>
          <a:xfrm flipV="1">
            <a:off x="4834763" y="2186152"/>
            <a:ext cx="693678" cy="1291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E46151-DBDC-7A4F-8B32-705FFF014023}"/>
              </a:ext>
            </a:extLst>
          </p:cNvPr>
          <p:cNvSpPr/>
          <p:nvPr/>
        </p:nvSpPr>
        <p:spPr>
          <a:xfrm>
            <a:off x="1345331" y="224998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0248C-5B30-C342-ACBB-029C3C524453}"/>
              </a:ext>
            </a:extLst>
          </p:cNvPr>
          <p:cNvSpPr/>
          <p:nvPr/>
        </p:nvSpPr>
        <p:spPr>
          <a:xfrm>
            <a:off x="1345331" y="147747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697D6-47F0-0B4F-8AB8-33BBDF3951E0}"/>
              </a:ext>
            </a:extLst>
          </p:cNvPr>
          <p:cNvSpPr/>
          <p:nvPr/>
        </p:nvSpPr>
        <p:spPr>
          <a:xfrm>
            <a:off x="1313798" y="2930528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809BB-2652-4B46-A511-9D1377E16267}"/>
              </a:ext>
            </a:extLst>
          </p:cNvPr>
          <p:cNvSpPr/>
          <p:nvPr/>
        </p:nvSpPr>
        <p:spPr>
          <a:xfrm>
            <a:off x="1313798" y="3611076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E7D3D6-4ADC-2347-979F-B1B2C134BCD4}"/>
              </a:ext>
            </a:extLst>
          </p:cNvPr>
          <p:cNvSpPr/>
          <p:nvPr/>
        </p:nvSpPr>
        <p:spPr>
          <a:xfrm>
            <a:off x="7441321" y="226881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625FB-5C75-BA46-B30C-1F32C2DFE052}"/>
              </a:ext>
            </a:extLst>
          </p:cNvPr>
          <p:cNvSpPr/>
          <p:nvPr/>
        </p:nvSpPr>
        <p:spPr>
          <a:xfrm>
            <a:off x="7441321" y="149630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A08D4-F562-FB4D-A0F3-94B5D83A7F09}"/>
              </a:ext>
            </a:extLst>
          </p:cNvPr>
          <p:cNvSpPr/>
          <p:nvPr/>
        </p:nvSpPr>
        <p:spPr>
          <a:xfrm>
            <a:off x="7409788" y="2949358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‘M’},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‘M’)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5662E-0B6A-2D4E-8B1A-9D50843AEB02}"/>
              </a:ext>
            </a:extLst>
          </p:cNvPr>
          <p:cNvSpPr txBox="1"/>
          <p:nvPr/>
        </p:nvSpPr>
        <p:spPr>
          <a:xfrm>
            <a:off x="346841" y="1366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复杂的情况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AE8FA80D-1736-A54B-9435-1A7213EFA224}"/>
              </a:ext>
            </a:extLst>
          </p:cNvPr>
          <p:cNvSpPr/>
          <p:nvPr/>
        </p:nvSpPr>
        <p:spPr>
          <a:xfrm>
            <a:off x="255867" y="1477473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旧前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2F3F8C9-3250-344E-9C05-CAF9FD128C98}"/>
              </a:ext>
            </a:extLst>
          </p:cNvPr>
          <p:cNvSpPr/>
          <p:nvPr/>
        </p:nvSpPr>
        <p:spPr>
          <a:xfrm>
            <a:off x="255866" y="3604772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旧后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370DF613-DB6B-2144-9F3D-5E6E4414FD3A}"/>
              </a:ext>
            </a:extLst>
          </p:cNvPr>
          <p:cNvSpPr/>
          <p:nvPr/>
        </p:nvSpPr>
        <p:spPr>
          <a:xfrm>
            <a:off x="6295350" y="2772262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新前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E8C5DCAD-D989-EF47-9148-08AFE939F4A8}"/>
              </a:ext>
            </a:extLst>
          </p:cNvPr>
          <p:cNvSpPr/>
          <p:nvPr/>
        </p:nvSpPr>
        <p:spPr>
          <a:xfrm>
            <a:off x="6295350" y="3056042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A27AA7-1A06-FE44-AABC-B3A468F09CF4}"/>
              </a:ext>
            </a:extLst>
          </p:cNvPr>
          <p:cNvSpPr txBox="1"/>
          <p:nvPr/>
        </p:nvSpPr>
        <p:spPr>
          <a:xfrm>
            <a:off x="2509771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旧子节点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AC0EFE-EDE6-7C49-B323-024BF77F25C5}"/>
              </a:ext>
            </a:extLst>
          </p:cNvPr>
          <p:cNvSpPr txBox="1"/>
          <p:nvPr/>
        </p:nvSpPr>
        <p:spPr>
          <a:xfrm>
            <a:off x="8460829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新子节点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CDFCB-8FE5-1740-94A9-EC7F2E42BAC2}"/>
              </a:ext>
            </a:extLst>
          </p:cNvPr>
          <p:cNvGrpSpPr/>
          <p:nvPr/>
        </p:nvGrpSpPr>
        <p:grpSpPr>
          <a:xfrm>
            <a:off x="255866" y="5341964"/>
            <a:ext cx="1849821" cy="1200329"/>
            <a:chOff x="336330" y="5184309"/>
            <a:chExt cx="1849821" cy="120032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08C00CA-50D2-C443-90FA-264A6C123EC5}"/>
                </a:ext>
              </a:extLst>
            </p:cNvPr>
            <p:cNvSpPr txBox="1"/>
            <p:nvPr/>
          </p:nvSpPr>
          <p:spPr>
            <a:xfrm>
              <a:off x="336330" y="5184309"/>
              <a:ext cx="18498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新前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旧前</a:t>
              </a:r>
              <a:endParaRPr kumimoji="1" lang="en-US" altLang="zh-CN" dirty="0"/>
            </a:p>
            <a:p>
              <a:r>
                <a:rPr kumimoji="1" lang="zh-CN" altLang="en-US" dirty="0"/>
                <a:t>新后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旧后</a:t>
              </a:r>
              <a:endParaRPr kumimoji="1" lang="en-US" altLang="zh-CN" dirty="0"/>
            </a:p>
            <a:p>
              <a:r>
                <a:rPr kumimoji="1" lang="zh-CN" altLang="en-US" dirty="0"/>
                <a:t>新后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旧前</a:t>
              </a:r>
              <a:endParaRPr kumimoji="1" lang="en-US" altLang="zh-CN" dirty="0"/>
            </a:p>
            <a:p>
              <a:r>
                <a:rPr kumimoji="1" lang="zh-CN" altLang="en-US" dirty="0"/>
                <a:t>新前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旧后</a:t>
              </a:r>
            </a:p>
          </p:txBody>
        </p:sp>
        <p:sp>
          <p:nvSpPr>
            <p:cNvPr id="3" name="下箭头 2">
              <a:extLst>
                <a:ext uri="{FF2B5EF4-FFF2-40B4-BE49-F238E27FC236}">
                  <a16:creationId xmlns:a16="http://schemas.microsoft.com/office/drawing/2014/main" id="{209A3FC5-95D3-7846-A14D-8B4B47AA7697}"/>
                </a:ext>
              </a:extLst>
            </p:cNvPr>
            <p:cNvSpPr/>
            <p:nvPr/>
          </p:nvSpPr>
          <p:spPr>
            <a:xfrm>
              <a:off x="1758846" y="5291960"/>
              <a:ext cx="157655" cy="9102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6CDD468-EA14-C442-8F64-A29C011B1BB2}"/>
              </a:ext>
            </a:extLst>
          </p:cNvPr>
          <p:cNvSpPr txBox="1"/>
          <p:nvPr/>
        </p:nvSpPr>
        <p:spPr>
          <a:xfrm>
            <a:off x="6295350" y="5258432"/>
            <a:ext cx="479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④</a:t>
            </a:r>
            <a:r>
              <a:rPr kumimoji="1" lang="zh-CN" altLang="en-US" dirty="0"/>
              <a:t>命中，移动节点。</a:t>
            </a:r>
            <a:endParaRPr kumimoji="1" lang="en-US" altLang="zh-CN" dirty="0"/>
          </a:p>
          <a:p>
            <a:r>
              <a:rPr kumimoji="1" lang="zh-CN" altLang="en-US" dirty="0"/>
              <a:t>移动新前指向的节点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旧前的前面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B0019-ABCB-9E42-97FB-3128E34D62C6}"/>
              </a:ext>
            </a:extLst>
          </p:cNvPr>
          <p:cNvSpPr/>
          <p:nvPr/>
        </p:nvSpPr>
        <p:spPr>
          <a:xfrm>
            <a:off x="1313798" y="426697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6AAD82-0626-3D47-89B6-BADB86A605CB}"/>
              </a:ext>
            </a:extLst>
          </p:cNvPr>
          <p:cNvSpPr txBox="1"/>
          <p:nvPr/>
        </p:nvSpPr>
        <p:spPr>
          <a:xfrm>
            <a:off x="1916501" y="5496857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如果都没有命中，循环来寻找</a:t>
            </a:r>
            <a:endParaRPr kumimoji="1" lang="en-US" altLang="zh-CN" sz="1400" dirty="0"/>
          </a:p>
          <a:p>
            <a:r>
              <a:rPr kumimoji="1" lang="zh-CN" altLang="en-US" sz="1400" dirty="0"/>
              <a:t>（循环旧节点）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哪对命中，移动那对对应指针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00E3C8C-F694-674E-9D06-54FEDFE5260E}"/>
              </a:ext>
            </a:extLst>
          </p:cNvPr>
          <p:cNvSpPr/>
          <p:nvPr/>
        </p:nvSpPr>
        <p:spPr>
          <a:xfrm>
            <a:off x="4782215" y="4323365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undefined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2D30E8-3C2C-B94E-BFB3-FCD34286578F}"/>
              </a:ext>
            </a:extLst>
          </p:cNvPr>
          <p:cNvSpPr txBox="1"/>
          <p:nvPr/>
        </p:nvSpPr>
        <p:spPr>
          <a:xfrm>
            <a:off x="2828978" y="382449"/>
            <a:ext cx="69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</a:p>
          <a:p>
            <a:r>
              <a:rPr kumimoji="1" lang="en-US" altLang="zh-CN" dirty="0"/>
              <a:t>C</a:t>
            </a:r>
          </a:p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7AAA735A-5570-DF49-BAB6-8ADED6C95017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3090041" y="555539"/>
            <a:ext cx="7788163" cy="1161482"/>
          </a:xfrm>
          <a:prstGeom prst="curvedConnector3">
            <a:avLst>
              <a:gd name="adj1" fmla="val -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842AD6A-9067-BC4E-9005-E3E3FCC406DD}"/>
              </a:ext>
            </a:extLst>
          </p:cNvPr>
          <p:cNvSpPr/>
          <p:nvPr/>
        </p:nvSpPr>
        <p:spPr>
          <a:xfrm>
            <a:off x="4792720" y="2977825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Undefined</a:t>
            </a:r>
          </a:p>
          <a:p>
            <a:pPr algn="ctr"/>
            <a:r>
              <a:rPr kumimoji="1" lang="zh-CN" altLang="en-US" sz="1000" dirty="0"/>
              <a:t>移动位置旧前之前</a:t>
            </a: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4EA3C515-E5F6-294B-A350-379F2168533A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3090041" y="844328"/>
            <a:ext cx="2942895" cy="2306917"/>
          </a:xfrm>
          <a:prstGeom prst="curvedConnector3">
            <a:avLst>
              <a:gd name="adj1" fmla="val -7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4CDA94-C6E5-2148-93FB-8D75CFCEA0EA}"/>
              </a:ext>
            </a:extLst>
          </p:cNvPr>
          <p:cNvSpPr txBox="1"/>
          <p:nvPr/>
        </p:nvSpPr>
        <p:spPr>
          <a:xfrm>
            <a:off x="7510248" y="3703413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查找</a:t>
            </a:r>
            <a:r>
              <a:rPr kumimoji="1" lang="en-US" altLang="zh-CN" sz="1400" dirty="0"/>
              <a:t>M</a:t>
            </a:r>
            <a:r>
              <a:rPr kumimoji="1" lang="zh-CN" altLang="en-US" sz="1400" dirty="0"/>
              <a:t>没有找到，插入</a:t>
            </a:r>
            <a:r>
              <a:rPr kumimoji="1" lang="en-US" altLang="zh-CN" sz="1400" dirty="0"/>
              <a:t>M</a:t>
            </a:r>
            <a:r>
              <a:rPr kumimoji="1" lang="zh-CN" altLang="en-US" sz="1400" dirty="0"/>
              <a:t>到旧前之前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11334309-814F-CF45-9CDE-D558FDE265C2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175824" y="1136280"/>
            <a:ext cx="4233965" cy="2033796"/>
          </a:xfrm>
          <a:prstGeom prst="curvedConnector3">
            <a:avLst>
              <a:gd name="adj1" fmla="val 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E46151-DBDC-7A4F-8B32-705FFF014023}"/>
              </a:ext>
            </a:extLst>
          </p:cNvPr>
          <p:cNvSpPr/>
          <p:nvPr/>
        </p:nvSpPr>
        <p:spPr>
          <a:xfrm>
            <a:off x="1347136" y="1454910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0248C-5B30-C342-ACBB-029C3C524453}"/>
              </a:ext>
            </a:extLst>
          </p:cNvPr>
          <p:cNvSpPr/>
          <p:nvPr/>
        </p:nvSpPr>
        <p:spPr>
          <a:xfrm>
            <a:off x="1347136" y="68240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697D6-47F0-0B4F-8AB8-33BBDF3951E0}"/>
              </a:ext>
            </a:extLst>
          </p:cNvPr>
          <p:cNvSpPr/>
          <p:nvPr/>
        </p:nvSpPr>
        <p:spPr>
          <a:xfrm>
            <a:off x="1315603" y="2135458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809BB-2652-4B46-A511-9D1377E16267}"/>
              </a:ext>
            </a:extLst>
          </p:cNvPr>
          <p:cNvSpPr/>
          <p:nvPr/>
        </p:nvSpPr>
        <p:spPr>
          <a:xfrm>
            <a:off x="1315603" y="2816006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E7D3D6-4ADC-2347-979F-B1B2C134BCD4}"/>
              </a:ext>
            </a:extLst>
          </p:cNvPr>
          <p:cNvSpPr/>
          <p:nvPr/>
        </p:nvSpPr>
        <p:spPr>
          <a:xfrm>
            <a:off x="8124495" y="2793501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‘B’)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625FB-5C75-BA46-B30C-1F32C2DFE052}"/>
              </a:ext>
            </a:extLst>
          </p:cNvPr>
          <p:cNvSpPr/>
          <p:nvPr/>
        </p:nvSpPr>
        <p:spPr>
          <a:xfrm>
            <a:off x="8124495" y="707862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A08D4-F562-FB4D-A0F3-94B5D83A7F09}"/>
              </a:ext>
            </a:extLst>
          </p:cNvPr>
          <p:cNvSpPr/>
          <p:nvPr/>
        </p:nvSpPr>
        <p:spPr>
          <a:xfrm>
            <a:off x="8092962" y="3474049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‘A’)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5662E-0B6A-2D4E-8B1A-9D50843AEB02}"/>
              </a:ext>
            </a:extLst>
          </p:cNvPr>
          <p:cNvSpPr txBox="1"/>
          <p:nvPr/>
        </p:nvSpPr>
        <p:spPr>
          <a:xfrm>
            <a:off x="346841" y="1366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复杂的情况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AE8FA80D-1736-A54B-9435-1A7213EFA224}"/>
              </a:ext>
            </a:extLst>
          </p:cNvPr>
          <p:cNvSpPr/>
          <p:nvPr/>
        </p:nvSpPr>
        <p:spPr>
          <a:xfrm>
            <a:off x="226140" y="3234936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旧前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2F3F8C9-3250-344E-9C05-CAF9FD128C98}"/>
              </a:ext>
            </a:extLst>
          </p:cNvPr>
          <p:cNvSpPr/>
          <p:nvPr/>
        </p:nvSpPr>
        <p:spPr>
          <a:xfrm>
            <a:off x="236650" y="3378776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旧后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370DF613-DB6B-2144-9F3D-5E6E4414FD3A}"/>
              </a:ext>
            </a:extLst>
          </p:cNvPr>
          <p:cNvSpPr/>
          <p:nvPr/>
        </p:nvSpPr>
        <p:spPr>
          <a:xfrm>
            <a:off x="6999889" y="686395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新前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E8C5DCAD-D989-EF47-9148-08AFE939F4A8}"/>
              </a:ext>
            </a:extLst>
          </p:cNvPr>
          <p:cNvSpPr/>
          <p:nvPr/>
        </p:nvSpPr>
        <p:spPr>
          <a:xfrm>
            <a:off x="6999889" y="826698"/>
            <a:ext cx="945931" cy="567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A27AA7-1A06-FE44-AABC-B3A468F09CF4}"/>
              </a:ext>
            </a:extLst>
          </p:cNvPr>
          <p:cNvSpPr txBox="1"/>
          <p:nvPr/>
        </p:nvSpPr>
        <p:spPr>
          <a:xfrm>
            <a:off x="2509771" y="1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旧子节点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AC0EFE-EDE6-7C49-B323-024BF77F25C5}"/>
              </a:ext>
            </a:extLst>
          </p:cNvPr>
          <p:cNvSpPr txBox="1"/>
          <p:nvPr/>
        </p:nvSpPr>
        <p:spPr>
          <a:xfrm>
            <a:off x="8881242" y="162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新子节点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CDFCB-8FE5-1740-94A9-EC7F2E42BAC2}"/>
              </a:ext>
            </a:extLst>
          </p:cNvPr>
          <p:cNvGrpSpPr/>
          <p:nvPr/>
        </p:nvGrpSpPr>
        <p:grpSpPr>
          <a:xfrm>
            <a:off x="255866" y="5341964"/>
            <a:ext cx="1849821" cy="1200329"/>
            <a:chOff x="336330" y="5184309"/>
            <a:chExt cx="1849821" cy="120032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08C00CA-50D2-C443-90FA-264A6C123EC5}"/>
                </a:ext>
              </a:extLst>
            </p:cNvPr>
            <p:cNvSpPr txBox="1"/>
            <p:nvPr/>
          </p:nvSpPr>
          <p:spPr>
            <a:xfrm>
              <a:off x="336330" y="5184309"/>
              <a:ext cx="18498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新前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旧前</a:t>
              </a:r>
              <a:endParaRPr kumimoji="1" lang="en-US" altLang="zh-CN" dirty="0"/>
            </a:p>
            <a:p>
              <a:r>
                <a:rPr kumimoji="1" lang="zh-CN" altLang="en-US" dirty="0"/>
                <a:t>新后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旧后</a:t>
              </a:r>
              <a:endParaRPr kumimoji="1" lang="en-US" altLang="zh-CN" dirty="0"/>
            </a:p>
            <a:p>
              <a:r>
                <a:rPr kumimoji="1" lang="zh-CN" altLang="en-US" dirty="0"/>
                <a:t>新后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旧前</a:t>
              </a:r>
              <a:endParaRPr kumimoji="1" lang="en-US" altLang="zh-CN" dirty="0"/>
            </a:p>
            <a:p>
              <a:r>
                <a:rPr kumimoji="1" lang="zh-CN" altLang="en-US" dirty="0"/>
                <a:t>新前 </a:t>
              </a:r>
              <a:r>
                <a:rPr kumimoji="1" lang="en-US" altLang="zh-CN" dirty="0"/>
                <a:t>–</a:t>
              </a:r>
              <a:r>
                <a:rPr kumimoji="1" lang="zh-CN" altLang="en-US" dirty="0"/>
                <a:t> 旧后</a:t>
              </a:r>
            </a:p>
          </p:txBody>
        </p:sp>
        <p:sp>
          <p:nvSpPr>
            <p:cNvPr id="3" name="下箭头 2">
              <a:extLst>
                <a:ext uri="{FF2B5EF4-FFF2-40B4-BE49-F238E27FC236}">
                  <a16:creationId xmlns:a16="http://schemas.microsoft.com/office/drawing/2014/main" id="{209A3FC5-95D3-7846-A14D-8B4B47AA7697}"/>
                </a:ext>
              </a:extLst>
            </p:cNvPr>
            <p:cNvSpPr/>
            <p:nvPr/>
          </p:nvSpPr>
          <p:spPr>
            <a:xfrm>
              <a:off x="1758846" y="5291960"/>
              <a:ext cx="157655" cy="9102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6CDD468-EA14-C442-8F64-A29C011B1BB2}"/>
              </a:ext>
            </a:extLst>
          </p:cNvPr>
          <p:cNvSpPr txBox="1"/>
          <p:nvPr/>
        </p:nvSpPr>
        <p:spPr>
          <a:xfrm>
            <a:off x="7547107" y="5079924"/>
            <a:ext cx="377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③</a:t>
            </a:r>
            <a:r>
              <a:rPr kumimoji="1" lang="zh-CN" altLang="en-US" dirty="0"/>
              <a:t>命中，移动节点。</a:t>
            </a:r>
            <a:endParaRPr kumimoji="1" lang="en-US" altLang="zh-CN" dirty="0"/>
          </a:p>
          <a:p>
            <a:r>
              <a:rPr kumimoji="1" lang="zh-CN" altLang="en-US" dirty="0"/>
              <a:t>移动新前指向的节点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旧后的后面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B0019-ABCB-9E42-97FB-3128E34D62C6}"/>
              </a:ext>
            </a:extLst>
          </p:cNvPr>
          <p:cNvSpPr/>
          <p:nvPr/>
        </p:nvSpPr>
        <p:spPr>
          <a:xfrm>
            <a:off x="1315603" y="3471903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‘E’)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6AAD82-0626-3D47-89B6-BADB86A605CB}"/>
              </a:ext>
            </a:extLst>
          </p:cNvPr>
          <p:cNvSpPr txBox="1"/>
          <p:nvPr/>
        </p:nvSpPr>
        <p:spPr>
          <a:xfrm>
            <a:off x="1916501" y="5496857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如果都没有命中，循环来寻找</a:t>
            </a:r>
            <a:endParaRPr kumimoji="1" lang="en-US" altLang="zh-CN" sz="1400" dirty="0"/>
          </a:p>
          <a:p>
            <a:r>
              <a:rPr kumimoji="1" lang="zh-CN" altLang="en-US" sz="1400" dirty="0"/>
              <a:t>（循环旧节点）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哪对命中，移动那对对应指针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00E3C8C-F694-674E-9D06-54FEDFE5260E}"/>
              </a:ext>
            </a:extLst>
          </p:cNvPr>
          <p:cNvSpPr/>
          <p:nvPr/>
        </p:nvSpPr>
        <p:spPr>
          <a:xfrm>
            <a:off x="4855784" y="707862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Undefined</a:t>
            </a:r>
          </a:p>
          <a:p>
            <a:pPr algn="ctr"/>
            <a:r>
              <a:rPr kumimoji="1" lang="zh-CN" altLang="en-US" sz="1200" dirty="0"/>
              <a:t>移动旧后后面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536828-1F34-2A46-B9B6-58605DEACDF7}"/>
              </a:ext>
            </a:extLst>
          </p:cNvPr>
          <p:cNvSpPr/>
          <p:nvPr/>
        </p:nvSpPr>
        <p:spPr>
          <a:xfrm>
            <a:off x="8135003" y="1394258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‘D’)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E8CFE2-7488-0D4B-B307-42A7B4D6D613}"/>
              </a:ext>
            </a:extLst>
          </p:cNvPr>
          <p:cNvSpPr/>
          <p:nvPr/>
        </p:nvSpPr>
        <p:spPr>
          <a:xfrm>
            <a:off x="8103470" y="2074806"/>
            <a:ext cx="343688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h(‘li’,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{key: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‘C’},</a:t>
            </a:r>
            <a:r>
              <a:rPr kumimoji="1"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ea typeface="Noto Sans Old Turkic" panose="020B0502040504020204" pitchFamily="34" charset="0"/>
                <a:cs typeface="Courier New" panose="02070309020205020404" pitchFamily="49" charset="0"/>
              </a:rPr>
              <a:t>‘C’)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BADD28A9-DAB6-4948-9D38-4A45B7A874D5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8823" y="881282"/>
            <a:ext cx="3237177" cy="4521808"/>
          </a:xfrm>
          <a:prstGeom prst="bentConnector4">
            <a:avLst>
              <a:gd name="adj1" fmla="val -23620"/>
              <a:gd name="adj2" fmla="val 100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79FFF-D114-2D4F-9B0E-45CFBE933936}"/>
              </a:ext>
            </a:extLst>
          </p:cNvPr>
          <p:cNvSpPr txBox="1"/>
          <p:nvPr/>
        </p:nvSpPr>
        <p:spPr>
          <a:xfrm>
            <a:off x="2498549" y="4093336"/>
            <a:ext cx="34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</a:p>
          <a:p>
            <a:r>
              <a:rPr kumimoji="1" lang="en-US" altLang="zh-CN" dirty="0"/>
              <a:t>D</a:t>
            </a:r>
          </a:p>
          <a:p>
            <a:r>
              <a:rPr kumimoji="1" lang="en-US" altLang="zh-CN" dirty="0"/>
              <a:t>C</a:t>
            </a:r>
          </a:p>
          <a:p>
            <a:r>
              <a:rPr kumimoji="1" lang="en-US" altLang="zh-CN" dirty="0"/>
              <a:t>B</a:t>
            </a:r>
          </a:p>
          <a:p>
            <a:r>
              <a:rPr kumimoji="1" lang="en-US" altLang="zh-CN" dirty="0"/>
              <a:t>A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0AD8DB1B-A0C6-E04B-83A3-CDE4B9D3A4C4}"/>
              </a:ext>
            </a:extLst>
          </p:cNvPr>
          <p:cNvSpPr/>
          <p:nvPr/>
        </p:nvSpPr>
        <p:spPr>
          <a:xfrm>
            <a:off x="4876805" y="1506648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Undefined</a:t>
            </a:r>
          </a:p>
          <a:p>
            <a:pPr algn="ctr"/>
            <a:r>
              <a:rPr kumimoji="1" lang="zh-CN" altLang="en-US" sz="1200" dirty="0"/>
              <a:t>移动旧后后面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85A2C208-CEB3-A949-BAB5-7B2BEB2B6854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852423" y="1680068"/>
            <a:ext cx="3264598" cy="3470001"/>
          </a:xfrm>
          <a:prstGeom prst="bentConnector4">
            <a:avLst>
              <a:gd name="adj1" fmla="val -15373"/>
              <a:gd name="adj2" fmla="val 10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CD842690-EFAF-F240-82CB-AD00E945D9E9}"/>
              </a:ext>
            </a:extLst>
          </p:cNvPr>
          <p:cNvSpPr/>
          <p:nvPr/>
        </p:nvSpPr>
        <p:spPr>
          <a:xfrm>
            <a:off x="4845274" y="2200331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Undefined</a:t>
            </a:r>
          </a:p>
          <a:p>
            <a:pPr algn="ctr"/>
            <a:r>
              <a:rPr kumimoji="1" lang="zh-CN" altLang="en-US" sz="1200" dirty="0"/>
              <a:t>移动旧后后面</a:t>
            </a: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2936989-C953-994F-9B08-9CBA0CD444E6}"/>
              </a:ext>
            </a:extLst>
          </p:cNvPr>
          <p:cNvCxnSpPr>
            <a:cxnSpLocks/>
            <a:stCxn id="52" idx="3"/>
            <a:endCxn id="36" idx="3"/>
          </p:cNvCxnSpPr>
          <p:nvPr/>
        </p:nvCxnSpPr>
        <p:spPr>
          <a:xfrm flipH="1">
            <a:off x="2841913" y="2373751"/>
            <a:ext cx="3243577" cy="2458249"/>
          </a:xfrm>
          <a:prstGeom prst="bentConnector3">
            <a:avLst>
              <a:gd name="adj1" fmla="val -8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6DE2F1D5-0AF5-2644-9CA5-0FB26536755A}"/>
              </a:ext>
            </a:extLst>
          </p:cNvPr>
          <p:cNvSpPr/>
          <p:nvPr/>
        </p:nvSpPr>
        <p:spPr>
          <a:xfrm>
            <a:off x="4855784" y="2863303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Undefined</a:t>
            </a:r>
          </a:p>
          <a:p>
            <a:pPr algn="ctr"/>
            <a:r>
              <a:rPr kumimoji="1" lang="zh-CN" altLang="en-US" sz="1200" dirty="0"/>
              <a:t>移动旧后后面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54D1C2B0-0887-9540-9771-69EF8AF2BC46}"/>
              </a:ext>
            </a:extLst>
          </p:cNvPr>
          <p:cNvSpPr/>
          <p:nvPr/>
        </p:nvSpPr>
        <p:spPr>
          <a:xfrm>
            <a:off x="4845274" y="3514579"/>
            <a:ext cx="1240216" cy="346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Undefined</a:t>
            </a:r>
          </a:p>
          <a:p>
            <a:pPr algn="ctr"/>
            <a:r>
              <a:rPr kumimoji="1" lang="zh-CN" altLang="en-US" sz="1200" dirty="0"/>
              <a:t>移动旧后后面</a:t>
            </a:r>
          </a:p>
        </p:txBody>
      </p:sp>
    </p:spTree>
    <p:extLst>
      <p:ext uri="{BB962C8B-B14F-4D97-AF65-F5344CB8AC3E}">
        <p14:creationId xmlns:p14="http://schemas.microsoft.com/office/powerpoint/2010/main" val="358654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963</Words>
  <Application>Microsoft Macintosh PowerPoint</Application>
  <PresentationFormat>宽屏</PresentationFormat>
  <Paragraphs>137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gxbxemail@163.com</dc:creator>
  <cp:lastModifiedBy>gxbxemail@163.com</cp:lastModifiedBy>
  <cp:revision>17</cp:revision>
  <dcterms:created xsi:type="dcterms:W3CDTF">2021-10-09T05:49:45Z</dcterms:created>
  <dcterms:modified xsi:type="dcterms:W3CDTF">2021-10-09T07:37:37Z</dcterms:modified>
</cp:coreProperties>
</file>