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3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6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nowcapped mountain range and fog">
            <a:extLst>
              <a:ext uri="{FF2B5EF4-FFF2-40B4-BE49-F238E27FC236}">
                <a16:creationId xmlns:a16="http://schemas.microsoft.com/office/drawing/2014/main" id="{A70B5AF7-9A2C-4530-8E0F-EB42BC056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F55771-D487-F742-9155-AEADBD23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</p:spPr>
        <p:txBody>
          <a:bodyPr anchor="t">
            <a:normAutofit/>
          </a:bodyPr>
          <a:lstStyle/>
          <a:p>
            <a:r>
              <a:rPr lang="de-DE" sz="3700">
                <a:solidFill>
                  <a:srgbClr val="FFFFFF"/>
                </a:solidFill>
              </a:rPr>
              <a:t>Mountains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AFC271-D439-C345-9E12-A650925F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670" y="5206622"/>
            <a:ext cx="2967797" cy="650314"/>
          </a:xfrm>
        </p:spPr>
        <p:txBody>
          <a:bodyPr anchor="ctr">
            <a:normAutofit/>
          </a:bodyPr>
          <a:lstStyle/>
          <a:p>
            <a:endParaRPr lang="de-DE" sz="180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4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120653-5BEC-1047-A7B7-05B76EA2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1"/>
            <a:ext cx="9349292" cy="1619864"/>
          </a:xfrm>
        </p:spPr>
        <p:txBody>
          <a:bodyPr anchor="t">
            <a:normAutofit/>
          </a:bodyPr>
          <a:lstStyle/>
          <a:p>
            <a:endParaRPr lang="de-DE" sz="440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E56BEA09-7824-1747-9C73-6204B188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9435354" cy="2376377"/>
          </a:xfrm>
        </p:spPr>
        <p:txBody>
          <a:bodyPr anchor="t">
            <a:normAutofit/>
          </a:bodyPr>
          <a:lstStyle/>
          <a:p>
            <a:endParaRPr lang="de-DE"/>
          </a:p>
        </p:txBody>
      </p:sp>
      <p:cxnSp>
        <p:nvCxnSpPr>
          <p:cNvPr id="56" name="Straight Connector 16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8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9337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B1FCC-3D4C-C643-B0EE-3DAE6996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58" name="Straight Connector 20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DD7A1-8159-B24B-8171-4DA1AB4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5/20/21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88352-6851-4640-9A05-C6D30CAA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133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RightStep">
      <a:dk1>
        <a:srgbClr val="000000"/>
      </a:dk1>
      <a:lt1>
        <a:srgbClr val="FFFFFF"/>
      </a:lt1>
      <a:dk2>
        <a:srgbClr val="1B2C2F"/>
      </a:dk2>
      <a:lt2>
        <a:srgbClr val="F3F0F1"/>
      </a:lt2>
      <a:accent1>
        <a:srgbClr val="46B197"/>
      </a:accent1>
      <a:accent2>
        <a:srgbClr val="3B9DB1"/>
      </a:accent2>
      <a:accent3>
        <a:srgbClr val="4D7DC3"/>
      </a:accent3>
      <a:accent4>
        <a:srgbClr val="4A49B7"/>
      </a:accent4>
      <a:accent5>
        <a:srgbClr val="7F4DC3"/>
      </a:accent5>
      <a:accent6>
        <a:srgbClr val="9F3BB1"/>
      </a:accent6>
      <a:hlink>
        <a:srgbClr val="7A9331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Elephant</vt:lpstr>
      <vt:lpstr>Univers Condensed</vt:lpstr>
      <vt:lpstr>MemoVTI</vt:lpstr>
      <vt:lpstr>Mountains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Mountains</dc:title>
  <dc:creator>Dennis Proll</dc:creator>
  <cp:lastModifiedBy>Dennis Proll</cp:lastModifiedBy>
  <cp:revision>1</cp:revision>
  <dcterms:created xsi:type="dcterms:W3CDTF">2021-05-20T14:46:43Z</dcterms:created>
  <dcterms:modified xsi:type="dcterms:W3CDTF">2021-05-20T14:48:03Z</dcterms:modified>
</cp:coreProperties>
</file>