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b2a16cd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b2a16cd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2a16cd47_4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b2a16cd47_4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b2a16cd47_4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b2a16cd47_4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b2a16cd47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b2a16cd47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b2a16cd47_4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b2a16cd47_4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b2a16cd47_4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b2a16cd47_4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43300" y="114625"/>
            <a:ext cx="1314475" cy="10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50" y="4663225"/>
            <a:ext cx="766269" cy="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1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43300" y="114625"/>
            <a:ext cx="1314475" cy="10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50" y="4663225"/>
            <a:ext cx="766269" cy="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11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33500" y="114625"/>
            <a:ext cx="1314475" cy="10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50" y="4663225"/>
            <a:ext cx="766269" cy="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11700" y="1588350"/>
            <a:ext cx="8520600" cy="12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Team 21 - Pacemakers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International Virtual Innovation Challenge Spring 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35950" y="318425"/>
            <a:ext cx="2637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77750" y="109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19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challenge contribution of Boostive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Roboto"/>
              <a:buAutoNum type="arabicPeriod"/>
            </a:pPr>
            <a:r>
              <a:rPr lang="de" sz="19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Digital Solution: Boostive app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Roboto"/>
              <a:buAutoNum type="arabicPeriod"/>
            </a:pPr>
            <a:r>
              <a:rPr lang="de" sz="19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Business model canvas of boostive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Roboto"/>
              <a:buAutoNum type="arabicPeriod"/>
            </a:pPr>
            <a:r>
              <a:rPr lang="de" sz="19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Value of our contribution to the </a:t>
            </a:r>
            <a:r>
              <a:rPr lang="de" sz="19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Roboto"/>
              <a:buAutoNum type="arabicPeriod"/>
            </a:pPr>
            <a:r>
              <a:rPr lang="de" sz="19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Gained experience from the GXC challenge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875" y="3513025"/>
            <a:ext cx="5406500" cy="8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725" y="280000"/>
            <a:ext cx="1944682" cy="17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8050" y="4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Storyboard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00" y="570950"/>
            <a:ext cx="6655476" cy="40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32950" y="328125"/>
            <a:ext cx="47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Digital Solution: Key Feature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108" y="1469050"/>
            <a:ext cx="1939867" cy="33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1388" y="1823900"/>
            <a:ext cx="1711300" cy="26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525" y="1823900"/>
            <a:ext cx="6726993" cy="26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2177025" y="3222675"/>
            <a:ext cx="593700" cy="54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9050" y="3309050"/>
            <a:ext cx="369650" cy="3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2982800" y="2571750"/>
            <a:ext cx="593700" cy="54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9125" y="2658125"/>
            <a:ext cx="361050" cy="36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583325" y="1884275"/>
            <a:ext cx="593700" cy="54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52750" y="3899975"/>
            <a:ext cx="593700" cy="54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463" y="3960575"/>
            <a:ext cx="328277" cy="4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 flipH="1">
            <a:off x="7185888" y="1823888"/>
            <a:ext cx="130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de" sz="1150">
                <a:solidFill>
                  <a:schemeClr val="dk1"/>
                </a:solidFill>
              </a:rPr>
              <a:t>Gain Coins and Boosts for joining Activities</a:t>
            </a:r>
            <a:endParaRPr sz="1150">
              <a:solidFill>
                <a:schemeClr val="dk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4413" y="1903425"/>
            <a:ext cx="211575" cy="5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" type="body"/>
          </p:nvPr>
        </p:nvSpPr>
        <p:spPr>
          <a:xfrm flipH="1">
            <a:off x="7188625" y="2498375"/>
            <a:ext cx="13023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de" sz="1150">
                <a:solidFill>
                  <a:schemeClr val="dk1"/>
                </a:solidFill>
              </a:rPr>
              <a:t>Redeem Coins in the Boostive Reward Shop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 flipH="1">
            <a:off x="7090625" y="3155325"/>
            <a:ext cx="1545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de" sz="1150">
                <a:solidFill>
                  <a:schemeClr val="dk1"/>
                </a:solidFill>
              </a:rPr>
              <a:t>Invite your Friends to Activities and do Sports together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 flipH="1">
            <a:off x="7044025" y="3765075"/>
            <a:ext cx="1591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de" sz="1150">
                <a:solidFill>
                  <a:schemeClr val="dk1"/>
                </a:solidFill>
              </a:rPr>
              <a:t>Compete with your Friends and your local Community through Boosts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 flipH="1">
            <a:off x="2320089" y="1869125"/>
            <a:ext cx="43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de" sz="1150">
                <a:solidFill>
                  <a:schemeClr val="dk1"/>
                </a:solidFill>
              </a:rPr>
              <a:t>For each Activity that is offered on the App you will receive Coins and Boosts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 flipH="1">
            <a:off x="3576498" y="2509175"/>
            <a:ext cx="32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de" sz="1150">
                <a:solidFill>
                  <a:schemeClr val="dk1"/>
                </a:solidFill>
              </a:rPr>
              <a:t>You’ll pay with your Coins in the Shop. Choose your Reward which can be Coupons, Services and sustainable Products. 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 flipH="1">
            <a:off x="2812913" y="3207525"/>
            <a:ext cx="41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de" sz="1150">
                <a:solidFill>
                  <a:schemeClr val="dk1"/>
                </a:solidFill>
              </a:rPr>
              <a:t>It can be demotivating to do sports alone that’s why you should invite your Friend to the Activity you want to attend to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 flipH="1">
            <a:off x="941050" y="3873600"/>
            <a:ext cx="579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de" sz="1150">
                <a:solidFill>
                  <a:schemeClr val="dk1"/>
                </a:solidFill>
              </a:rPr>
              <a:t>To motivate yourself more, you compete with your Friends and your local Community  through a Ranking. That Ranking functions through the collected Boosts. That means whoever does more Activities will be on the 1st Place</a:t>
            </a:r>
            <a:endParaRPr sz="11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87450" y="6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Business model canvas - BMC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75" y="571725"/>
            <a:ext cx="6962076" cy="40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24975" y="852950"/>
            <a:ext cx="1714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sport-clubs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cooperating companies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event          </a:t>
            </a:r>
            <a:r>
              <a:rPr lang="de" sz="1350">
                <a:latin typeface="Roboto"/>
                <a:ea typeface="Roboto"/>
                <a:cs typeface="Roboto"/>
                <a:sym typeface="Roboto"/>
              </a:rPr>
              <a:t>organizer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796400" y="703300"/>
            <a:ext cx="1714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implementing the app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build cooperations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offer activities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796400" y="2284550"/>
            <a:ext cx="1714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physical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human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intellectual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finance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331450" y="3612350"/>
            <a:ext cx="234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moste expensive: app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fixed costs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variable costs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301450" y="920075"/>
            <a:ext cx="1714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gamification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event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activity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rewards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634300" y="753100"/>
            <a:ext cx="1714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community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connect to sports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planning assistant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177950" y="816275"/>
            <a:ext cx="1261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B2B: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inactive people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event   visitors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B2C: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event organizer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sport company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634300" y="2247875"/>
            <a:ext cx="171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social media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invitation to the app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>
                <a:latin typeface="Roboto"/>
                <a:ea typeface="Roboto"/>
                <a:cs typeface="Roboto"/>
                <a:sym typeface="Roboto"/>
              </a:rPr>
              <a:t>advertising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122325" y="3716150"/>
            <a:ext cx="2116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de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paid partnerships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de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advertisements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6124" lvl="0" marL="2807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de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sponsors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11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Value of our contribution to the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11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Gained </a:t>
            </a:r>
            <a:r>
              <a:rPr lang="de"/>
              <a:t>experience from the GXC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06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oboto"/>
              <a:buChar char="●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Teamwork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oboto"/>
              <a:buChar char="○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Cooperation in international and locally distributed teams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oboto"/>
              <a:buChar char="○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github as a team → communication via issues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oboto"/>
              <a:buChar char="○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Hands on mentality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oboto"/>
              <a:buChar char="○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Improving oral english communication skills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oboto"/>
              <a:buChar char="●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Coaching in course setting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oboto"/>
              <a:buChar char="○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Professional coaching/input from with different experts 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oboto"/>
              <a:buChar char="○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Advantages of external team coaching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oboto"/>
              <a:buChar char="●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Experience in virtual course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oboto"/>
              <a:buChar char="○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Presenting and ideating in virtual environment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oboto"/>
              <a:buChar char="○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of tools for virtual work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oboto"/>
              <a:buChar char="○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 location → everywhere you want/ no classroom felling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19727" l="9102" r="9110" t="11510"/>
          <a:stretch/>
        </p:blipFill>
        <p:spPr>
          <a:xfrm>
            <a:off x="6043875" y="3497975"/>
            <a:ext cx="2746548" cy="133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