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3571-4D4E-AA4C-A784-B9482A8B6CC5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28B2-6569-E04C-BBEF-11ED691C76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34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28B2-6569-E04C-BBEF-11ED691C760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782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242-BB29-1B43-8D79-5619EA46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F7E50-3B69-7646-AD8B-042452EC4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CC14-8EE5-4F49-9DE3-C1107BE5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F70C-6169-4440-8D10-8A68919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BFF2-EF12-A340-A149-3CCF119A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9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301-5175-1D4C-B714-40F922A3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2ED7B-440F-B642-8436-83C806840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9BDB-0D2B-3847-95AF-54BAB6D4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6DC0-934C-0446-AC89-EFBC5BCD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0BE5-C4E0-9045-AE0F-1E24B11E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95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FF3C2-C353-2B4B-AEB4-083F5582D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17FFC-CA84-904C-A0E4-E5B5ECAB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233A-5F90-0449-8E2F-6BE64310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B068-CDD7-9047-85D9-A1F3DD9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286-1A87-7C4A-8E01-17A91A28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726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4A11-3C45-D248-B158-715BF107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BF94-8CC4-F04F-B0C8-86AB3263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BC4C-12A3-2A47-A14F-D448A6E7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E3CF-F447-8C4A-9EAC-B7E3E690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806A-E1C5-8C49-AFA9-5D58DF3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83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3B22-3111-604F-9D80-8EAD173C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0FBF-FA14-AD44-A1AF-3AE21B2B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1B99-F260-C943-AA93-A390EF48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3E05-F628-CF45-AB84-ED9EB72D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A2C1-D059-CA43-AFEF-0DD80847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863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0F63-3172-A447-B1AC-A1FAF9C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35A2-628C-C44B-966C-4799A49E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F91F-520F-1748-9534-6639B08B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8887-4F9C-F547-92C5-CAE08CCC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4FC9-D5D7-D341-B0DF-A9AC81E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4289-DA2C-AB4D-84EF-FF95D2B2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70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5317-E692-AC45-B630-3447D339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BFBF-A440-C644-BFFF-1537807E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32378-A82B-BA41-B6F0-B742AADA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55479-9850-AF4C-A11A-DFAD2628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98CFE-27DC-6B4C-B6AE-092652289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86437-F92B-074E-976B-C14ECF4F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B8097-2F1F-6A42-8573-1BE7E907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CF0D2-00AF-9145-B333-8CC3B82D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69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3B8A-5992-2640-8CE1-CFC5A1DB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2E67D-2267-1243-B36C-3081F8B8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9C50B-DC87-3541-B44F-12BAC372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443-00EC-3742-BD06-91A03D77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091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CF816-BCE0-164B-ADCD-5798C30E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0C1CA-6315-014D-91E9-7BEA3629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1573-AB4A-A848-B994-05FCB0CD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42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1A5-BB42-A441-8107-9B69C438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1750-F540-7B46-B8E0-37382E2F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26865-75B9-5445-9E77-FD1AE51D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2B02-1D66-EC4C-90DD-D56AFE34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DFC80-E8A4-A046-98E7-03F02B64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76BA-0E19-3E44-8545-C9C0824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77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5370-F4D0-1742-9847-BE6B30BB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13F55-A0E8-D041-A46F-E1E38BF1C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5632-4665-B64C-863C-5F2592251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448B-6594-E649-9FFC-AF82C0E3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BCFE-08BE-DB40-992A-98F1D90A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65A9-E1C1-A045-A1B9-6764CDE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110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7B895-1502-224B-BEDF-563F267D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3EC2-E59D-6048-9084-CB7259D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F71A-BC01-D84A-952B-19C5A118E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8202-FE66-2845-9D9A-99EBB7A79292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70BF-88A2-D74C-B187-581356323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30BB-0AE7-CB41-86ED-0603E314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1456-7C9D-9C45-BA38-2F4ED79DB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40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01AE2E-555E-514F-BEE5-F4CEF250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" r="498"/>
          <a:stretch/>
        </p:blipFill>
        <p:spPr>
          <a:xfrm>
            <a:off x="897621" y="377504"/>
            <a:ext cx="2936147" cy="6168005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032075C5-C86E-094F-98A6-6ACE9754D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371" y="578491"/>
            <a:ext cx="2317750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F7BF3E-A8D4-A74D-B90D-A53B5B14FCFA}"/>
              </a:ext>
            </a:extLst>
          </p:cNvPr>
          <p:cNvSpPr txBox="1"/>
          <p:nvPr/>
        </p:nvSpPr>
        <p:spPr>
          <a:xfrm>
            <a:off x="4736301" y="2696763"/>
            <a:ext cx="6395890" cy="152349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Abad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problem?</a:t>
            </a:r>
          </a:p>
          <a:p>
            <a:pPr algn="ctr"/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digital natives don’t have</a:t>
            </a:r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enough intrinsic motivation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ctr"/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get active</a:t>
            </a:r>
            <a:endParaRPr lang="en-DE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1F858-96D6-5742-9165-77568FBCE2D2}"/>
              </a:ext>
            </a:extLst>
          </p:cNvPr>
          <p:cNvSpPr txBox="1"/>
          <p:nvPr/>
        </p:nvSpPr>
        <p:spPr>
          <a:xfrm>
            <a:off x="4933442" y="4585929"/>
            <a:ext cx="6001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Solution</a:t>
            </a:r>
          </a:p>
          <a:p>
            <a:pPr algn="ctr"/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Boostive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creates motivation by </a:t>
            </a:r>
          </a:p>
          <a:p>
            <a:pPr algn="ctr"/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community, gamification and rewards</a:t>
            </a:r>
            <a:endParaRPr lang="en-DE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1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Seidel</dc:creator>
  <cp:lastModifiedBy>Sebastian Seidel</cp:lastModifiedBy>
  <cp:revision>5</cp:revision>
  <dcterms:created xsi:type="dcterms:W3CDTF">2021-05-19T15:55:13Z</dcterms:created>
  <dcterms:modified xsi:type="dcterms:W3CDTF">2021-05-19T16:56:56Z</dcterms:modified>
</cp:coreProperties>
</file>