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999" r:id="rId2"/>
    <p:sldId id="2000" r:id="rId3"/>
    <p:sldId id="2003" r:id="rId4"/>
    <p:sldId id="2001" r:id="rId5"/>
    <p:sldId id="2002" r:id="rId6"/>
    <p:sldId id="2004" r:id="rId7"/>
    <p:sldId id="2010" r:id="rId8"/>
    <p:sldId id="2006" r:id="rId9"/>
    <p:sldId id="2007" r:id="rId10"/>
    <p:sldId id="2008" r:id="rId11"/>
    <p:sldId id="2009" r:id="rId12"/>
    <p:sldId id="201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54B4D0B-1A92-D242-BEF7-22A62FC5721D}">
          <p14:sldIdLst>
            <p14:sldId id="1999"/>
            <p14:sldId id="2000"/>
            <p14:sldId id="2003"/>
            <p14:sldId id="2001"/>
            <p14:sldId id="2002"/>
            <p14:sldId id="2004"/>
            <p14:sldId id="2010"/>
            <p14:sldId id="2006"/>
            <p14:sldId id="2007"/>
            <p14:sldId id="2008"/>
            <p14:sldId id="2009"/>
            <p14:sldId id="20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DD"/>
    <a:srgbClr val="E600E9"/>
    <a:srgbClr val="000000"/>
    <a:srgbClr val="3B1F4D"/>
    <a:srgbClr val="00B8DB"/>
    <a:srgbClr val="EC72A5"/>
    <a:srgbClr val="2D1E42"/>
    <a:srgbClr val="583F52"/>
    <a:srgbClr val="4AEDDE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6163" autoAdjust="0"/>
  </p:normalViewPr>
  <p:slideViewPr>
    <p:cSldViewPr snapToGrid="0" snapToObjects="1">
      <p:cViewPr>
        <p:scale>
          <a:sx n="50" d="100"/>
          <a:sy n="50" d="100"/>
        </p:scale>
        <p:origin x="504" y="1144"/>
      </p:cViewPr>
      <p:guideLst>
        <p:guide orient="horz" pos="8112"/>
        <p:guide pos="14278"/>
        <p:guide pos="1078"/>
        <p:guide pos="7678"/>
        <p:guide orient="horz"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altLang="en-US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AD4B0096-809F-B94F-AF09-BFE9F0C9701C}" type="slidenum">
              <a:rPr lang="bg-BG" altLang="en-US" sz="1200">
                <a:latin typeface="Lato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bg-BG" altLang="en-US" sz="120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71125" y="4462229"/>
            <a:ext cx="7793670" cy="441554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05073" y="7304943"/>
            <a:ext cx="2490687" cy="33391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707248" y="8759819"/>
            <a:ext cx="1077568" cy="186198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 b="1">
                <a:ln>
                  <a:noFill/>
                </a:ln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83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04508" y="2987773"/>
            <a:ext cx="6336731" cy="79527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266445" y="4493384"/>
            <a:ext cx="3849024" cy="63713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74311" y="3717903"/>
            <a:ext cx="3820443" cy="671910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30603" y="3210724"/>
            <a:ext cx="10292010" cy="8386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6869151"/>
            <a:ext cx="12252906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252906" y="0"/>
            <a:ext cx="12124744" cy="68691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39668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-11150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114478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44038" y="3590692"/>
            <a:ext cx="9389327" cy="8723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746166" y="0"/>
            <a:ext cx="1463148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11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77455" y="0"/>
            <a:ext cx="756052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39426" y="7114032"/>
            <a:ext cx="7538224" cy="6601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839426" y="-11150"/>
            <a:ext cx="7538224" cy="660152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5710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2825" y="3404846"/>
            <a:ext cx="16525541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666099" y="8995313"/>
            <a:ext cx="3912268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461642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236016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31559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48368" y="3404846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8368" y="6828529"/>
            <a:ext cx="3877056" cy="52483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57947" y="4350925"/>
            <a:ext cx="63353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06694" y="4350925"/>
            <a:ext cx="63452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775844" y="4350925"/>
            <a:ext cx="6858161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5911139" y="3773762"/>
            <a:ext cx="6168580" cy="834790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Slid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358859" y="636084"/>
            <a:ext cx="1667282" cy="531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Slide Lef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0" y="595256"/>
            <a:ext cx="11550794" cy="13120745"/>
          </a:xfrm>
          <a:custGeom>
            <a:avLst/>
            <a:gdLst>
              <a:gd name="connsiteX0" fmla="*/ 10767469 w 11550794"/>
              <a:gd name="connsiteY0" fmla="*/ 8565496 h 13120745"/>
              <a:gd name="connsiteX1" fmla="*/ 11521693 w 11550794"/>
              <a:gd name="connsiteY1" fmla="*/ 9085444 h 13120745"/>
              <a:gd name="connsiteX2" fmla="*/ 11028455 w 11550794"/>
              <a:gd name="connsiteY2" fmla="*/ 9984036 h 13120745"/>
              <a:gd name="connsiteX3" fmla="*/ 258220 w 11550794"/>
              <a:gd name="connsiteY3" fmla="*/ 13120745 h 13120745"/>
              <a:gd name="connsiteX4" fmla="*/ 0 w 11550794"/>
              <a:gd name="connsiteY4" fmla="*/ 13120745 h 13120745"/>
              <a:gd name="connsiteX5" fmla="*/ 0 w 11550794"/>
              <a:gd name="connsiteY5" fmla="*/ 11686063 h 13120745"/>
              <a:gd name="connsiteX6" fmla="*/ 10623100 w 11550794"/>
              <a:gd name="connsiteY6" fmla="*/ 8592204 h 13120745"/>
              <a:gd name="connsiteX7" fmla="*/ 10767469 w 11550794"/>
              <a:gd name="connsiteY7" fmla="*/ 8565496 h 13120745"/>
              <a:gd name="connsiteX8" fmla="*/ 10460068 w 11550794"/>
              <a:gd name="connsiteY8" fmla="*/ 6453641 h 13120745"/>
              <a:gd name="connsiteX9" fmla="*/ 11214292 w 11550794"/>
              <a:gd name="connsiteY9" fmla="*/ 6973588 h 13120745"/>
              <a:gd name="connsiteX10" fmla="*/ 10721054 w 11550794"/>
              <a:gd name="connsiteY10" fmla="*/ 7872181 h 13120745"/>
              <a:gd name="connsiteX11" fmla="*/ 404589 w 11550794"/>
              <a:gd name="connsiteY11" fmla="*/ 10876734 h 13120745"/>
              <a:gd name="connsiteX12" fmla="*/ 117780 w 11550794"/>
              <a:gd name="connsiteY12" fmla="*/ 10900937 h 13120745"/>
              <a:gd name="connsiteX13" fmla="*/ 0 w 11550794"/>
              <a:gd name="connsiteY13" fmla="*/ 10875354 h 13120745"/>
              <a:gd name="connsiteX14" fmla="*/ 0 w 11550794"/>
              <a:gd name="connsiteY14" fmla="*/ 9484680 h 13120745"/>
              <a:gd name="connsiteX15" fmla="*/ 10315699 w 11550794"/>
              <a:gd name="connsiteY15" fmla="*/ 6480349 h 13120745"/>
              <a:gd name="connsiteX16" fmla="*/ 10460068 w 11550794"/>
              <a:gd name="connsiteY16" fmla="*/ 6453641 h 13120745"/>
              <a:gd name="connsiteX17" fmla="*/ 10144249 w 11550794"/>
              <a:gd name="connsiteY17" fmla="*/ 4283946 h 13120745"/>
              <a:gd name="connsiteX18" fmla="*/ 10898473 w 11550794"/>
              <a:gd name="connsiteY18" fmla="*/ 4803891 h 13120745"/>
              <a:gd name="connsiteX19" fmla="*/ 10405235 w 11550794"/>
              <a:gd name="connsiteY19" fmla="*/ 5702484 h 13120745"/>
              <a:gd name="connsiteX20" fmla="*/ 450039 w 11550794"/>
              <a:gd name="connsiteY20" fmla="*/ 8601823 h 13120745"/>
              <a:gd name="connsiteX21" fmla="*/ 26331 w 11550794"/>
              <a:gd name="connsiteY21" fmla="*/ 8596290 h 13120745"/>
              <a:gd name="connsiteX22" fmla="*/ 0 w 11550794"/>
              <a:gd name="connsiteY22" fmla="*/ 8584956 h 13120745"/>
              <a:gd name="connsiteX23" fmla="*/ 0 w 11550794"/>
              <a:gd name="connsiteY23" fmla="*/ 7228038 h 13120745"/>
              <a:gd name="connsiteX24" fmla="*/ 44684 w 11550794"/>
              <a:gd name="connsiteY24" fmla="*/ 7209990 h 13120745"/>
              <a:gd name="connsiteX25" fmla="*/ 9999880 w 11550794"/>
              <a:gd name="connsiteY25" fmla="*/ 4310654 h 13120745"/>
              <a:gd name="connsiteX26" fmla="*/ 10144249 w 11550794"/>
              <a:gd name="connsiteY26" fmla="*/ 4283946 h 13120745"/>
              <a:gd name="connsiteX27" fmla="*/ 9836849 w 11550794"/>
              <a:gd name="connsiteY27" fmla="*/ 2172090 h 13120745"/>
              <a:gd name="connsiteX28" fmla="*/ 10591073 w 11550794"/>
              <a:gd name="connsiteY28" fmla="*/ 2692036 h 13120745"/>
              <a:gd name="connsiteX29" fmla="*/ 10097835 w 11550794"/>
              <a:gd name="connsiteY29" fmla="*/ 3590629 h 13120745"/>
              <a:gd name="connsiteX30" fmla="*/ 105879 w 11550794"/>
              <a:gd name="connsiteY30" fmla="*/ 6500672 h 13120745"/>
              <a:gd name="connsiteX31" fmla="*/ 0 w 11550794"/>
              <a:gd name="connsiteY31" fmla="*/ 6520260 h 13120745"/>
              <a:gd name="connsiteX32" fmla="*/ 0 w 11550794"/>
              <a:gd name="connsiteY32" fmla="*/ 5021622 h 13120745"/>
              <a:gd name="connsiteX33" fmla="*/ 9692480 w 11550794"/>
              <a:gd name="connsiteY33" fmla="*/ 2198798 h 13120745"/>
              <a:gd name="connsiteX34" fmla="*/ 9836849 w 11550794"/>
              <a:gd name="connsiteY34" fmla="*/ 2172090 h 13120745"/>
              <a:gd name="connsiteX35" fmla="*/ 9521029 w 11550794"/>
              <a:gd name="connsiteY35" fmla="*/ 2394 h 13120745"/>
              <a:gd name="connsiteX36" fmla="*/ 10275254 w 11550794"/>
              <a:gd name="connsiteY36" fmla="*/ 522340 h 13120745"/>
              <a:gd name="connsiteX37" fmla="*/ 9782015 w 11550794"/>
              <a:gd name="connsiteY37" fmla="*/ 1420933 h 13120745"/>
              <a:gd name="connsiteX38" fmla="*/ 0 w 11550794"/>
              <a:gd name="connsiteY38" fmla="*/ 4269834 h 13120745"/>
              <a:gd name="connsiteX39" fmla="*/ 0 w 11550794"/>
              <a:gd name="connsiteY39" fmla="*/ 2759947 h 13120745"/>
              <a:gd name="connsiteX40" fmla="*/ 9376660 w 11550794"/>
              <a:gd name="connsiteY40" fmla="*/ 29102 h 13120745"/>
              <a:gd name="connsiteX41" fmla="*/ 9521029 w 11550794"/>
              <a:gd name="connsiteY41" fmla="*/ 2394 h 1312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550794" h="13120745">
                <a:moveTo>
                  <a:pt x="10767469" y="8565496"/>
                </a:moveTo>
                <a:cubicBezTo>
                  <a:pt x="11103485" y="8538031"/>
                  <a:pt x="11423750" y="8749143"/>
                  <a:pt x="11521693" y="9085444"/>
                </a:cubicBezTo>
                <a:cubicBezTo>
                  <a:pt x="11633629" y="9469786"/>
                  <a:pt x="11412799" y="9872100"/>
                  <a:pt x="11028455" y="9984036"/>
                </a:cubicBezTo>
                <a:lnTo>
                  <a:pt x="258220" y="13120745"/>
                </a:lnTo>
                <a:lnTo>
                  <a:pt x="0" y="13120745"/>
                </a:lnTo>
                <a:lnTo>
                  <a:pt x="0" y="11686063"/>
                </a:lnTo>
                <a:lnTo>
                  <a:pt x="10623100" y="8592204"/>
                </a:lnTo>
                <a:cubicBezTo>
                  <a:pt x="10671143" y="8578212"/>
                  <a:pt x="10719467" y="8569420"/>
                  <a:pt x="10767469" y="8565496"/>
                </a:cubicBezTo>
                <a:close/>
                <a:moveTo>
                  <a:pt x="10460068" y="6453641"/>
                </a:moveTo>
                <a:cubicBezTo>
                  <a:pt x="10796084" y="6426176"/>
                  <a:pt x="11116349" y="6637287"/>
                  <a:pt x="11214292" y="6973588"/>
                </a:cubicBezTo>
                <a:cubicBezTo>
                  <a:pt x="11326228" y="7357931"/>
                  <a:pt x="11105398" y="7760245"/>
                  <a:pt x="10721054" y="7872181"/>
                </a:cubicBezTo>
                <a:lnTo>
                  <a:pt x="404589" y="10876734"/>
                </a:lnTo>
                <a:cubicBezTo>
                  <a:pt x="308504" y="10904718"/>
                  <a:pt x="211294" y="10911904"/>
                  <a:pt x="117780" y="10900937"/>
                </a:cubicBezTo>
                <a:lnTo>
                  <a:pt x="0" y="10875354"/>
                </a:lnTo>
                <a:lnTo>
                  <a:pt x="0" y="9484680"/>
                </a:lnTo>
                <a:lnTo>
                  <a:pt x="10315699" y="6480349"/>
                </a:lnTo>
                <a:cubicBezTo>
                  <a:pt x="10363742" y="6466357"/>
                  <a:pt x="10412066" y="6457565"/>
                  <a:pt x="10460068" y="6453641"/>
                </a:cubicBezTo>
                <a:close/>
                <a:moveTo>
                  <a:pt x="10144249" y="4283946"/>
                </a:moveTo>
                <a:cubicBezTo>
                  <a:pt x="10480264" y="4256480"/>
                  <a:pt x="10800529" y="4467591"/>
                  <a:pt x="10898473" y="4803891"/>
                </a:cubicBezTo>
                <a:cubicBezTo>
                  <a:pt x="11010409" y="5188236"/>
                  <a:pt x="10789579" y="5590550"/>
                  <a:pt x="10405235" y="5702484"/>
                </a:cubicBezTo>
                <a:lnTo>
                  <a:pt x="450039" y="8601823"/>
                </a:lnTo>
                <a:cubicBezTo>
                  <a:pt x="305910" y="8643799"/>
                  <a:pt x="159254" y="8638979"/>
                  <a:pt x="26331" y="8596290"/>
                </a:cubicBezTo>
                <a:lnTo>
                  <a:pt x="0" y="8584956"/>
                </a:lnTo>
                <a:lnTo>
                  <a:pt x="0" y="7228038"/>
                </a:lnTo>
                <a:lnTo>
                  <a:pt x="44684" y="7209990"/>
                </a:lnTo>
                <a:lnTo>
                  <a:pt x="9999880" y="4310654"/>
                </a:lnTo>
                <a:cubicBezTo>
                  <a:pt x="10047923" y="4296662"/>
                  <a:pt x="10096247" y="4287869"/>
                  <a:pt x="10144249" y="4283946"/>
                </a:cubicBezTo>
                <a:close/>
                <a:moveTo>
                  <a:pt x="9836849" y="2172090"/>
                </a:moveTo>
                <a:cubicBezTo>
                  <a:pt x="10172865" y="2144624"/>
                  <a:pt x="10493130" y="2355735"/>
                  <a:pt x="10591073" y="2692036"/>
                </a:cubicBezTo>
                <a:cubicBezTo>
                  <a:pt x="10703009" y="3076379"/>
                  <a:pt x="10482179" y="3478693"/>
                  <a:pt x="10097835" y="3590629"/>
                </a:cubicBezTo>
                <a:lnTo>
                  <a:pt x="105879" y="6500672"/>
                </a:lnTo>
                <a:lnTo>
                  <a:pt x="0" y="6520260"/>
                </a:lnTo>
                <a:lnTo>
                  <a:pt x="0" y="5021622"/>
                </a:lnTo>
                <a:lnTo>
                  <a:pt x="9692480" y="2198798"/>
                </a:lnTo>
                <a:cubicBezTo>
                  <a:pt x="9740523" y="2184806"/>
                  <a:pt x="9788847" y="2176013"/>
                  <a:pt x="9836849" y="2172090"/>
                </a:cubicBezTo>
                <a:close/>
                <a:moveTo>
                  <a:pt x="9521029" y="2394"/>
                </a:moveTo>
                <a:cubicBezTo>
                  <a:pt x="9857045" y="-25072"/>
                  <a:pt x="10177310" y="186039"/>
                  <a:pt x="10275254" y="522340"/>
                </a:cubicBezTo>
                <a:cubicBezTo>
                  <a:pt x="10387189" y="906684"/>
                  <a:pt x="10166359" y="1308998"/>
                  <a:pt x="9782015" y="1420933"/>
                </a:cubicBezTo>
                <a:lnTo>
                  <a:pt x="0" y="4269834"/>
                </a:lnTo>
                <a:lnTo>
                  <a:pt x="0" y="2759947"/>
                </a:lnTo>
                <a:lnTo>
                  <a:pt x="9376660" y="29102"/>
                </a:lnTo>
                <a:cubicBezTo>
                  <a:pt x="9424703" y="15109"/>
                  <a:pt x="9473027" y="6317"/>
                  <a:pt x="9521029" y="239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8054509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1353043" y="8637737"/>
            <a:ext cx="1716186" cy="17150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65" y="8686837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346024" y="4356793"/>
            <a:ext cx="3682210" cy="6504495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993211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62114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584697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5298" y="4200677"/>
            <a:ext cx="3211551" cy="567930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86592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828992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7487128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821363" y="12623800"/>
            <a:ext cx="12688887" cy="690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 charset="0"/>
            </a:endParaRP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851735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95178" y="4418339"/>
            <a:ext cx="7784017" cy="440780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83140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181766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74985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4676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475229" y="4506950"/>
            <a:ext cx="7955939" cy="50378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754462" y="4528987"/>
            <a:ext cx="8794705" cy="55563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0011940" y="6279360"/>
            <a:ext cx="2257767" cy="40260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3536F17-BB17-3E46-83E4-90C9EABA56BF}"/>
              </a:ext>
            </a:extLst>
          </p:cNvPr>
          <p:cNvSpPr/>
          <p:nvPr userDrawn="1"/>
        </p:nvSpPr>
        <p:spPr>
          <a:xfrm>
            <a:off x="0" y="-1"/>
            <a:ext cx="24377650" cy="13716001"/>
          </a:xfrm>
          <a:prstGeom prst="rect">
            <a:avLst/>
          </a:prstGeom>
          <a:gradFill flip="none" rotWithShape="1">
            <a:gsLst>
              <a:gs pos="3000">
                <a:srgbClr val="0076DD"/>
              </a:gs>
              <a:gs pos="86000">
                <a:srgbClr val="E600E9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034072" y="12623791"/>
            <a:ext cx="97839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1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‹Nr.›</a:t>
            </a:fld>
            <a:r>
              <a:rPr lang="id-ID" sz="1800" b="1" i="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21390025" y="12717667"/>
            <a:ext cx="8319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/>
            <a:r>
              <a:rPr lang="en-US" sz="1800" b="1" i="0" spc="3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20" r:id="rId2"/>
    <p:sldLayoutId id="2147483921" r:id="rId3"/>
    <p:sldLayoutId id="2147483917" r:id="rId4"/>
    <p:sldLayoutId id="2147483918" r:id="rId5"/>
    <p:sldLayoutId id="2147483927" r:id="rId6"/>
    <p:sldLayoutId id="2147483919" r:id="rId7"/>
    <p:sldLayoutId id="2147483936" r:id="rId8"/>
    <p:sldLayoutId id="2147483916" r:id="rId9"/>
    <p:sldLayoutId id="2147483939" r:id="rId10"/>
    <p:sldLayoutId id="2147483938" r:id="rId11"/>
    <p:sldLayoutId id="2147483937" r:id="rId12"/>
    <p:sldLayoutId id="2147483876" r:id="rId13"/>
    <p:sldLayoutId id="2147483922" r:id="rId14"/>
    <p:sldLayoutId id="2147483923" r:id="rId15"/>
    <p:sldLayoutId id="2147483925" r:id="rId16"/>
    <p:sldLayoutId id="2147483926" r:id="rId17"/>
    <p:sldLayoutId id="2147483924" r:id="rId18"/>
    <p:sldLayoutId id="2147483878" r:id="rId19"/>
    <p:sldLayoutId id="2147483879" r:id="rId20"/>
    <p:sldLayoutId id="2147483880" r:id="rId21"/>
    <p:sldLayoutId id="2147483929" r:id="rId22"/>
    <p:sldLayoutId id="2147483933" r:id="rId23"/>
    <p:sldLayoutId id="2147483914" r:id="rId24"/>
    <p:sldLayoutId id="2147483946" r:id="rId25"/>
    <p:sldLayoutId id="2147483951" r:id="rId26"/>
    <p:sldLayoutId id="2147483947" r:id="rId27"/>
    <p:sldLayoutId id="2147483950" r:id="rId2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bg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bg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bg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bg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bg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bg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clusive-slip-1184.glideapp.io/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78CF4FFA-3FD7-9649-85CA-6893E59D0E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r="13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59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5523754" y="884637"/>
            <a:ext cx="134091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Our Challenge Contribution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6">
            <a:extLst>
              <a:ext uri="{FF2B5EF4-FFF2-40B4-BE49-F238E27FC236}">
                <a16:creationId xmlns:a16="http://schemas.microsoft.com/office/drawing/2014/main" id="{A261DCAF-5843-6A45-9AF3-E938ADB1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068" y="7374457"/>
            <a:ext cx="68700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For customers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097F74-6925-324E-A0DB-4E38C0810050}"/>
              </a:ext>
            </a:extLst>
          </p:cNvPr>
          <p:cNvSpPr/>
          <p:nvPr/>
        </p:nvSpPr>
        <p:spPr>
          <a:xfrm>
            <a:off x="1028985" y="10781826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7BB80FC8-D91F-6646-AB3B-574C9EC655C1}"/>
              </a:ext>
            </a:extLst>
          </p:cNvPr>
          <p:cNvSpPr/>
          <p:nvPr/>
        </p:nvSpPr>
        <p:spPr>
          <a:xfrm>
            <a:off x="1028985" y="7220148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ABF3B311-FBE2-6146-83BF-E333BC859300}"/>
              </a:ext>
            </a:extLst>
          </p:cNvPr>
          <p:cNvSpPr/>
          <p:nvPr/>
        </p:nvSpPr>
        <p:spPr>
          <a:xfrm>
            <a:off x="1028985" y="9048517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4F7167A8-6E43-074F-AED0-55D952E41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068" y="9202826"/>
            <a:ext cx="92382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For local sports clubs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1B80EE-7BA1-BE44-9C96-6288FC26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068" y="10936135"/>
            <a:ext cx="13787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For the European Championships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138940-9EF3-0A4C-B38D-D1382F0122CF}"/>
              </a:ext>
            </a:extLst>
          </p:cNvPr>
          <p:cNvSpPr/>
          <p:nvPr/>
        </p:nvSpPr>
        <p:spPr>
          <a:xfrm>
            <a:off x="3837109" y="3079612"/>
            <a:ext cx="167034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How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can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the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European Championships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Munich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2022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motivate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their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visitors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spectactors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do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more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sports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inspire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them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to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lead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more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active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lifestyles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creating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a positive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impact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for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local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sport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clubs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and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society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as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 a </a:t>
            </a:r>
            <a:r>
              <a:rPr lang="de-DE" dirty="0" err="1">
                <a:solidFill>
                  <a:schemeClr val="bg1"/>
                </a:solidFill>
                <a:latin typeface="Montserrat" pitchFamily="2" charset="77"/>
              </a:rPr>
              <a:t>whole</a:t>
            </a:r>
            <a:r>
              <a:rPr lang="de-DE" dirty="0">
                <a:solidFill>
                  <a:schemeClr val="bg1"/>
                </a:solidFill>
                <a:latin typeface="Montserrat" pitchFamily="2" charset="77"/>
              </a:rPr>
              <a:t>?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2C6B3A3-4ABA-FC42-9A4F-865DCBA8E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068" y="2282726"/>
            <a:ext cx="71333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“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88511607-A4AD-5E44-A768-96A0135D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9837" y="4392291"/>
            <a:ext cx="71333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2433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8487710" y="884637"/>
            <a:ext cx="748121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Our Experience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6">
            <a:extLst>
              <a:ext uri="{FF2B5EF4-FFF2-40B4-BE49-F238E27FC236}">
                <a16:creationId xmlns:a16="http://schemas.microsoft.com/office/drawing/2014/main" id="{A261DCAF-5843-6A45-9AF3-E938ADB1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268" y="3932329"/>
            <a:ext cx="68700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@ GXC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097F74-6925-324E-A0DB-4E38C0810050}"/>
              </a:ext>
            </a:extLst>
          </p:cNvPr>
          <p:cNvSpPr/>
          <p:nvPr/>
        </p:nvSpPr>
        <p:spPr>
          <a:xfrm>
            <a:off x="1105185" y="7339698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7BB80FC8-D91F-6646-AB3B-574C9EC655C1}"/>
              </a:ext>
            </a:extLst>
          </p:cNvPr>
          <p:cNvSpPr/>
          <p:nvPr/>
        </p:nvSpPr>
        <p:spPr>
          <a:xfrm>
            <a:off x="1105185" y="3778020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ABF3B311-FBE2-6146-83BF-E333BC859300}"/>
              </a:ext>
            </a:extLst>
          </p:cNvPr>
          <p:cNvSpPr/>
          <p:nvPr/>
        </p:nvSpPr>
        <p:spPr>
          <a:xfrm>
            <a:off x="1105185" y="5606389"/>
            <a:ext cx="309547" cy="1324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4F7167A8-6E43-074F-AED0-55D952E41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268" y="5760698"/>
            <a:ext cx="92382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@ Coaching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1B80EE-7BA1-BE44-9C96-6288FC26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268" y="7494007"/>
            <a:ext cx="13787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@ Virtual Course format</a:t>
            </a:r>
          </a:p>
        </p:txBody>
      </p:sp>
    </p:spTree>
    <p:extLst>
      <p:ext uri="{BB962C8B-B14F-4D97-AF65-F5344CB8AC3E}">
        <p14:creationId xmlns:p14="http://schemas.microsoft.com/office/powerpoint/2010/main" val="421234099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78CF4FFA-3FD7-9649-85CA-6893E59D0E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r="13438"/>
          <a:stretch>
            <a:fillRect/>
          </a:stretch>
        </p:blipFill>
        <p:spPr/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1F1655E4-9964-934A-A8E4-FB102C9B7AC7}"/>
              </a:ext>
            </a:extLst>
          </p:cNvPr>
          <p:cNvSpPr>
            <a:spLocks/>
          </p:cNvSpPr>
          <p:nvPr/>
        </p:nvSpPr>
        <p:spPr bwMode="auto">
          <a:xfrm>
            <a:off x="8110815" y="1094939"/>
            <a:ext cx="81496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9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63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8759386" y="884637"/>
            <a:ext cx="693779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The Challenge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0F78A371-180F-F545-A120-2C3047DB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41" y="5110862"/>
            <a:ext cx="4444140" cy="4363337"/>
          </a:xfrm>
          <a:prstGeom prst="rect">
            <a:avLst/>
          </a:prstGeom>
        </p:spPr>
      </p:pic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F55B0B5B-3599-E745-A969-9056121E023C}"/>
              </a:ext>
            </a:extLst>
          </p:cNvPr>
          <p:cNvSpPr/>
          <p:nvPr/>
        </p:nvSpPr>
        <p:spPr>
          <a:xfrm>
            <a:off x="9559131" y="3355530"/>
            <a:ext cx="10541708" cy="230867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outerShdw blurRad="215900" dist="127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Motivate</a:t>
            </a:r>
            <a:r>
              <a:rPr lang="de-DE" dirty="0"/>
              <a:t> </a:t>
            </a:r>
            <a:r>
              <a:rPr lang="de-DE" dirty="0" err="1"/>
              <a:t>today‘s</a:t>
            </a:r>
            <a:r>
              <a:rPr lang="de-DE" dirty="0"/>
              <a:t> </a:t>
            </a:r>
            <a:r>
              <a:rPr lang="de-DE" dirty="0" err="1"/>
              <a:t>youth</a:t>
            </a:r>
            <a:r>
              <a:rPr lang="de-DE" dirty="0"/>
              <a:t> (17 – 23) </a:t>
            </a:r>
          </a:p>
          <a:p>
            <a:pPr algn="ctr"/>
            <a:r>
              <a:rPr lang="de-DE" dirty="0" err="1"/>
              <a:t>to</a:t>
            </a:r>
            <a:r>
              <a:rPr lang="de-DE" dirty="0"/>
              <a:t> live </a:t>
            </a:r>
            <a:r>
              <a:rPr lang="de-DE" dirty="0" err="1"/>
              <a:t>more</a:t>
            </a:r>
            <a:r>
              <a:rPr lang="de-DE" dirty="0"/>
              <a:t> </a:t>
            </a:r>
            <a:r>
              <a:rPr lang="de-DE" dirty="0" err="1"/>
              <a:t>healthy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 err="1"/>
              <a:t>active</a:t>
            </a:r>
            <a:r>
              <a:rPr lang="de-DE" dirty="0"/>
              <a:t> </a:t>
            </a:r>
            <a:r>
              <a:rPr lang="de-DE" dirty="0" err="1"/>
              <a:t>lives</a:t>
            </a:r>
            <a:r>
              <a:rPr lang="de-DE" dirty="0"/>
              <a:t>?​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5AB7721-E9DB-AE42-8209-4D16FE8A3423}"/>
              </a:ext>
            </a:extLst>
          </p:cNvPr>
          <p:cNvSpPr/>
          <p:nvPr/>
        </p:nvSpPr>
        <p:spPr>
          <a:xfrm>
            <a:off x="12748772" y="2618930"/>
            <a:ext cx="4162425" cy="1117600"/>
          </a:xfrm>
          <a:prstGeom prst="rect">
            <a:avLst/>
          </a:prstGeom>
          <a:solidFill>
            <a:srgbClr val="0076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r>
              <a:rPr lang="de-DE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might</a:t>
            </a:r>
            <a:r>
              <a:rPr lang="de-DE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de-DE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E6729D26-CF4D-C349-A3EE-030193F603EA}"/>
              </a:ext>
            </a:extLst>
          </p:cNvPr>
          <p:cNvSpPr/>
          <p:nvPr/>
        </p:nvSpPr>
        <p:spPr>
          <a:xfrm>
            <a:off x="9559131" y="6730999"/>
            <a:ext cx="10541708" cy="230867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outerShdw blurRad="215900" dist="127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Encourage</a:t>
            </a:r>
            <a:r>
              <a:rPr lang="de-DE" dirty="0"/>
              <a:t> </a:t>
            </a:r>
            <a:r>
              <a:rPr lang="de-DE" dirty="0" err="1"/>
              <a:t>youth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try</a:t>
            </a:r>
            <a:r>
              <a:rPr lang="de-DE" dirty="0"/>
              <a:t> </a:t>
            </a:r>
            <a:r>
              <a:rPr lang="de-DE" dirty="0" err="1"/>
              <a:t>new</a:t>
            </a:r>
            <a:r>
              <a:rPr lang="de-DE" dirty="0"/>
              <a:t> </a:t>
            </a:r>
            <a:r>
              <a:rPr lang="de-DE" dirty="0" err="1"/>
              <a:t>sports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 err="1"/>
              <a:t>improve</a:t>
            </a:r>
            <a:r>
              <a:rPr lang="de-DE" dirty="0"/>
              <a:t> </a:t>
            </a:r>
          </a:p>
          <a:p>
            <a:pPr algn="ctr"/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availabilty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 err="1"/>
              <a:t>accessabilty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activities</a:t>
            </a:r>
            <a:r>
              <a:rPr lang="de-DE" dirty="0"/>
              <a:t>. ​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F0EE987-9D2D-3444-96DC-9D8F206DA072}"/>
              </a:ext>
            </a:extLst>
          </p:cNvPr>
          <p:cNvSpPr/>
          <p:nvPr/>
        </p:nvSpPr>
        <p:spPr>
          <a:xfrm>
            <a:off x="12748772" y="5994399"/>
            <a:ext cx="4162425" cy="1117600"/>
          </a:xfrm>
          <a:prstGeom prst="rect">
            <a:avLst/>
          </a:prstGeom>
          <a:solidFill>
            <a:srgbClr val="0076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Aims</a:t>
            </a:r>
            <a:endParaRPr lang="de-DE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7F389902-1631-634D-97FC-D4D2B667E18C}"/>
              </a:ext>
            </a:extLst>
          </p:cNvPr>
          <p:cNvSpPr/>
          <p:nvPr/>
        </p:nvSpPr>
        <p:spPr>
          <a:xfrm>
            <a:off x="9559131" y="10210799"/>
            <a:ext cx="10541708" cy="230867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outerShdw blurRad="215900" dist="127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Healthier</a:t>
            </a:r>
            <a:r>
              <a:rPr lang="de-DE" dirty="0"/>
              <a:t> Society, </a:t>
            </a:r>
            <a:r>
              <a:rPr lang="de-DE" dirty="0" err="1"/>
              <a:t>reduced</a:t>
            </a:r>
            <a:r>
              <a:rPr lang="de-DE" dirty="0"/>
              <a:t> </a:t>
            </a:r>
            <a:r>
              <a:rPr lang="de-DE" dirty="0" err="1"/>
              <a:t>possibilty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obesity</a:t>
            </a:r>
            <a:r>
              <a:rPr lang="de-DE" dirty="0"/>
              <a:t>, </a:t>
            </a:r>
          </a:p>
          <a:p>
            <a:pPr algn="ctr"/>
            <a:r>
              <a:rPr lang="de-DE" dirty="0" err="1"/>
              <a:t>increased</a:t>
            </a:r>
            <a:r>
              <a:rPr lang="de-DE" dirty="0"/>
              <a:t> </a:t>
            </a:r>
            <a:r>
              <a:rPr lang="de-DE" dirty="0" err="1"/>
              <a:t>interactions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 </a:t>
            </a:r>
            <a:r>
              <a:rPr lang="de-DE" dirty="0" err="1"/>
              <a:t>networking</a:t>
            </a:r>
            <a:r>
              <a:rPr lang="de-DE" dirty="0"/>
              <a:t>. 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508A770-701B-CB40-916A-97B0F60AAC21}"/>
              </a:ext>
            </a:extLst>
          </p:cNvPr>
          <p:cNvSpPr/>
          <p:nvPr/>
        </p:nvSpPr>
        <p:spPr>
          <a:xfrm>
            <a:off x="12748772" y="9474199"/>
            <a:ext cx="4162425" cy="1117600"/>
          </a:xfrm>
          <a:prstGeom prst="rect">
            <a:avLst/>
          </a:prstGeom>
          <a:solidFill>
            <a:srgbClr val="0076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Desired outcomes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8759386" y="1992633"/>
            <a:ext cx="69377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6709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9919962" y="884637"/>
            <a:ext cx="46166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Our Story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9919962" y="1992633"/>
            <a:ext cx="4616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EFE96F1-792F-9D4B-A645-65E291CD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"/>
          <a:stretch/>
        </p:blipFill>
        <p:spPr>
          <a:xfrm>
            <a:off x="3833586" y="2297339"/>
            <a:ext cx="16789399" cy="101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03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Box 12"/>
          <p:cNvSpPr txBox="1">
            <a:spLocks noChangeArrowheads="1"/>
          </p:cNvSpPr>
          <p:nvPr/>
        </p:nvSpPr>
        <p:spPr bwMode="auto">
          <a:xfrm>
            <a:off x="2599796" y="9258399"/>
            <a:ext cx="47291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WORK WITH LOCAL 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SPORTS CLUBS</a:t>
            </a:r>
          </a:p>
        </p:txBody>
      </p:sp>
      <p:sp>
        <p:nvSpPr>
          <p:cNvPr id="108551" name="TextBox 16"/>
          <p:cNvSpPr txBox="1">
            <a:spLocks noChangeArrowheads="1"/>
          </p:cNvSpPr>
          <p:nvPr/>
        </p:nvSpPr>
        <p:spPr bwMode="auto">
          <a:xfrm>
            <a:off x="2599796" y="3259139"/>
            <a:ext cx="42979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SOCIAL NETWORK</a:t>
            </a:r>
          </a:p>
        </p:txBody>
      </p:sp>
      <p:sp>
        <p:nvSpPr>
          <p:cNvPr id="108552" name="Subtitle 2"/>
          <p:cNvSpPr txBox="1">
            <a:spLocks/>
          </p:cNvSpPr>
          <p:nvPr/>
        </p:nvSpPr>
        <p:spPr bwMode="auto">
          <a:xfrm>
            <a:off x="16783827" y="3566559"/>
            <a:ext cx="5127625" cy="12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490" tIns="108745" rIns="217490" bIns="108745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charset="0"/>
              <a:buChar char="•"/>
              <a:defRPr sz="5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47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9pPr>
          </a:lstStyle>
          <a:p>
            <a:pPr algn="r" eaLnBrk="1" hangingPunct="1">
              <a:lnSpc>
                <a:spcPts val="4038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After completing challenges</a:t>
            </a:r>
          </a:p>
        </p:txBody>
      </p:sp>
      <p:sp>
        <p:nvSpPr>
          <p:cNvPr id="108553" name="TextBox 18"/>
          <p:cNvSpPr txBox="1">
            <a:spLocks noChangeArrowheads="1"/>
          </p:cNvSpPr>
          <p:nvPr/>
        </p:nvSpPr>
        <p:spPr bwMode="auto">
          <a:xfrm>
            <a:off x="18178504" y="3079863"/>
            <a:ext cx="380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EARN REWARDS</a:t>
            </a:r>
          </a:p>
        </p:txBody>
      </p:sp>
      <p:sp>
        <p:nvSpPr>
          <p:cNvPr id="108554" name="Subtitle 2"/>
          <p:cNvSpPr txBox="1">
            <a:spLocks/>
          </p:cNvSpPr>
          <p:nvPr/>
        </p:nvSpPr>
        <p:spPr bwMode="auto">
          <a:xfrm>
            <a:off x="2599796" y="6731843"/>
            <a:ext cx="5461000" cy="12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490" tIns="108745" rIns="217490" bIns="108745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charset="0"/>
              <a:buChar char="•"/>
              <a:defRPr sz="5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47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9pPr>
          </a:lstStyle>
          <a:p>
            <a:pPr>
              <a:lnSpc>
                <a:spcPts val="4038"/>
              </a:lnSpc>
              <a:spcBef>
                <a:spcPct val="20000"/>
              </a:spcBef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and sports for target market to try​</a:t>
            </a:r>
          </a:p>
        </p:txBody>
      </p:sp>
      <p:sp>
        <p:nvSpPr>
          <p:cNvPr id="108555" name="TextBox 20"/>
          <p:cNvSpPr txBox="1">
            <a:spLocks noChangeArrowheads="1"/>
          </p:cNvSpPr>
          <p:nvPr/>
        </p:nvSpPr>
        <p:spPr bwMode="auto">
          <a:xfrm>
            <a:off x="2599796" y="6210756"/>
            <a:ext cx="5237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VARIOUS</a:t>
            </a:r>
            <a:r>
              <a:rPr lang="en-US" altLang="en-US" sz="2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CHALLENGES</a:t>
            </a:r>
          </a:p>
        </p:txBody>
      </p:sp>
      <p:sp>
        <p:nvSpPr>
          <p:cNvPr id="108556" name="Subtitle 2"/>
          <p:cNvSpPr txBox="1">
            <a:spLocks/>
          </p:cNvSpPr>
          <p:nvPr/>
        </p:nvSpPr>
        <p:spPr bwMode="auto">
          <a:xfrm>
            <a:off x="15110132" y="7334189"/>
            <a:ext cx="6874222" cy="12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490" tIns="108745" rIns="217490" bIns="108745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charset="0"/>
              <a:buChar char="•"/>
              <a:defRPr sz="5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47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9pPr>
          </a:lstStyle>
          <a:p>
            <a:pPr algn="r">
              <a:lnSpc>
                <a:spcPts val="4038"/>
              </a:lnSpc>
              <a:spcBef>
                <a:spcPct val="20000"/>
              </a:spcBef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can motivate and inspire participants in the long term​</a:t>
            </a:r>
          </a:p>
        </p:txBody>
      </p:sp>
      <p:sp>
        <p:nvSpPr>
          <p:cNvPr id="108557" name="TextBox 22"/>
          <p:cNvSpPr txBox="1">
            <a:spLocks noChangeArrowheads="1"/>
          </p:cNvSpPr>
          <p:nvPr/>
        </p:nvSpPr>
        <p:spPr bwMode="auto">
          <a:xfrm>
            <a:off x="17141575" y="6261846"/>
            <a:ext cx="48878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COMPETITION WITH </a:t>
            </a:r>
          </a:p>
          <a:p>
            <a:pPr algn="r" eaLnBrk="1" hangingPunct="1"/>
            <a:r>
              <a:rPr lang="en-US" alt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OTHER TEAMS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10145206" y="884637"/>
            <a:ext cx="41662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Our Idea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0145206" y="1875917"/>
            <a:ext cx="41662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632D3969-77D4-2944-A4B4-08DF6E7601F1}"/>
              </a:ext>
            </a:extLst>
          </p:cNvPr>
          <p:cNvSpPr txBox="1">
            <a:spLocks/>
          </p:cNvSpPr>
          <p:nvPr/>
        </p:nvSpPr>
        <p:spPr bwMode="auto">
          <a:xfrm>
            <a:off x="2643094" y="3803871"/>
            <a:ext cx="5461000" cy="69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490" tIns="108745" rIns="217490" bIns="108745">
            <a:spAutoFit/>
          </a:bodyPr>
          <a:lstStyle>
            <a:lvl1pPr defTabSz="1087438">
              <a:lnSpc>
                <a:spcPct val="90000"/>
              </a:lnSpc>
              <a:spcBef>
                <a:spcPts val="2000"/>
              </a:spcBef>
              <a:buFont typeface="Arial" charset="0"/>
              <a:buChar char="•"/>
              <a:defRPr sz="5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1087438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47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2174875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3262313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4349750" defTabSz="1087438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48069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6pPr>
            <a:lvl7pPr marL="52641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7pPr>
            <a:lvl8pPr marL="57213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8pPr>
            <a:lvl9pPr marL="6178550" defTabSz="1087438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35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9pPr>
          </a:lstStyle>
          <a:p>
            <a:pPr>
              <a:lnSpc>
                <a:spcPts val="4038"/>
              </a:lnSpc>
              <a:spcBef>
                <a:spcPct val="20000"/>
              </a:spcBef>
              <a:buNone/>
            </a:pPr>
            <a:r>
              <a:rPr lang="en-US" altLang="en-US" sz="3200" dirty="0">
                <a:solidFill>
                  <a:schemeClr val="bg1"/>
                </a:solidFill>
              </a:rPr>
              <a:t>as a sports 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09C52F-8854-CB47-BEC3-EE687679C92F}"/>
              </a:ext>
            </a:extLst>
          </p:cNvPr>
          <p:cNvSpPr/>
          <p:nvPr/>
        </p:nvSpPr>
        <p:spPr>
          <a:xfrm>
            <a:off x="839566" y="3018324"/>
            <a:ext cx="1415739" cy="1415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hape 2946">
            <a:extLst>
              <a:ext uri="{FF2B5EF4-FFF2-40B4-BE49-F238E27FC236}">
                <a16:creationId xmlns:a16="http://schemas.microsoft.com/office/drawing/2014/main" id="{F6EAF62E-C54F-4549-B769-B7E0957E1CE4}"/>
              </a:ext>
            </a:extLst>
          </p:cNvPr>
          <p:cNvSpPr/>
          <p:nvPr/>
        </p:nvSpPr>
        <p:spPr>
          <a:xfrm>
            <a:off x="1112642" y="3299322"/>
            <a:ext cx="869585" cy="869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96E839-3D27-A745-9973-809BFD2C9D91}"/>
              </a:ext>
            </a:extLst>
          </p:cNvPr>
          <p:cNvSpPr/>
          <p:nvPr/>
        </p:nvSpPr>
        <p:spPr>
          <a:xfrm>
            <a:off x="814166" y="6218724"/>
            <a:ext cx="1415739" cy="1415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B4276F-088F-BF41-83A5-F04F4015C8DC}"/>
              </a:ext>
            </a:extLst>
          </p:cNvPr>
          <p:cNvSpPr/>
          <p:nvPr/>
        </p:nvSpPr>
        <p:spPr>
          <a:xfrm>
            <a:off x="814166" y="9165124"/>
            <a:ext cx="1415739" cy="1415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B90572-F2EA-6E43-AD92-7BFBC5B9928A}"/>
              </a:ext>
            </a:extLst>
          </p:cNvPr>
          <p:cNvSpPr/>
          <p:nvPr/>
        </p:nvSpPr>
        <p:spPr>
          <a:xfrm>
            <a:off x="22251766" y="3170724"/>
            <a:ext cx="1415739" cy="1415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0F12CC-B52F-4B48-A540-5BE47719B9A5}"/>
              </a:ext>
            </a:extLst>
          </p:cNvPr>
          <p:cNvSpPr/>
          <p:nvPr/>
        </p:nvSpPr>
        <p:spPr>
          <a:xfrm>
            <a:off x="22226366" y="6675924"/>
            <a:ext cx="1415739" cy="14157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Shape 2942">
            <a:extLst>
              <a:ext uri="{FF2B5EF4-FFF2-40B4-BE49-F238E27FC236}">
                <a16:creationId xmlns:a16="http://schemas.microsoft.com/office/drawing/2014/main" id="{C8AA5333-B3BF-9C40-A9C6-2F26C98512BE}"/>
              </a:ext>
            </a:extLst>
          </p:cNvPr>
          <p:cNvSpPr/>
          <p:nvPr/>
        </p:nvSpPr>
        <p:spPr>
          <a:xfrm>
            <a:off x="1159609" y="6483629"/>
            <a:ext cx="724850" cy="88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82500A-1F87-D94E-B087-E75CF74E0F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1462" r="4753" b="1551"/>
          <a:stretch/>
        </p:blipFill>
        <p:spPr>
          <a:xfrm>
            <a:off x="9686925" y="2314574"/>
            <a:ext cx="5082894" cy="10629901"/>
          </a:xfrm>
          <a:prstGeom prst="roundRect">
            <a:avLst>
              <a:gd name="adj" fmla="val 13013"/>
            </a:avLst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E8968B-EF9F-514B-B8B7-FF638505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21" b="92834" l="5761" r="93696">
                        <a14:foregroundMark x1="6522" y1="10423" x2="87500" y2="35342"/>
                        <a14:foregroundMark x1="87500" y1="35342" x2="92065" y2="40717"/>
                        <a14:foregroundMark x1="6522" y1="43811" x2="83478" y2="9772"/>
                        <a14:foregroundMark x1="83478" y1="9772" x2="90217" y2="9772"/>
                        <a14:foregroundMark x1="90217" y1="9772" x2="11087" y2="11889"/>
                        <a14:foregroundMark x1="11087" y1="11889" x2="7717" y2="25570"/>
                        <a14:foregroundMark x1="7717" y1="25570" x2="8587" y2="37948"/>
                        <a14:foregroundMark x1="8587" y1="37948" x2="15435" y2="13029"/>
                        <a14:foregroundMark x1="15435" y1="13029" x2="16304" y2="39902"/>
                        <a14:foregroundMark x1="16304" y1="39902" x2="38587" y2="17915"/>
                        <a14:foregroundMark x1="38587" y1="17915" x2="20761" y2="24267"/>
                        <a14:foregroundMark x1="20761" y1="24267" x2="28696" y2="18567"/>
                        <a14:foregroundMark x1="28696" y1="18567" x2="37500" y2="17590"/>
                        <a14:foregroundMark x1="37500" y1="17590" x2="19674" y2="28664"/>
                        <a14:foregroundMark x1="19674" y1="28664" x2="35000" y2="33550"/>
                        <a14:foregroundMark x1="35000" y1="33550" x2="21560" y2="45931"/>
                        <a14:foregroundMark x1="21289" y1="46570" x2="53043" y2="30130"/>
                        <a14:foregroundMark x1="53043" y1="30130" x2="33261" y2="27199"/>
                        <a14:foregroundMark x1="33261" y1="27199" x2="76957" y2="13518"/>
                        <a14:foregroundMark x1="76957" y1="13518" x2="67609" y2="17427"/>
                        <a14:foregroundMark x1="67609" y1="17427" x2="80326" y2="20521"/>
                        <a14:foregroundMark x1="80326" y1="20521" x2="71739" y2="25407"/>
                        <a14:foregroundMark x1="71739" y1="25407" x2="64457" y2="39577"/>
                        <a14:foregroundMark x1="64457" y1="39577" x2="47935" y2="40554"/>
                        <a14:foregroundMark x1="47935" y1="40554" x2="55109" y2="34202"/>
                        <a14:foregroundMark x1="55109" y1="34202" x2="46196" y2="34039"/>
                        <a14:foregroundMark x1="46196" y1="34039" x2="62935" y2="24104"/>
                        <a14:foregroundMark x1="62935" y1="24104" x2="39457" y2="21010"/>
                        <a14:foregroundMark x1="39457" y1="21010" x2="35435" y2="21824"/>
                        <a14:foregroundMark x1="5761" y1="11238" x2="7391" y2="42508"/>
                        <a14:foregroundMark x1="25652" y1="14332" x2="53152" y2="15472"/>
                        <a14:foregroundMark x1="27065" y1="43485" x2="56304" y2="43811"/>
                        <a14:foregroundMark x1="56304" y1="43811" x2="91413" y2="38925"/>
                        <a14:foregroundMark x1="73370" y1="14007" x2="84565" y2="14495"/>
                        <a14:foregroundMark x1="84565" y1="14495" x2="90217" y2="24267"/>
                        <a14:foregroundMark x1="90217" y1="24267" x2="88804" y2="37134"/>
                        <a14:foregroundMark x1="88804" y1="37134" x2="82609" y2="45603"/>
                        <a14:foregroundMark x1="82609" y1="45603" x2="82609" y2="45603"/>
                        <a14:foregroundMark x1="88804" y1="44300" x2="93913" y2="32410"/>
                        <a14:foregroundMark x1="93913" y1="32410" x2="93696" y2="19870"/>
                        <a14:foregroundMark x1="93696" y1="19870" x2="87826" y2="9121"/>
                        <a14:foregroundMark x1="30870" y1="33550" x2="43696" y2="33876"/>
                        <a14:foregroundMark x1="12174" y1="33550" x2="28043" y2="33876"/>
                        <a14:foregroundMark x1="6957" y1="58795" x2="6957" y2="77362"/>
                        <a14:foregroundMark x1="6957" y1="77362" x2="15326" y2="89902"/>
                        <a14:foregroundMark x1="15326" y1="89902" x2="23913" y2="91368"/>
                        <a14:foregroundMark x1="23913" y1="91368" x2="80543" y2="86645"/>
                        <a14:foregroundMark x1="80543" y1="86645" x2="89022" y2="86808"/>
                        <a14:foregroundMark x1="89022" y1="86808" x2="91196" y2="72638"/>
                        <a14:foregroundMark x1="91196" y1="72638" x2="88043" y2="60912"/>
                        <a14:foregroundMark x1="88043" y1="60912" x2="18913" y2="65472"/>
                        <a14:foregroundMark x1="18913" y1="65472" x2="8913" y2="62215"/>
                        <a14:foregroundMark x1="8913" y1="62215" x2="7174" y2="59935"/>
                        <a14:foregroundMark x1="6957" y1="58469" x2="69674" y2="61564"/>
                        <a14:foregroundMark x1="69674" y1="61564" x2="90435" y2="59935"/>
                        <a14:foregroundMark x1="41630" y1="57003" x2="87935" y2="60912"/>
                        <a14:foregroundMark x1="87935" y1="60912" x2="93261" y2="74593"/>
                        <a14:foregroundMark x1="93261" y1="74593" x2="91957" y2="86808"/>
                        <a14:foregroundMark x1="91957" y1="86808" x2="75000" y2="92834"/>
                        <a14:foregroundMark x1="75000" y1="92834" x2="75000" y2="92834"/>
                        <a14:foregroundMark x1="5761" y1="77199" x2="8696" y2="89577"/>
                        <a14:foregroundMark x1="8696" y1="89577" x2="15978" y2="91531"/>
                        <a14:foregroundMark x1="11196" y1="81922" x2="33478" y2="68404"/>
                        <a14:foregroundMark x1="17609" y1="74756" x2="53696" y2="75570"/>
                        <a14:foregroundMark x1="19239" y1="83388" x2="57717" y2="83713"/>
                        <a14:foregroundMark x1="46304" y1="75896" x2="69457" y2="76221"/>
                        <a14:foregroundMark x1="69457" y1="76221" x2="78478" y2="76059"/>
                        <a14:foregroundMark x1="78478" y1="76059" x2="81630" y2="77199"/>
                        <a14:foregroundMark x1="35435" y1="68730" x2="57717" y2="69055"/>
                        <a14:foregroundMark x1="57717" y1="69055" x2="65109" y2="68078"/>
                        <a14:foregroundMark x1="38696" y1="65472" x2="64674" y2="65961"/>
                        <a14:foregroundMark x1="64674" y1="65961" x2="82500" y2="64169"/>
                        <a14:foregroundMark x1="82500" y1="64169" x2="86739" y2="77687"/>
                        <a14:foregroundMark x1="86739" y1="77687" x2="80870" y2="86482"/>
                        <a14:foregroundMark x1="80870" y1="86482" x2="78587" y2="85505"/>
                        <a14:foregroundMark x1="72609" y1="81922" x2="60000" y2="77199"/>
                        <a14:foregroundMark x1="60000" y1="77199" x2="70217" y2="73290"/>
                        <a14:foregroundMark x1="70217" y1="73290" x2="74348" y2="68730"/>
                        <a14:foregroundMark x1="42065" y1="81107" x2="53152" y2="81596"/>
                        <a14:foregroundMark x1="60761" y1="85831" x2="60978" y2="81759"/>
                        <a14:backgroundMark x1="6522" y1="50651" x2="27391" y2="50977"/>
                        <a14:backgroundMark x1="27391" y1="50977" x2="73804" y2="47068"/>
                        <a14:backgroundMark x1="73804" y1="47068" x2="91413" y2="50977"/>
                        <a14:backgroundMark x1="19783" y1="47720" x2="19783" y2="47720"/>
                        <a14:backgroundMark x1="19022" y1="47394" x2="19022" y2="47394"/>
                        <a14:backgroundMark x1="20000" y1="47557" x2="20000" y2="47557"/>
                        <a14:backgroundMark x1="20000" y1="47557" x2="20870" y2="47557"/>
                        <a14:backgroundMark x1="20870" y1="47394" x2="20870" y2="47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005" y="11988947"/>
            <a:ext cx="2230912" cy="1488891"/>
          </a:xfrm>
          <a:prstGeom prst="rect">
            <a:avLst/>
          </a:prstGeom>
        </p:spPr>
      </p:pic>
      <p:sp>
        <p:nvSpPr>
          <p:cNvPr id="53" name="Shape 2935">
            <a:extLst>
              <a:ext uri="{FF2B5EF4-FFF2-40B4-BE49-F238E27FC236}">
                <a16:creationId xmlns:a16="http://schemas.microsoft.com/office/drawing/2014/main" id="{697C480B-2092-1647-A941-6BE8EF277BCD}"/>
              </a:ext>
            </a:extLst>
          </p:cNvPr>
          <p:cNvSpPr/>
          <p:nvPr/>
        </p:nvSpPr>
        <p:spPr>
          <a:xfrm>
            <a:off x="1066080" y="9391570"/>
            <a:ext cx="962707" cy="96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" name="Shape 2816">
            <a:extLst>
              <a:ext uri="{FF2B5EF4-FFF2-40B4-BE49-F238E27FC236}">
                <a16:creationId xmlns:a16="http://schemas.microsoft.com/office/drawing/2014/main" id="{1CABF735-49F7-4644-B928-5291753B8BB3}"/>
              </a:ext>
            </a:extLst>
          </p:cNvPr>
          <p:cNvSpPr/>
          <p:nvPr/>
        </p:nvSpPr>
        <p:spPr>
          <a:xfrm>
            <a:off x="22558418" y="3477376"/>
            <a:ext cx="802433" cy="80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Shape 2617">
            <a:extLst>
              <a:ext uri="{FF2B5EF4-FFF2-40B4-BE49-F238E27FC236}">
                <a16:creationId xmlns:a16="http://schemas.microsoft.com/office/drawing/2014/main" id="{A7CC4AE7-147A-ED43-8114-37C7020FEE4A}"/>
              </a:ext>
            </a:extLst>
          </p:cNvPr>
          <p:cNvSpPr/>
          <p:nvPr/>
        </p:nvSpPr>
        <p:spPr>
          <a:xfrm>
            <a:off x="22482196" y="6978881"/>
            <a:ext cx="954875" cy="781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835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BDDED8-3425-1344-ACDC-5F318D2BF686}"/>
              </a:ext>
            </a:extLst>
          </p:cNvPr>
          <p:cNvSpPr txBox="1"/>
          <p:nvPr/>
        </p:nvSpPr>
        <p:spPr>
          <a:xfrm>
            <a:off x="5786270" y="5534561"/>
            <a:ext cx="1280510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b="1" dirty="0">
                <a:solidFill>
                  <a:schemeClr val="bg1"/>
                </a:solidFill>
                <a:latin typeface="Montserrat" pitchFamily="2" charset="77"/>
              </a:rPr>
              <a:t>LIVE DEMO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0ED8F1B-999A-B14B-9E8E-0682D52340DC}"/>
              </a:ext>
            </a:extLst>
          </p:cNvPr>
          <p:cNvSpPr/>
          <p:nvPr/>
        </p:nvSpPr>
        <p:spPr>
          <a:xfrm>
            <a:off x="435616" y="12347807"/>
            <a:ext cx="7830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https://exclusive-slip-1184.glideapp.io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6059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9604978" y="884637"/>
            <a:ext cx="524662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Customers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>
            <a:extLst>
              <a:ext uri="{FF2B5EF4-FFF2-40B4-BE49-F238E27FC236}">
                <a16:creationId xmlns:a16="http://schemas.microsoft.com/office/drawing/2014/main" id="{4749DFFD-9DD4-FC44-8335-64D23A53DD6F}"/>
              </a:ext>
            </a:extLst>
          </p:cNvPr>
          <p:cNvSpPr>
            <a:spLocks/>
          </p:cNvSpPr>
          <p:nvPr/>
        </p:nvSpPr>
        <p:spPr bwMode="auto">
          <a:xfrm>
            <a:off x="3997787" y="3863301"/>
            <a:ext cx="1170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B2C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D725C1-2E7C-F24D-8142-D5ADB1759A2E}"/>
              </a:ext>
            </a:extLst>
          </p:cNvPr>
          <p:cNvSpPr>
            <a:spLocks/>
          </p:cNvSpPr>
          <p:nvPr/>
        </p:nvSpPr>
        <p:spPr bwMode="auto">
          <a:xfrm>
            <a:off x="17535987" y="3863301"/>
            <a:ext cx="1170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B2B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C53961-1DB2-7F43-AA13-462E7277F54B}"/>
              </a:ext>
            </a:extLst>
          </p:cNvPr>
          <p:cNvSpPr txBox="1"/>
          <p:nvPr/>
        </p:nvSpPr>
        <p:spPr>
          <a:xfrm>
            <a:off x="1153883" y="580253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Young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generation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17-23)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CD1991-47DE-484E-B5D1-6763839E3F15}"/>
              </a:ext>
            </a:extLst>
          </p:cNvPr>
          <p:cNvSpPr txBox="1"/>
          <p:nvPr/>
        </p:nvSpPr>
        <p:spPr>
          <a:xfrm>
            <a:off x="14692083" y="51561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clubs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0A99BF-26ED-034D-95FE-50DAAACADE0C}"/>
              </a:ext>
            </a:extLst>
          </p:cNvPr>
          <p:cNvSpPr txBox="1"/>
          <p:nvPr/>
        </p:nvSpPr>
        <p:spPr>
          <a:xfrm>
            <a:off x="14692083" y="580253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44BDB9-757A-3549-91AE-314F6E14657D}"/>
              </a:ext>
            </a:extLst>
          </p:cNvPr>
          <p:cNvSpPr txBox="1"/>
          <p:nvPr/>
        </p:nvSpPr>
        <p:spPr>
          <a:xfrm>
            <a:off x="14692083" y="644886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goods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brands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Shape 2855">
            <a:extLst>
              <a:ext uri="{FF2B5EF4-FFF2-40B4-BE49-F238E27FC236}">
                <a16:creationId xmlns:a16="http://schemas.microsoft.com/office/drawing/2014/main" id="{B02078E1-2ED6-C747-85A2-691537466E1B}"/>
              </a:ext>
            </a:extLst>
          </p:cNvPr>
          <p:cNvSpPr/>
          <p:nvPr/>
        </p:nvSpPr>
        <p:spPr>
          <a:xfrm>
            <a:off x="11101291" y="4334592"/>
            <a:ext cx="1493777" cy="1643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8C3A4CB1-AA8A-4D4C-B1A7-7E73203B6059}"/>
              </a:ext>
            </a:extLst>
          </p:cNvPr>
          <p:cNvSpPr>
            <a:spLocks/>
          </p:cNvSpPr>
          <p:nvPr/>
        </p:nvSpPr>
        <p:spPr bwMode="auto">
          <a:xfrm>
            <a:off x="3785094" y="9310569"/>
            <a:ext cx="1612620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Connecting by establishing a network of sports enthusiasts</a:t>
            </a:r>
            <a:b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</a:b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Involving sports clubs &amp; events by Co-Creating Challenges</a:t>
            </a:r>
          </a:p>
        </p:txBody>
      </p:sp>
    </p:spTree>
    <p:extLst>
      <p:ext uri="{BB962C8B-B14F-4D97-AF65-F5344CB8AC3E}">
        <p14:creationId xmlns:p14="http://schemas.microsoft.com/office/powerpoint/2010/main" val="192319570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10151612" y="884637"/>
            <a:ext cx="415338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Partners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09C11C29-DCB3-F349-9360-C97F1961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54" y="4249645"/>
            <a:ext cx="1162342" cy="114120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358BF03-C7BD-6E42-A294-ED8961AEBB56}"/>
              </a:ext>
            </a:extLst>
          </p:cNvPr>
          <p:cNvSpPr txBox="1"/>
          <p:nvPr/>
        </p:nvSpPr>
        <p:spPr>
          <a:xfrm>
            <a:off x="3117060" y="4497083"/>
            <a:ext cx="749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European Championships 2022</a:t>
            </a:r>
          </a:p>
        </p:txBody>
      </p:sp>
      <p:sp>
        <p:nvSpPr>
          <p:cNvPr id="21" name="Shape 2935">
            <a:extLst>
              <a:ext uri="{FF2B5EF4-FFF2-40B4-BE49-F238E27FC236}">
                <a16:creationId xmlns:a16="http://schemas.microsoft.com/office/drawing/2014/main" id="{67B54583-785F-734B-B582-B8714A222520}"/>
              </a:ext>
            </a:extLst>
          </p:cNvPr>
          <p:cNvSpPr/>
          <p:nvPr/>
        </p:nvSpPr>
        <p:spPr>
          <a:xfrm>
            <a:off x="2154353" y="5895154"/>
            <a:ext cx="962707" cy="96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E15F421-1406-3B42-9A6C-C24738BE5B68}"/>
              </a:ext>
            </a:extLst>
          </p:cNvPr>
          <p:cNvSpPr txBox="1"/>
          <p:nvPr/>
        </p:nvSpPr>
        <p:spPr>
          <a:xfrm>
            <a:off x="3117059" y="5895154"/>
            <a:ext cx="749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clubs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AA5725-129B-884D-8A1B-111E2D01347C}"/>
              </a:ext>
            </a:extLst>
          </p:cNvPr>
          <p:cNvSpPr txBox="1"/>
          <p:nvPr/>
        </p:nvSpPr>
        <p:spPr>
          <a:xfrm>
            <a:off x="2154353" y="3163689"/>
            <a:ext cx="749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 </a:t>
            </a:r>
            <a:r>
              <a:rPr lang="de-DE" sz="4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sponsors</a:t>
            </a:r>
            <a:endParaRPr lang="de-DE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D36744-3C87-054A-967D-6237AC84756F}"/>
              </a:ext>
            </a:extLst>
          </p:cNvPr>
          <p:cNvSpPr txBox="1"/>
          <p:nvPr/>
        </p:nvSpPr>
        <p:spPr>
          <a:xfrm>
            <a:off x="14730297" y="4497083"/>
            <a:ext cx="749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goods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accessories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brands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DD99626-D3E7-6C4C-98A5-2A42BCDFA99D}"/>
              </a:ext>
            </a:extLst>
          </p:cNvPr>
          <p:cNvSpPr txBox="1"/>
          <p:nvPr/>
        </p:nvSpPr>
        <p:spPr>
          <a:xfrm>
            <a:off x="13767590" y="3163689"/>
            <a:ext cx="749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</a:t>
            </a:r>
            <a:r>
              <a:rPr lang="de-DE" sz="4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sponsors</a:t>
            </a:r>
            <a:endParaRPr lang="de-DE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Shape 2816">
            <a:extLst>
              <a:ext uri="{FF2B5EF4-FFF2-40B4-BE49-F238E27FC236}">
                <a16:creationId xmlns:a16="http://schemas.microsoft.com/office/drawing/2014/main" id="{F77B1871-6C98-EE4B-B183-03C8B2C91025}"/>
              </a:ext>
            </a:extLst>
          </p:cNvPr>
          <p:cNvSpPr/>
          <p:nvPr/>
        </p:nvSpPr>
        <p:spPr>
          <a:xfrm>
            <a:off x="13655541" y="4360396"/>
            <a:ext cx="919704" cy="91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D551EF65-3D8F-FA4B-99E6-E77AC6FA3CA0}"/>
              </a:ext>
            </a:extLst>
          </p:cNvPr>
          <p:cNvSpPr/>
          <p:nvPr/>
        </p:nvSpPr>
        <p:spPr>
          <a:xfrm>
            <a:off x="2154353" y="8168540"/>
            <a:ext cx="7293683" cy="186446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outerShdw blurRad="215900" dist="127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Expanding</a:t>
            </a:r>
            <a:r>
              <a:rPr lang="de-DE" dirty="0"/>
              <a:t> </a:t>
            </a:r>
            <a:r>
              <a:rPr lang="de-DE" dirty="0" err="1"/>
              <a:t>visiter</a:t>
            </a:r>
            <a:r>
              <a:rPr lang="de-DE" dirty="0"/>
              <a:t> / </a:t>
            </a:r>
            <a:r>
              <a:rPr lang="de-DE" dirty="0" err="1"/>
              <a:t>member</a:t>
            </a:r>
            <a:r>
              <a:rPr lang="de-DE" dirty="0"/>
              <a:t> </a:t>
            </a:r>
            <a:r>
              <a:rPr lang="de-DE" dirty="0" err="1"/>
              <a:t>base</a:t>
            </a:r>
            <a:endParaRPr lang="de-DE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712FDA89-9A44-C84D-8F30-D6C1C42C6EE0}"/>
              </a:ext>
            </a:extLst>
          </p:cNvPr>
          <p:cNvSpPr/>
          <p:nvPr/>
        </p:nvSpPr>
        <p:spPr>
          <a:xfrm>
            <a:off x="13655541" y="8168540"/>
            <a:ext cx="8798059" cy="186446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noFill/>
          </a:ln>
          <a:effectLst>
            <a:outerShdw blurRad="215900" dist="127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advertisment</a:t>
            </a:r>
            <a:r>
              <a:rPr lang="de-DE" dirty="0"/>
              <a:t>,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79645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6872670" y="884637"/>
            <a:ext cx="1071126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Activities &amp; Resources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2680">
            <a:extLst>
              <a:ext uri="{FF2B5EF4-FFF2-40B4-BE49-F238E27FC236}">
                <a16:creationId xmlns:a16="http://schemas.microsoft.com/office/drawing/2014/main" id="{EB55F528-9210-4D4D-9B53-C08A709EC9C9}"/>
              </a:ext>
            </a:extLst>
          </p:cNvPr>
          <p:cNvSpPr/>
          <p:nvPr/>
        </p:nvSpPr>
        <p:spPr>
          <a:xfrm>
            <a:off x="2365482" y="4227172"/>
            <a:ext cx="962708" cy="96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EC307E-CDFE-E548-BCFC-564E46F715B6}"/>
              </a:ext>
            </a:extLst>
          </p:cNvPr>
          <p:cNvSpPr txBox="1"/>
          <p:nvPr/>
        </p:nvSpPr>
        <p:spPr>
          <a:xfrm>
            <a:off x="952895" y="6357617"/>
            <a:ext cx="9765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External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 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Internal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Maintenance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DevOps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Engineer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6EC0833-0628-A046-9DF6-F32ABCD2172E}"/>
              </a:ext>
            </a:extLst>
          </p:cNvPr>
          <p:cNvSpPr txBox="1"/>
          <p:nvPr/>
        </p:nvSpPr>
        <p:spPr>
          <a:xfrm>
            <a:off x="2959282" y="4108360"/>
            <a:ext cx="669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 Development &amp; Maintenance</a:t>
            </a:r>
          </a:p>
        </p:txBody>
      </p:sp>
      <p:sp>
        <p:nvSpPr>
          <p:cNvPr id="36" name="Shape 2617">
            <a:extLst>
              <a:ext uri="{FF2B5EF4-FFF2-40B4-BE49-F238E27FC236}">
                <a16:creationId xmlns:a16="http://schemas.microsoft.com/office/drawing/2014/main" id="{477CBA8A-283E-CC40-8FB6-F8B458B5635D}"/>
              </a:ext>
            </a:extLst>
          </p:cNvPr>
          <p:cNvSpPr/>
          <p:nvPr/>
        </p:nvSpPr>
        <p:spPr>
          <a:xfrm>
            <a:off x="13438995" y="4294446"/>
            <a:ext cx="1094297" cy="89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0FA4EF8-6E6B-E046-B14C-A7A04B6185BF}"/>
              </a:ext>
            </a:extLst>
          </p:cNvPr>
          <p:cNvSpPr txBox="1"/>
          <p:nvPr/>
        </p:nvSpPr>
        <p:spPr>
          <a:xfrm>
            <a:off x="14533292" y="4108360"/>
            <a:ext cx="669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&amp; Customer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acquisition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1775E47B-CCB7-DB49-8B1B-09FDDE47479F}"/>
              </a:ext>
            </a:extLst>
          </p:cNvPr>
          <p:cNvSpPr>
            <a:spLocks/>
          </p:cNvSpPr>
          <p:nvPr/>
        </p:nvSpPr>
        <p:spPr bwMode="auto">
          <a:xfrm>
            <a:off x="13658852" y="6543701"/>
            <a:ext cx="1170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B2C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BA249DB-F45F-1145-83AA-470848A4441D}"/>
              </a:ext>
            </a:extLst>
          </p:cNvPr>
          <p:cNvSpPr>
            <a:spLocks/>
          </p:cNvSpPr>
          <p:nvPr/>
        </p:nvSpPr>
        <p:spPr bwMode="auto">
          <a:xfrm>
            <a:off x="20046839" y="6543701"/>
            <a:ext cx="1170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Bebas Neue" charset="0"/>
              </a:rPr>
              <a:t>B2B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3BB157E-E281-D14A-8265-237D07D67852}"/>
              </a:ext>
            </a:extLst>
          </p:cNvPr>
          <p:cNvSpPr txBox="1"/>
          <p:nvPr/>
        </p:nvSpPr>
        <p:spPr>
          <a:xfrm>
            <a:off x="11195948" y="79248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Media) Marketing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Marketing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specialist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0A4708-9B3E-1543-897A-2D86F925F416}"/>
              </a:ext>
            </a:extLst>
          </p:cNvPr>
          <p:cNvSpPr txBox="1"/>
          <p:nvPr/>
        </p:nvSpPr>
        <p:spPr>
          <a:xfrm>
            <a:off x="18169032" y="7905929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Partner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Sales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representative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7668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6BA6C646-DC32-754D-A929-99BEBB397280}"/>
              </a:ext>
            </a:extLst>
          </p:cNvPr>
          <p:cNvSpPr>
            <a:spLocks/>
          </p:cNvSpPr>
          <p:nvPr/>
        </p:nvSpPr>
        <p:spPr bwMode="auto">
          <a:xfrm>
            <a:off x="8175115" y="884637"/>
            <a:ext cx="810638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7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Costs &amp; Revenue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21921FC7-C3CA-8D48-988C-6A2E0C9F867A}"/>
              </a:ext>
            </a:extLst>
          </p:cNvPr>
          <p:cNvCxnSpPr>
            <a:cxnSpLocks/>
          </p:cNvCxnSpPr>
          <p:nvPr/>
        </p:nvCxnSpPr>
        <p:spPr>
          <a:xfrm>
            <a:off x="5334578" y="1992633"/>
            <a:ext cx="13787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2792">
            <a:extLst>
              <a:ext uri="{FF2B5EF4-FFF2-40B4-BE49-F238E27FC236}">
                <a16:creationId xmlns:a16="http://schemas.microsoft.com/office/drawing/2014/main" id="{14EA70B7-17EB-4247-BD13-8181FE566409}"/>
              </a:ext>
            </a:extLst>
          </p:cNvPr>
          <p:cNvSpPr/>
          <p:nvPr/>
        </p:nvSpPr>
        <p:spPr>
          <a:xfrm>
            <a:off x="2996967" y="3757564"/>
            <a:ext cx="1474822" cy="147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3F62A7-D852-AB42-93D6-B602DAE74E8E}"/>
              </a:ext>
            </a:extLst>
          </p:cNvPr>
          <p:cNvSpPr txBox="1"/>
          <p:nvPr/>
        </p:nvSpPr>
        <p:spPr>
          <a:xfrm>
            <a:off x="388019" y="5657671"/>
            <a:ext cx="6692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External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 Development (ca. $50.000)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(e.g. initial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advertisment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at /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European Championships)</a:t>
            </a:r>
          </a:p>
        </p:txBody>
      </p:sp>
      <p:sp>
        <p:nvSpPr>
          <p:cNvPr id="6" name="Shape 2792">
            <a:extLst>
              <a:ext uri="{FF2B5EF4-FFF2-40B4-BE49-F238E27FC236}">
                <a16:creationId xmlns:a16="http://schemas.microsoft.com/office/drawing/2014/main" id="{CE65E521-22DB-C44D-8050-561E09748D05}"/>
              </a:ext>
            </a:extLst>
          </p:cNvPr>
          <p:cNvSpPr/>
          <p:nvPr/>
        </p:nvSpPr>
        <p:spPr>
          <a:xfrm>
            <a:off x="10286767" y="3757564"/>
            <a:ext cx="1474822" cy="147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F958B2-635B-4342-AC8C-86E70F65FF38}"/>
              </a:ext>
            </a:extLst>
          </p:cNvPr>
          <p:cNvSpPr txBox="1"/>
          <p:nvPr/>
        </p:nvSpPr>
        <p:spPr>
          <a:xfrm>
            <a:off x="7677819" y="5657671"/>
            <a:ext cx="6692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Operational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Costs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 Maintenance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Media) Marketing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B2B Customer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aquisition</a:t>
            </a:r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7E002D-72CA-7B4F-A019-74FDA964CA18}"/>
              </a:ext>
            </a:extLst>
          </p:cNvPr>
          <p:cNvSpPr txBox="1"/>
          <p:nvPr/>
        </p:nvSpPr>
        <p:spPr>
          <a:xfrm>
            <a:off x="15523487" y="5703838"/>
            <a:ext cx="7562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Revenue</a:t>
            </a:r>
          </a:p>
          <a:p>
            <a:pPr algn="ctr"/>
            <a:endParaRPr lang="de-DE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Ads (e.g.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sports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goods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brands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Sponsoring (e.g.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givers</a:t>
            </a:r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10" name="Shape 2799">
            <a:extLst>
              <a:ext uri="{FF2B5EF4-FFF2-40B4-BE49-F238E27FC236}">
                <a16:creationId xmlns:a16="http://schemas.microsoft.com/office/drawing/2014/main" id="{1E143DC6-396A-0545-8DE7-91A17A2029C5}"/>
              </a:ext>
            </a:extLst>
          </p:cNvPr>
          <p:cNvSpPr/>
          <p:nvPr/>
        </p:nvSpPr>
        <p:spPr>
          <a:xfrm>
            <a:off x="18107727" y="3757564"/>
            <a:ext cx="2028559" cy="147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304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P Light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B7D5"/>
      </a:accent1>
      <a:accent2>
        <a:srgbClr val="03D1AF"/>
      </a:accent2>
      <a:accent3>
        <a:srgbClr val="E69E00"/>
      </a:accent3>
      <a:accent4>
        <a:srgbClr val="FF7043"/>
      </a:accent4>
      <a:accent5>
        <a:srgbClr val="2E2E35"/>
      </a:accent5>
      <a:accent6>
        <a:srgbClr val="999AA0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Macintosh PowerPoint</Application>
  <PresentationFormat>Benutzerdefiniert</PresentationFormat>
  <Paragraphs>86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Lato</vt:lpstr>
      <vt:lpstr>Lato Light</vt:lpstr>
      <vt:lpstr>Montserrat</vt:lpstr>
      <vt:lpstr>Montserrat Light</vt:lpstr>
      <vt:lpstr>Default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/>
  <cp:keywords/>
  <dc:description/>
  <cp:lastModifiedBy>Michael Fried</cp:lastModifiedBy>
  <cp:revision>5594</cp:revision>
  <dcterms:created xsi:type="dcterms:W3CDTF">2014-11-12T21:47:38Z</dcterms:created>
  <dcterms:modified xsi:type="dcterms:W3CDTF">2021-05-26T15:32:00Z</dcterms:modified>
  <cp:category/>
</cp:coreProperties>
</file>