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09" r:id="rId2"/>
  </p:sldIdLst>
  <p:sldSz cx="12192000" cy="6858000"/>
  <p:notesSz cx="6858000" cy="9144000"/>
  <p:defaultTextStyle>
    <a:defPPr rtl="0"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91E"/>
    <a:srgbClr val="3C664D"/>
    <a:srgbClr val="9F7535"/>
    <a:srgbClr val="8E97FD"/>
    <a:srgbClr val="59C78E"/>
    <a:srgbClr val="FFCF86"/>
    <a:srgbClr val="FC6D5C"/>
    <a:srgbClr val="000000"/>
    <a:srgbClr val="C9E345"/>
    <a:srgbClr val="E5D9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50000" autoAdjust="0"/>
  </p:normalViewPr>
  <p:slideViewPr>
    <p:cSldViewPr>
      <p:cViewPr>
        <p:scale>
          <a:sx n="100" d="100"/>
          <a:sy n="100" d="100"/>
        </p:scale>
        <p:origin x="-120" y="1080"/>
      </p:cViewPr>
      <p:guideLst>
        <p:guide orient="horz" pos="220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25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423B3A8-2FA4-455D-B2AE-BE09E2FD29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D6C6F7F-F5D4-4796-81D9-A7CE2CB240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65083-C389-4A9A-9953-2FF18261A782}" type="datetime1">
              <a:rPr lang="de-DE" smtClean="0"/>
              <a:t>20.05.2021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95CCBE-D7FF-4DC1-B039-D9D9E316E4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215AE0-8588-46E4-80DB-6FDCFBF0A4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2CAD8D-6A75-4199-948F-9A9EC3A5D84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2579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479B87-E738-473D-AECC-BCF7CB71A0E3}" type="datetime1">
              <a:rPr lang="de-DE" noProof="0" smtClean="0"/>
              <a:t>20.05.2021</a:t>
            </a:fld>
            <a:endParaRPr lang="de-DE" noProof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051E4D-7E57-413A-8720-4F166BDFA2F0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1197632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D051E4D-7E57-413A-8720-4F166BDFA2F0}" type="slidenum">
              <a:rPr lang="de-DE" smtClean="0"/>
              <a:pPr rtl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6495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C15D7372-204D-244C-AE20-13C0C616913D}"/>
              </a:ext>
            </a:extLst>
          </p:cNvPr>
          <p:cNvGrpSpPr/>
          <p:nvPr userDrawn="1"/>
        </p:nvGrpSpPr>
        <p:grpSpPr>
          <a:xfrm>
            <a:off x="6990228" y="1887720"/>
            <a:ext cx="3954605" cy="3496692"/>
            <a:chOff x="2133600" y="914400"/>
            <a:chExt cx="4739837" cy="4191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8F3A33D-4427-F740-882A-2287D2C2E03A}"/>
                </a:ext>
              </a:extLst>
            </p:cNvPr>
            <p:cNvSpPr/>
            <p:nvPr/>
          </p:nvSpPr>
          <p:spPr bwMode="auto">
            <a:xfrm>
              <a:off x="3733800" y="1600200"/>
              <a:ext cx="2133600" cy="2133600"/>
            </a:xfrm>
            <a:prstGeom prst="ellipse">
              <a:avLst/>
            </a:prstGeom>
            <a:solidFill>
              <a:schemeClr val="accent3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DE" sz="2400" noProof="0" dirty="0">
                <a:latin typeface="+mn-lt"/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5E152306-EB00-E241-B70A-4AA581A8850A}"/>
                </a:ext>
              </a:extLst>
            </p:cNvPr>
            <p:cNvSpPr/>
            <p:nvPr/>
          </p:nvSpPr>
          <p:spPr bwMode="auto">
            <a:xfrm>
              <a:off x="4739837" y="2957204"/>
              <a:ext cx="2133600" cy="2133600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DE" sz="2400" noProof="0">
                <a:latin typeface="+mn-lt"/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4D8D2E04-E788-5143-9B3F-2AA643E73F3D}"/>
                </a:ext>
              </a:extLst>
            </p:cNvPr>
            <p:cNvSpPr/>
            <p:nvPr/>
          </p:nvSpPr>
          <p:spPr bwMode="auto">
            <a:xfrm>
              <a:off x="2514600" y="1676400"/>
              <a:ext cx="1371600" cy="1371600"/>
            </a:xfrm>
            <a:prstGeom prst="ellipse">
              <a:avLst/>
            </a:prstGeom>
            <a:solidFill>
              <a:schemeClr val="accent6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>
                <a:latin typeface="+mn-lt"/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DB0F0F10-D7D8-1640-9A0C-9565AAB0FEFE}"/>
                </a:ext>
              </a:extLst>
            </p:cNvPr>
            <p:cNvSpPr/>
            <p:nvPr/>
          </p:nvSpPr>
          <p:spPr bwMode="auto">
            <a:xfrm>
              <a:off x="2133600" y="2971800"/>
              <a:ext cx="1066800" cy="1066800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DE" sz="2400" noProof="0">
                <a:latin typeface="+mn-lt"/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CE101BB6-2D44-AE47-B636-34B1D3A0968C}"/>
                </a:ext>
              </a:extLst>
            </p:cNvPr>
            <p:cNvSpPr/>
            <p:nvPr/>
          </p:nvSpPr>
          <p:spPr bwMode="auto">
            <a:xfrm>
              <a:off x="5562600" y="1905000"/>
              <a:ext cx="1066800" cy="1066800"/>
            </a:xfrm>
            <a:prstGeom prst="ellipse">
              <a:avLst/>
            </a:prstGeom>
            <a:solidFill>
              <a:schemeClr val="accent4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DE" sz="2400" noProof="0">
                <a:latin typeface="+mn-lt"/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F37AEB84-A496-5C4C-B198-2DC87E4C7369}"/>
                </a:ext>
              </a:extLst>
            </p:cNvPr>
            <p:cNvSpPr/>
            <p:nvPr/>
          </p:nvSpPr>
          <p:spPr bwMode="auto">
            <a:xfrm>
              <a:off x="3733800" y="914400"/>
              <a:ext cx="1066800" cy="1066800"/>
            </a:xfrm>
            <a:prstGeom prst="ellipse">
              <a:avLst/>
            </a:prstGeom>
            <a:solidFill>
              <a:schemeClr val="accent6">
                <a:alpha val="3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DE" sz="2400" noProof="0">
                <a:latin typeface="+mn-lt"/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7DF15DD-D0E7-5B4B-A4A4-9AFEE1F0D51D}"/>
                </a:ext>
              </a:extLst>
            </p:cNvPr>
            <p:cNvSpPr/>
            <p:nvPr/>
          </p:nvSpPr>
          <p:spPr bwMode="auto">
            <a:xfrm>
              <a:off x="2335906" y="2971800"/>
              <a:ext cx="2133600" cy="2133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de-DE" sz="2400" noProof="0" dirty="0">
                <a:latin typeface="+mn-lt"/>
              </a:endParaRPr>
            </a:p>
          </p:txBody>
        </p:sp>
      </p:grpSp>
      <p:cxnSp>
        <p:nvCxnSpPr>
          <p:cNvPr id="49" name="Gewinkelter Verbinder 48">
            <a:extLst>
              <a:ext uri="{FF2B5EF4-FFF2-40B4-BE49-F238E27FC236}">
                <a16:creationId xmlns:a16="http://schemas.microsoft.com/office/drawing/2014/main" id="{D86FCA9C-66CC-E04D-B6F2-A3086978BEC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7244534" y="3985736"/>
            <a:ext cx="1325244" cy="36586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Gewinkelter Verbinder 50">
            <a:extLst>
              <a:ext uri="{FF2B5EF4-FFF2-40B4-BE49-F238E27FC236}">
                <a16:creationId xmlns:a16="http://schemas.microsoft.com/office/drawing/2014/main" id="{CC21B4BC-9DB1-FB4C-9C05-89636F8E01B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7470481" y="4812226"/>
            <a:ext cx="1398677" cy="38145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Gewinkelter Verbinder 51">
            <a:extLst>
              <a:ext uri="{FF2B5EF4-FFF2-40B4-BE49-F238E27FC236}">
                <a16:creationId xmlns:a16="http://schemas.microsoft.com/office/drawing/2014/main" id="{1B3094BA-AA5F-CA4F-AEC9-1BBAAE31A0AB}"/>
              </a:ext>
            </a:extLst>
          </p:cNvPr>
          <p:cNvCxnSpPr>
            <a:cxnSpLocks/>
          </p:cNvCxnSpPr>
          <p:nvPr userDrawn="1"/>
        </p:nvCxnSpPr>
        <p:spPr bwMode="auto">
          <a:xfrm rot="10800000" flipV="1">
            <a:off x="9325513" y="3224497"/>
            <a:ext cx="1195504" cy="103447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Gewinkelter Verbinder 53">
            <a:extLst>
              <a:ext uri="{FF2B5EF4-FFF2-40B4-BE49-F238E27FC236}">
                <a16:creationId xmlns:a16="http://schemas.microsoft.com/office/drawing/2014/main" id="{E8DB08B6-890C-F84C-8BE1-1E2B14E38BD2}"/>
              </a:ext>
            </a:extLst>
          </p:cNvPr>
          <p:cNvCxnSpPr/>
          <p:nvPr userDrawn="1"/>
        </p:nvCxnSpPr>
        <p:spPr bwMode="auto">
          <a:xfrm rot="10800000">
            <a:off x="9205426" y="4494344"/>
            <a:ext cx="1335101" cy="508610"/>
          </a:xfrm>
          <a:prstGeom prst="bentConnector3">
            <a:avLst>
              <a:gd name="adj1" fmla="val 25724"/>
            </a:avLst>
          </a:prstGeom>
          <a:solidFill>
            <a:schemeClr val="accent1"/>
          </a:solidFill>
          <a:ln w="152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Gewinkelter Verbinder 54">
            <a:extLst>
              <a:ext uri="{FF2B5EF4-FFF2-40B4-BE49-F238E27FC236}">
                <a16:creationId xmlns:a16="http://schemas.microsoft.com/office/drawing/2014/main" id="{5E93BED7-1092-3F44-B6D8-149F86101CC4}"/>
              </a:ext>
            </a:extLst>
          </p:cNvPr>
          <p:cNvCxnSpPr/>
          <p:nvPr userDrawn="1"/>
        </p:nvCxnSpPr>
        <p:spPr bwMode="auto">
          <a:xfrm rot="5400000">
            <a:off x="7871247" y="2770199"/>
            <a:ext cx="2441754" cy="234836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2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AD84D262-02D3-1044-8D93-A83A3F0ECFB4}"/>
              </a:ext>
            </a:extLst>
          </p:cNvPr>
          <p:cNvGrpSpPr/>
          <p:nvPr userDrawn="1"/>
        </p:nvGrpSpPr>
        <p:grpSpPr>
          <a:xfrm>
            <a:off x="8176984" y="4101069"/>
            <a:ext cx="1716558" cy="2745594"/>
            <a:chOff x="2435225" y="22552"/>
            <a:chExt cx="4273550" cy="6835448"/>
          </a:xfrm>
          <a:solidFill>
            <a:srgbClr val="9F7535"/>
          </a:solidFill>
        </p:grpSpPr>
        <p:sp>
          <p:nvSpPr>
            <p:cNvPr id="57" name="Freihandform 5">
              <a:extLst>
                <a:ext uri="{FF2B5EF4-FFF2-40B4-BE49-F238E27FC236}">
                  <a16:creationId xmlns:a16="http://schemas.microsoft.com/office/drawing/2014/main" id="{CFB55F6E-96AE-224F-81AC-D94D4F08A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3126" y="22552"/>
              <a:ext cx="2317751" cy="634999"/>
            </a:xfrm>
            <a:custGeom>
              <a:avLst/>
              <a:gdLst>
                <a:gd name="T0" fmla="*/ 1460 w 1460"/>
                <a:gd name="T1" fmla="*/ 57 h 400"/>
                <a:gd name="T2" fmla="*/ 1460 w 1460"/>
                <a:gd name="T3" fmla="*/ 57 h 400"/>
                <a:gd name="T4" fmla="*/ 1458 w 1460"/>
                <a:gd name="T5" fmla="*/ 45 h 400"/>
                <a:gd name="T6" fmla="*/ 1454 w 1460"/>
                <a:gd name="T7" fmla="*/ 35 h 400"/>
                <a:gd name="T8" fmla="*/ 1449 w 1460"/>
                <a:gd name="T9" fmla="*/ 24 h 400"/>
                <a:gd name="T10" fmla="*/ 1443 w 1460"/>
                <a:gd name="T11" fmla="*/ 17 h 400"/>
                <a:gd name="T12" fmla="*/ 1434 w 1460"/>
                <a:gd name="T13" fmla="*/ 9 h 400"/>
                <a:gd name="T14" fmla="*/ 1424 w 1460"/>
                <a:gd name="T15" fmla="*/ 4 h 400"/>
                <a:gd name="T16" fmla="*/ 1413 w 1460"/>
                <a:gd name="T17" fmla="*/ 0 h 400"/>
                <a:gd name="T18" fmla="*/ 1402 w 1460"/>
                <a:gd name="T19" fmla="*/ 0 h 400"/>
                <a:gd name="T20" fmla="*/ 58 w 1460"/>
                <a:gd name="T21" fmla="*/ 0 h 400"/>
                <a:gd name="T22" fmla="*/ 58 w 1460"/>
                <a:gd name="T23" fmla="*/ 0 h 400"/>
                <a:gd name="T24" fmla="*/ 47 w 1460"/>
                <a:gd name="T25" fmla="*/ 0 h 400"/>
                <a:gd name="T26" fmla="*/ 35 w 1460"/>
                <a:gd name="T27" fmla="*/ 4 h 400"/>
                <a:gd name="T28" fmla="*/ 26 w 1460"/>
                <a:gd name="T29" fmla="*/ 9 h 400"/>
                <a:gd name="T30" fmla="*/ 17 w 1460"/>
                <a:gd name="T31" fmla="*/ 17 h 400"/>
                <a:gd name="T32" fmla="*/ 11 w 1460"/>
                <a:gd name="T33" fmla="*/ 24 h 400"/>
                <a:gd name="T34" fmla="*/ 4 w 1460"/>
                <a:gd name="T35" fmla="*/ 35 h 400"/>
                <a:gd name="T36" fmla="*/ 2 w 1460"/>
                <a:gd name="T37" fmla="*/ 45 h 400"/>
                <a:gd name="T38" fmla="*/ 0 w 1460"/>
                <a:gd name="T39" fmla="*/ 57 h 400"/>
                <a:gd name="T40" fmla="*/ 0 w 1460"/>
                <a:gd name="T41" fmla="*/ 400 h 400"/>
                <a:gd name="T42" fmla="*/ 1460 w 1460"/>
                <a:gd name="T43" fmla="*/ 400 h 400"/>
                <a:gd name="T44" fmla="*/ 1460 w 1460"/>
                <a:gd name="T45" fmla="*/ 5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460" h="400">
                  <a:moveTo>
                    <a:pt x="1460" y="57"/>
                  </a:moveTo>
                  <a:lnTo>
                    <a:pt x="1460" y="57"/>
                  </a:lnTo>
                  <a:lnTo>
                    <a:pt x="1458" y="45"/>
                  </a:lnTo>
                  <a:lnTo>
                    <a:pt x="1454" y="35"/>
                  </a:lnTo>
                  <a:lnTo>
                    <a:pt x="1449" y="24"/>
                  </a:lnTo>
                  <a:lnTo>
                    <a:pt x="1443" y="17"/>
                  </a:lnTo>
                  <a:lnTo>
                    <a:pt x="1434" y="9"/>
                  </a:lnTo>
                  <a:lnTo>
                    <a:pt x="1424" y="4"/>
                  </a:lnTo>
                  <a:lnTo>
                    <a:pt x="1413" y="0"/>
                  </a:lnTo>
                  <a:lnTo>
                    <a:pt x="1402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47" y="0"/>
                  </a:lnTo>
                  <a:lnTo>
                    <a:pt x="35" y="4"/>
                  </a:lnTo>
                  <a:lnTo>
                    <a:pt x="26" y="9"/>
                  </a:lnTo>
                  <a:lnTo>
                    <a:pt x="17" y="17"/>
                  </a:lnTo>
                  <a:lnTo>
                    <a:pt x="11" y="24"/>
                  </a:lnTo>
                  <a:lnTo>
                    <a:pt x="4" y="35"/>
                  </a:lnTo>
                  <a:lnTo>
                    <a:pt x="2" y="45"/>
                  </a:lnTo>
                  <a:lnTo>
                    <a:pt x="0" y="57"/>
                  </a:lnTo>
                  <a:lnTo>
                    <a:pt x="0" y="400"/>
                  </a:lnTo>
                  <a:lnTo>
                    <a:pt x="1460" y="400"/>
                  </a:lnTo>
                  <a:lnTo>
                    <a:pt x="1460" y="5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mc="http://schemas.openxmlformats.org/markup-compatibility/2006" xmlns:mv="urn:schemas-microsoft-com:mac:vml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>
                <a:highlight>
                  <a:srgbClr val="00FF00"/>
                </a:highlight>
                <a:latin typeface="+mn-lt"/>
              </a:endParaRPr>
            </a:p>
          </p:txBody>
        </p:sp>
        <p:sp>
          <p:nvSpPr>
            <p:cNvPr id="58" name="Freihandform 6">
              <a:extLst>
                <a:ext uri="{FF2B5EF4-FFF2-40B4-BE49-F238E27FC236}">
                  <a16:creationId xmlns:a16="http://schemas.microsoft.com/office/drawing/2014/main" id="{B690F8CB-3C73-AC4D-8E2B-AF4B84240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5225" y="5880100"/>
              <a:ext cx="4273550" cy="977900"/>
            </a:xfrm>
            <a:custGeom>
              <a:avLst/>
              <a:gdLst>
                <a:gd name="T0" fmla="*/ 2076 w 2692"/>
                <a:gd name="T1" fmla="*/ 4 h 616"/>
                <a:gd name="T2" fmla="*/ 616 w 2692"/>
                <a:gd name="T3" fmla="*/ 0 h 616"/>
                <a:gd name="T4" fmla="*/ 615 w 2692"/>
                <a:gd name="T5" fmla="*/ 32 h 616"/>
                <a:gd name="T6" fmla="*/ 609 w 2692"/>
                <a:gd name="T7" fmla="*/ 94 h 616"/>
                <a:gd name="T8" fmla="*/ 597 w 2692"/>
                <a:gd name="T9" fmla="*/ 154 h 616"/>
                <a:gd name="T10" fmla="*/ 579 w 2692"/>
                <a:gd name="T11" fmla="*/ 212 h 616"/>
                <a:gd name="T12" fmla="*/ 556 w 2692"/>
                <a:gd name="T13" fmla="*/ 267 h 616"/>
                <a:gd name="T14" fmla="*/ 526 w 2692"/>
                <a:gd name="T15" fmla="*/ 320 h 616"/>
                <a:gd name="T16" fmla="*/ 494 w 2692"/>
                <a:gd name="T17" fmla="*/ 369 h 616"/>
                <a:gd name="T18" fmla="*/ 456 w 2692"/>
                <a:gd name="T19" fmla="*/ 414 h 616"/>
                <a:gd name="T20" fmla="*/ 414 w 2692"/>
                <a:gd name="T21" fmla="*/ 456 h 616"/>
                <a:gd name="T22" fmla="*/ 368 w 2692"/>
                <a:gd name="T23" fmla="*/ 494 h 616"/>
                <a:gd name="T24" fmla="*/ 319 w 2692"/>
                <a:gd name="T25" fmla="*/ 527 h 616"/>
                <a:gd name="T26" fmla="*/ 266 w 2692"/>
                <a:gd name="T27" fmla="*/ 556 h 616"/>
                <a:gd name="T28" fmla="*/ 211 w 2692"/>
                <a:gd name="T29" fmla="*/ 579 h 616"/>
                <a:gd name="T30" fmla="*/ 153 w 2692"/>
                <a:gd name="T31" fmla="*/ 597 h 616"/>
                <a:gd name="T32" fmla="*/ 94 w 2692"/>
                <a:gd name="T33" fmla="*/ 610 h 616"/>
                <a:gd name="T34" fmla="*/ 31 w 2692"/>
                <a:gd name="T35" fmla="*/ 616 h 616"/>
                <a:gd name="T36" fmla="*/ 2692 w 2692"/>
                <a:gd name="T37" fmla="*/ 616 h 616"/>
                <a:gd name="T38" fmla="*/ 2660 w 2692"/>
                <a:gd name="T39" fmla="*/ 616 h 616"/>
                <a:gd name="T40" fmla="*/ 2598 w 2692"/>
                <a:gd name="T41" fmla="*/ 610 h 616"/>
                <a:gd name="T42" fmla="*/ 2538 w 2692"/>
                <a:gd name="T43" fmla="*/ 597 h 616"/>
                <a:gd name="T44" fmla="*/ 2480 w 2692"/>
                <a:gd name="T45" fmla="*/ 579 h 616"/>
                <a:gd name="T46" fmla="*/ 2424 w 2692"/>
                <a:gd name="T47" fmla="*/ 556 h 616"/>
                <a:gd name="T48" fmla="*/ 2372 w 2692"/>
                <a:gd name="T49" fmla="*/ 527 h 616"/>
                <a:gd name="T50" fmla="*/ 2323 w 2692"/>
                <a:gd name="T51" fmla="*/ 494 h 616"/>
                <a:gd name="T52" fmla="*/ 2278 w 2692"/>
                <a:gd name="T53" fmla="*/ 456 h 616"/>
                <a:gd name="T54" fmla="*/ 2235 w 2692"/>
                <a:gd name="T55" fmla="*/ 414 h 616"/>
                <a:gd name="T56" fmla="*/ 2198 w 2692"/>
                <a:gd name="T57" fmla="*/ 369 h 616"/>
                <a:gd name="T58" fmla="*/ 2164 w 2692"/>
                <a:gd name="T59" fmla="*/ 320 h 616"/>
                <a:gd name="T60" fmla="*/ 2136 w 2692"/>
                <a:gd name="T61" fmla="*/ 267 h 616"/>
                <a:gd name="T62" fmla="*/ 2113 w 2692"/>
                <a:gd name="T63" fmla="*/ 212 h 616"/>
                <a:gd name="T64" fmla="*/ 2095 w 2692"/>
                <a:gd name="T65" fmla="*/ 154 h 616"/>
                <a:gd name="T66" fmla="*/ 2082 w 2692"/>
                <a:gd name="T67" fmla="*/ 94 h 616"/>
                <a:gd name="T68" fmla="*/ 2076 w 2692"/>
                <a:gd name="T69" fmla="*/ 32 h 616"/>
                <a:gd name="T70" fmla="*/ 2076 w 2692"/>
                <a:gd name="T71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692" h="616">
                  <a:moveTo>
                    <a:pt x="2076" y="0"/>
                  </a:moveTo>
                  <a:lnTo>
                    <a:pt x="2076" y="4"/>
                  </a:lnTo>
                  <a:lnTo>
                    <a:pt x="616" y="4"/>
                  </a:lnTo>
                  <a:lnTo>
                    <a:pt x="616" y="0"/>
                  </a:lnTo>
                  <a:lnTo>
                    <a:pt x="616" y="0"/>
                  </a:lnTo>
                  <a:lnTo>
                    <a:pt x="615" y="32"/>
                  </a:lnTo>
                  <a:lnTo>
                    <a:pt x="613" y="63"/>
                  </a:lnTo>
                  <a:lnTo>
                    <a:pt x="609" y="94"/>
                  </a:lnTo>
                  <a:lnTo>
                    <a:pt x="604" y="125"/>
                  </a:lnTo>
                  <a:lnTo>
                    <a:pt x="597" y="154"/>
                  </a:lnTo>
                  <a:lnTo>
                    <a:pt x="588" y="184"/>
                  </a:lnTo>
                  <a:lnTo>
                    <a:pt x="579" y="212"/>
                  </a:lnTo>
                  <a:lnTo>
                    <a:pt x="567" y="240"/>
                  </a:lnTo>
                  <a:lnTo>
                    <a:pt x="556" y="267"/>
                  </a:lnTo>
                  <a:lnTo>
                    <a:pt x="542" y="294"/>
                  </a:lnTo>
                  <a:lnTo>
                    <a:pt x="526" y="320"/>
                  </a:lnTo>
                  <a:lnTo>
                    <a:pt x="511" y="345"/>
                  </a:lnTo>
                  <a:lnTo>
                    <a:pt x="494" y="369"/>
                  </a:lnTo>
                  <a:lnTo>
                    <a:pt x="475" y="392"/>
                  </a:lnTo>
                  <a:lnTo>
                    <a:pt x="456" y="414"/>
                  </a:lnTo>
                  <a:lnTo>
                    <a:pt x="435" y="436"/>
                  </a:lnTo>
                  <a:lnTo>
                    <a:pt x="414" y="456"/>
                  </a:lnTo>
                  <a:lnTo>
                    <a:pt x="391" y="476"/>
                  </a:lnTo>
                  <a:lnTo>
                    <a:pt x="368" y="494"/>
                  </a:lnTo>
                  <a:lnTo>
                    <a:pt x="345" y="512"/>
                  </a:lnTo>
                  <a:lnTo>
                    <a:pt x="319" y="527"/>
                  </a:lnTo>
                  <a:lnTo>
                    <a:pt x="293" y="543"/>
                  </a:lnTo>
                  <a:lnTo>
                    <a:pt x="266" y="556"/>
                  </a:lnTo>
                  <a:lnTo>
                    <a:pt x="239" y="568"/>
                  </a:lnTo>
                  <a:lnTo>
                    <a:pt x="211" y="579"/>
                  </a:lnTo>
                  <a:lnTo>
                    <a:pt x="183" y="589"/>
                  </a:lnTo>
                  <a:lnTo>
                    <a:pt x="153" y="597"/>
                  </a:lnTo>
                  <a:lnTo>
                    <a:pt x="124" y="604"/>
                  </a:lnTo>
                  <a:lnTo>
                    <a:pt x="94" y="610"/>
                  </a:lnTo>
                  <a:lnTo>
                    <a:pt x="63" y="613"/>
                  </a:lnTo>
                  <a:lnTo>
                    <a:pt x="31" y="616"/>
                  </a:lnTo>
                  <a:lnTo>
                    <a:pt x="0" y="616"/>
                  </a:lnTo>
                  <a:lnTo>
                    <a:pt x="2692" y="616"/>
                  </a:lnTo>
                  <a:lnTo>
                    <a:pt x="2692" y="616"/>
                  </a:lnTo>
                  <a:lnTo>
                    <a:pt x="2660" y="616"/>
                  </a:lnTo>
                  <a:lnTo>
                    <a:pt x="2629" y="613"/>
                  </a:lnTo>
                  <a:lnTo>
                    <a:pt x="2598" y="610"/>
                  </a:lnTo>
                  <a:lnTo>
                    <a:pt x="2567" y="604"/>
                  </a:lnTo>
                  <a:lnTo>
                    <a:pt x="2538" y="597"/>
                  </a:lnTo>
                  <a:lnTo>
                    <a:pt x="2508" y="589"/>
                  </a:lnTo>
                  <a:lnTo>
                    <a:pt x="2480" y="579"/>
                  </a:lnTo>
                  <a:lnTo>
                    <a:pt x="2451" y="568"/>
                  </a:lnTo>
                  <a:lnTo>
                    <a:pt x="2424" y="556"/>
                  </a:lnTo>
                  <a:lnTo>
                    <a:pt x="2399" y="543"/>
                  </a:lnTo>
                  <a:lnTo>
                    <a:pt x="2372" y="527"/>
                  </a:lnTo>
                  <a:lnTo>
                    <a:pt x="2347" y="512"/>
                  </a:lnTo>
                  <a:lnTo>
                    <a:pt x="2323" y="494"/>
                  </a:lnTo>
                  <a:lnTo>
                    <a:pt x="2300" y="476"/>
                  </a:lnTo>
                  <a:lnTo>
                    <a:pt x="2278" y="456"/>
                  </a:lnTo>
                  <a:lnTo>
                    <a:pt x="2256" y="436"/>
                  </a:lnTo>
                  <a:lnTo>
                    <a:pt x="2235" y="414"/>
                  </a:lnTo>
                  <a:lnTo>
                    <a:pt x="2216" y="392"/>
                  </a:lnTo>
                  <a:lnTo>
                    <a:pt x="2198" y="369"/>
                  </a:lnTo>
                  <a:lnTo>
                    <a:pt x="2181" y="345"/>
                  </a:lnTo>
                  <a:lnTo>
                    <a:pt x="2164" y="320"/>
                  </a:lnTo>
                  <a:lnTo>
                    <a:pt x="2150" y="294"/>
                  </a:lnTo>
                  <a:lnTo>
                    <a:pt x="2136" y="267"/>
                  </a:lnTo>
                  <a:lnTo>
                    <a:pt x="2123" y="240"/>
                  </a:lnTo>
                  <a:lnTo>
                    <a:pt x="2113" y="212"/>
                  </a:lnTo>
                  <a:lnTo>
                    <a:pt x="2103" y="184"/>
                  </a:lnTo>
                  <a:lnTo>
                    <a:pt x="2095" y="154"/>
                  </a:lnTo>
                  <a:lnTo>
                    <a:pt x="2088" y="125"/>
                  </a:lnTo>
                  <a:lnTo>
                    <a:pt x="2082" y="94"/>
                  </a:lnTo>
                  <a:lnTo>
                    <a:pt x="2078" y="63"/>
                  </a:lnTo>
                  <a:lnTo>
                    <a:pt x="2076" y="32"/>
                  </a:lnTo>
                  <a:lnTo>
                    <a:pt x="2076" y="0"/>
                  </a:lnTo>
                  <a:lnTo>
                    <a:pt x="20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mc="http://schemas.openxmlformats.org/markup-compatibility/2006" xmlns:mv="urn:schemas-microsoft-com:mac:vml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>
                <a:highlight>
                  <a:srgbClr val="00FF00"/>
                </a:highlight>
                <a:latin typeface="+mn-lt"/>
              </a:endParaRPr>
            </a:p>
          </p:txBody>
        </p:sp>
        <p:sp>
          <p:nvSpPr>
            <p:cNvPr id="59" name="Rechteck 7">
              <a:extLst>
                <a:ext uri="{FF2B5EF4-FFF2-40B4-BE49-F238E27FC236}">
                  <a16:creationId xmlns:a16="http://schemas.microsoft.com/office/drawing/2014/main" id="{4C3A2CA9-C71F-AD43-9756-904374EFC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3127" y="646276"/>
              <a:ext cx="2317752" cy="535969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xmlns:mc="http://schemas.openxmlformats.org/markup-compatibility/2006" xmlns:mv="urn:schemas-microsoft-com:mac:vml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noProof="0" dirty="0">
                <a:highlight>
                  <a:srgbClr val="00FF00"/>
                </a:highlight>
                <a:latin typeface="+mn-lt"/>
              </a:endParaRPr>
            </a:p>
          </p:txBody>
        </p:sp>
      </p:grpSp>
      <p:sp>
        <p:nvSpPr>
          <p:cNvPr id="60" name="Ellipse 59">
            <a:extLst>
              <a:ext uri="{FF2B5EF4-FFF2-40B4-BE49-F238E27FC236}">
                <a16:creationId xmlns:a16="http://schemas.microsoft.com/office/drawing/2014/main" id="{5487250A-E54A-2C43-AD9C-AD66A266D97E}"/>
              </a:ext>
            </a:extLst>
          </p:cNvPr>
          <p:cNvSpPr/>
          <p:nvPr userDrawn="1"/>
        </p:nvSpPr>
        <p:spPr bwMode="auto">
          <a:xfrm>
            <a:off x="6091945" y="4052773"/>
            <a:ext cx="1398677" cy="1398677"/>
          </a:xfrm>
          <a:prstGeom prst="ellipse">
            <a:avLst/>
          </a:prstGeom>
          <a:solidFill>
            <a:srgbClr val="CC691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000" noProof="0">
              <a:latin typeface="+mn-lt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817ACE2F-6065-9749-80C4-B354D9808D0C}"/>
              </a:ext>
            </a:extLst>
          </p:cNvPr>
          <p:cNvSpPr/>
          <p:nvPr userDrawn="1"/>
        </p:nvSpPr>
        <p:spPr bwMode="auto">
          <a:xfrm>
            <a:off x="6545196" y="2587058"/>
            <a:ext cx="1398677" cy="1398677"/>
          </a:xfrm>
          <a:prstGeom prst="ellipse">
            <a:avLst/>
          </a:prstGeom>
          <a:solidFill>
            <a:srgbClr val="FC6D5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sz="2000" noProof="0">
              <a:latin typeface="+mn-lt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9CAB780-98D6-FE4E-AAE2-F4E31D2DBC56}"/>
              </a:ext>
            </a:extLst>
          </p:cNvPr>
          <p:cNvSpPr/>
          <p:nvPr userDrawn="1"/>
        </p:nvSpPr>
        <p:spPr bwMode="auto">
          <a:xfrm>
            <a:off x="10540527" y="4303617"/>
            <a:ext cx="1398677" cy="1398677"/>
          </a:xfrm>
          <a:prstGeom prst="ellipse">
            <a:avLst/>
          </a:prstGeom>
          <a:solidFill>
            <a:srgbClr val="8E97F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sz="2000" noProof="0">
              <a:latin typeface="+mn-lt"/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0F362301-81AC-1749-8A81-29BA42D903AA}"/>
              </a:ext>
            </a:extLst>
          </p:cNvPr>
          <p:cNvSpPr/>
          <p:nvPr userDrawn="1"/>
        </p:nvSpPr>
        <p:spPr bwMode="auto">
          <a:xfrm>
            <a:off x="10288650" y="2492670"/>
            <a:ext cx="1398677" cy="1398677"/>
          </a:xfrm>
          <a:prstGeom prst="ellipse">
            <a:avLst/>
          </a:prstGeom>
          <a:solidFill>
            <a:srgbClr val="59C78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sz="2000" kern="1200" cap="none" noProof="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CC61450C-EA2E-6B4F-844E-B306BBD10FF7}"/>
              </a:ext>
            </a:extLst>
          </p:cNvPr>
          <p:cNvSpPr/>
          <p:nvPr userDrawn="1"/>
        </p:nvSpPr>
        <p:spPr bwMode="auto">
          <a:xfrm>
            <a:off x="8276893" y="34702"/>
            <a:ext cx="1877005" cy="1671351"/>
          </a:xfrm>
          <a:prstGeom prst="ellips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sz="2000" noProof="0">
              <a:latin typeface="+mn-lt"/>
            </a:endParaRP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1ADC0EC-6490-1840-A8F8-59B4145953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50550" y="4538402"/>
            <a:ext cx="1456267" cy="40011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000" dirty="0" smtClean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 algn="ctr" rtl="0"/>
            <a:r>
              <a:rPr lang="de-DE" noProof="0" dirty="0"/>
              <a:t>Community</a:t>
            </a:r>
          </a:p>
        </p:txBody>
      </p:sp>
      <p:sp>
        <p:nvSpPr>
          <p:cNvPr id="23" name="Textplatzhalter 16">
            <a:extLst>
              <a:ext uri="{FF2B5EF4-FFF2-40B4-BE49-F238E27FC236}">
                <a16:creationId xmlns:a16="http://schemas.microsoft.com/office/drawing/2014/main" id="{FCC847DA-25EA-4F4B-9A7E-F7D8C0F229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20404" y="3105811"/>
            <a:ext cx="1634642" cy="400110"/>
          </a:xfrm>
          <a:noFill/>
          <a:ln>
            <a:noFill/>
          </a:ln>
        </p:spPr>
        <p:txBody>
          <a:bodyPr wrap="square" rtlCol="0">
            <a:spAutoFit/>
          </a:bodyPr>
          <a:lstStyle>
            <a:lvl1pPr marL="0" indent="0">
              <a:buNone/>
              <a:defRPr lang="de-DE" sz="2000" kern="1200" cap="none" noProof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algn="ctr" rtl="0"/>
            <a:r>
              <a:rPr lang="de-DE" noProof="0" dirty="0"/>
              <a:t>Environment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9D92DCD-C11E-430A-BE89-4D72FBBAFD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05295"/>
            <a:ext cx="1630278" cy="1493309"/>
          </a:xfrm>
          <a:prstGeom prst="ellipse">
            <a:avLst/>
          </a:prstGeom>
        </p:spPr>
      </p:pic>
      <p:sp>
        <p:nvSpPr>
          <p:cNvPr id="68" name="Textplatzhalter 16">
            <a:extLst>
              <a:ext uri="{FF2B5EF4-FFF2-40B4-BE49-F238E27FC236}">
                <a16:creationId xmlns:a16="http://schemas.microsoft.com/office/drawing/2014/main" id="{45D0215F-62AA-4701-BC0D-A8101750934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175518" y="2972405"/>
            <a:ext cx="1634642" cy="40011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de-DE" sz="2000" kern="1200" cap="none" noProof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algn="ctr" rtl="0"/>
            <a:r>
              <a:rPr lang="de-DE" noProof="0" dirty="0"/>
              <a:t>Motivation</a:t>
            </a:r>
          </a:p>
        </p:txBody>
      </p:sp>
      <p:sp>
        <p:nvSpPr>
          <p:cNvPr id="69" name="Textplatzhalter 16">
            <a:extLst>
              <a:ext uri="{FF2B5EF4-FFF2-40B4-BE49-F238E27FC236}">
                <a16:creationId xmlns:a16="http://schemas.microsoft.com/office/drawing/2014/main" id="{F344FAC0-8E0B-48B8-B665-FB4A6D5B1AB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422544" y="4783421"/>
            <a:ext cx="1634642" cy="400110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de-DE" sz="2000" kern="1200" cap="none" noProof="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marL="0" lvl="0" algn="ctr" rtl="0"/>
            <a:r>
              <a:rPr lang="de-DE" noProof="0" dirty="0"/>
              <a:t>Sport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2DACA527-B44F-4BDD-B5C5-FF3D010D52F3}"/>
              </a:ext>
            </a:extLst>
          </p:cNvPr>
          <p:cNvSpPr/>
          <p:nvPr userDrawn="1"/>
        </p:nvSpPr>
        <p:spPr bwMode="auto">
          <a:xfrm>
            <a:off x="9273689" y="1901850"/>
            <a:ext cx="1213230" cy="1310548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noProof="0">
              <a:latin typeface="+mn-lt"/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44112AF-6241-4318-B89D-8B8E16C85AE9}"/>
              </a:ext>
            </a:extLst>
          </p:cNvPr>
          <p:cNvSpPr/>
          <p:nvPr userDrawn="1"/>
        </p:nvSpPr>
        <p:spPr bwMode="auto">
          <a:xfrm>
            <a:off x="7405568" y="1499880"/>
            <a:ext cx="1528502" cy="1427191"/>
          </a:xfrm>
          <a:prstGeom prst="ellipse">
            <a:avLst/>
          </a:prstGeom>
          <a:solidFill>
            <a:srgbClr val="3C664D">
              <a:alpha val="2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2400" noProof="0" dirty="0">
              <a:latin typeface="+mn-l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3B0A3457-2E02-4523-B22A-203AC7DDE9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5984" y="1296394"/>
            <a:ext cx="2390978" cy="474291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A794EC72-2A19-44E7-B4A8-6BB14E5494A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228413" y="1296394"/>
            <a:ext cx="2427982" cy="47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6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72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ihand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de-DE" noProof="0"/>
            </a:p>
          </p:txBody>
        </p:sp>
        <p:sp>
          <p:nvSpPr>
            <p:cNvPr id="16" name="Freihand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de-DE" noProof="0"/>
            </a:p>
          </p:txBody>
        </p:sp>
        <p:sp>
          <p:nvSpPr>
            <p:cNvPr id="17" name="Freihand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de-DE" noProof="0"/>
            </a:p>
          </p:txBody>
        </p:sp>
        <p:sp>
          <p:nvSpPr>
            <p:cNvPr id="18" name="Freihand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de-DE" noProof="0"/>
            </a:p>
          </p:txBody>
        </p:sp>
        <p:sp>
          <p:nvSpPr>
            <p:cNvPr id="19" name="Freihand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de-DE" noProof="0"/>
            </a:p>
          </p:txBody>
        </p:sp>
        <p:sp>
          <p:nvSpPr>
            <p:cNvPr id="20" name="Freihand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de-DE" noProof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-DE" noProof="0"/>
              <a:t>Textmasterformate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CAC81368-A1D1-4130-A7AA-C81582F3A5F2}" type="slidenum">
              <a:rPr lang="de-DE" noProof="0" smtClean="0"/>
              <a:pPr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9228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C0B2513-30A9-45D5-B9B2-9B0AAABBED07}"/>
              </a:ext>
            </a:extLst>
          </p:cNvPr>
          <p:cNvSpPr txBox="1"/>
          <p:nvPr/>
        </p:nvSpPr>
        <p:spPr>
          <a:xfrm>
            <a:off x="10416480" y="305966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91EA445-FAC1-4C26-BE44-829072749F58}"/>
              </a:ext>
            </a:extLst>
          </p:cNvPr>
          <p:cNvSpPr txBox="1"/>
          <p:nvPr/>
        </p:nvSpPr>
        <p:spPr>
          <a:xfrm>
            <a:off x="6528048" y="3085683"/>
            <a:ext cx="14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Environment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3F87F7A-4FE7-4CC9-B21C-DF8E486FFD75}"/>
              </a:ext>
            </a:extLst>
          </p:cNvPr>
          <p:cNvSpPr txBox="1"/>
          <p:nvPr/>
        </p:nvSpPr>
        <p:spPr>
          <a:xfrm>
            <a:off x="6168008" y="4509120"/>
            <a:ext cx="14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Community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7716816-757D-4FF2-ADB3-65C54D9F9DF5}"/>
              </a:ext>
            </a:extLst>
          </p:cNvPr>
          <p:cNvSpPr txBox="1"/>
          <p:nvPr/>
        </p:nvSpPr>
        <p:spPr>
          <a:xfrm>
            <a:off x="10920536" y="4797663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Sport</a:t>
            </a:r>
          </a:p>
        </p:txBody>
      </p:sp>
    </p:spTree>
    <p:extLst>
      <p:ext uri="{BB962C8B-B14F-4D97-AF65-F5344CB8AC3E}">
        <p14:creationId xmlns:p14="http://schemas.microsoft.com/office/powerpoint/2010/main" val="916318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3131146_TF01036601" id="{C45D53AB-0D15-4BB6-BD4E-46B661FEB422}" vid="{EEEB43A9-D783-4805-BDFA-FD0A7E33A05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Mehrfarbiges Baumdiagramm</Template>
  <TotalTime>0</TotalTime>
  <Words>5</Words>
  <Application>Microsoft Office PowerPoint</Application>
  <PresentationFormat>Breitbild</PresentationFormat>
  <Paragraphs>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Garamond</vt:lpstr>
      <vt:lpstr>Parallaxe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Folientitel hinzufügen – 1</dc:title>
  <dc:subject/>
  <dc:creator>Áron Szabó</dc:creator>
  <cp:keywords/>
  <dc:description/>
  <cp:lastModifiedBy>Áron Szabó</cp:lastModifiedBy>
  <cp:revision>7</cp:revision>
  <dcterms:created xsi:type="dcterms:W3CDTF">2021-05-20T13:22:49Z</dcterms:created>
  <dcterms:modified xsi:type="dcterms:W3CDTF">2021-05-20T15:44:45Z</dcterms:modified>
  <cp:category/>
</cp:coreProperties>
</file>