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5"/>
    <p:restoredTop sz="96208"/>
  </p:normalViewPr>
  <p:slideViewPr>
    <p:cSldViewPr snapToGrid="0" snapToObjects="1">
      <p:cViewPr>
        <p:scale>
          <a:sx n="91" d="100"/>
          <a:sy n="91" d="100"/>
        </p:scale>
        <p:origin x="1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01D9F-EA27-42B1-82DB-8B11A45D6F0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F6482-3A92-4527-BE36-64E781875FF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„ </a:t>
          </a:r>
          <a:r>
            <a:rPr lang="de-DE" dirty="0" err="1"/>
            <a:t>Alone</a:t>
          </a:r>
          <a:r>
            <a:rPr lang="de-DE" dirty="0"/>
            <a:t> </a:t>
          </a:r>
          <a:r>
            <a:rPr lang="de-DE" dirty="0" err="1"/>
            <a:t>we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do so </a:t>
          </a:r>
          <a:r>
            <a:rPr lang="de-DE" dirty="0" err="1"/>
            <a:t>little</a:t>
          </a:r>
          <a:r>
            <a:rPr lang="de-DE" dirty="0"/>
            <a:t>; </a:t>
          </a:r>
          <a:r>
            <a:rPr lang="de-DE" dirty="0" err="1"/>
            <a:t>together</a:t>
          </a:r>
          <a:r>
            <a:rPr lang="de-DE" dirty="0"/>
            <a:t> </a:t>
          </a:r>
          <a:r>
            <a:rPr lang="de-DE" dirty="0" err="1"/>
            <a:t>we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do so </a:t>
          </a:r>
          <a:r>
            <a:rPr lang="de-DE" dirty="0" err="1"/>
            <a:t>much</a:t>
          </a:r>
          <a:r>
            <a:rPr lang="de-DE"/>
            <a:t>.“  - Hellen Keller</a:t>
          </a:r>
          <a:endParaRPr lang="en-US" dirty="0"/>
        </a:p>
      </dgm:t>
    </dgm:pt>
    <dgm:pt modelId="{D3E72BD1-190C-4DF8-8ECE-2A53C752E017}" type="parTrans" cxnId="{F360306F-FFBD-40E6-A19C-CE9447209167}">
      <dgm:prSet/>
      <dgm:spPr/>
      <dgm:t>
        <a:bodyPr/>
        <a:lstStyle/>
        <a:p>
          <a:endParaRPr lang="en-US"/>
        </a:p>
      </dgm:t>
    </dgm:pt>
    <dgm:pt modelId="{81400C24-BB67-4B55-A67A-402BBE94D805}" type="sibTrans" cxnId="{F360306F-FFBD-40E6-A19C-CE9447209167}">
      <dgm:prSet/>
      <dgm:spPr/>
      <dgm:t>
        <a:bodyPr/>
        <a:lstStyle/>
        <a:p>
          <a:endParaRPr lang="en-US"/>
        </a:p>
      </dgm:t>
    </dgm:pt>
    <dgm:pt modelId="{1C6C0875-5510-4EE6-8D21-EFDD0F7FFB2E}" type="pres">
      <dgm:prSet presAssocID="{D1601D9F-EA27-42B1-82DB-8B11A45D6F02}" presName="root" presStyleCnt="0">
        <dgm:presLayoutVars>
          <dgm:dir/>
          <dgm:resizeHandles val="exact"/>
        </dgm:presLayoutVars>
      </dgm:prSet>
      <dgm:spPr/>
    </dgm:pt>
    <dgm:pt modelId="{1282FFC3-4B6F-4776-88EF-1FE68595DE12}" type="pres">
      <dgm:prSet presAssocID="{4B6F6482-3A92-4527-BE36-64E781875FFF}" presName="compNode" presStyleCnt="0"/>
      <dgm:spPr/>
    </dgm:pt>
    <dgm:pt modelId="{0508B92D-271B-422E-80B6-D83C46AF45F2}" type="pres">
      <dgm:prSet presAssocID="{4B6F6482-3A92-4527-BE36-64E781875FF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st"/>
        </a:ext>
      </dgm:extLst>
    </dgm:pt>
    <dgm:pt modelId="{8F5D65FF-C6DB-4FD4-9659-4AD040A56949}" type="pres">
      <dgm:prSet presAssocID="{4B6F6482-3A92-4527-BE36-64E781875FFF}" presName="spaceRect" presStyleCnt="0"/>
      <dgm:spPr/>
    </dgm:pt>
    <dgm:pt modelId="{25F2AFA4-A258-4358-B3FC-C8CC253B71AE}" type="pres">
      <dgm:prSet presAssocID="{4B6F6482-3A92-4527-BE36-64E781875FF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BF80AD2D-4DA6-43E2-A486-A7D5136EBD34}" type="presOf" srcId="{D1601D9F-EA27-42B1-82DB-8B11A45D6F02}" destId="{1C6C0875-5510-4EE6-8D21-EFDD0F7FFB2E}" srcOrd="0" destOrd="0" presId="urn:microsoft.com/office/officeart/2018/2/layout/IconLabelList"/>
    <dgm:cxn modelId="{F360306F-FFBD-40E6-A19C-CE9447209167}" srcId="{D1601D9F-EA27-42B1-82DB-8B11A45D6F02}" destId="{4B6F6482-3A92-4527-BE36-64E781875FFF}" srcOrd="0" destOrd="0" parTransId="{D3E72BD1-190C-4DF8-8ECE-2A53C752E017}" sibTransId="{81400C24-BB67-4B55-A67A-402BBE94D805}"/>
    <dgm:cxn modelId="{76FC1A87-0B92-4E08-B899-195A97F1C0E2}" type="presOf" srcId="{4B6F6482-3A92-4527-BE36-64E781875FFF}" destId="{25F2AFA4-A258-4358-B3FC-C8CC253B71AE}" srcOrd="0" destOrd="0" presId="urn:microsoft.com/office/officeart/2018/2/layout/IconLabelList"/>
    <dgm:cxn modelId="{DA0931B5-8627-4552-9AE3-565B4CDA61CE}" type="presParOf" srcId="{1C6C0875-5510-4EE6-8D21-EFDD0F7FFB2E}" destId="{1282FFC3-4B6F-4776-88EF-1FE68595DE12}" srcOrd="0" destOrd="0" presId="urn:microsoft.com/office/officeart/2018/2/layout/IconLabelList"/>
    <dgm:cxn modelId="{EEA81D71-A113-4CC3-B7B5-A78BBD048F47}" type="presParOf" srcId="{1282FFC3-4B6F-4776-88EF-1FE68595DE12}" destId="{0508B92D-271B-422E-80B6-D83C46AF45F2}" srcOrd="0" destOrd="0" presId="urn:microsoft.com/office/officeart/2018/2/layout/IconLabelList"/>
    <dgm:cxn modelId="{9EB62771-D845-4018-B40C-E4BC8596679B}" type="presParOf" srcId="{1282FFC3-4B6F-4776-88EF-1FE68595DE12}" destId="{8F5D65FF-C6DB-4FD4-9659-4AD040A56949}" srcOrd="1" destOrd="0" presId="urn:microsoft.com/office/officeart/2018/2/layout/IconLabelList"/>
    <dgm:cxn modelId="{0D942750-1E29-4368-AE38-B6F1C6976DAB}" type="presParOf" srcId="{1282FFC3-4B6F-4776-88EF-1FE68595DE12}" destId="{25F2AFA4-A258-4358-B3FC-C8CC253B71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76C44-E795-429F-BD4D-950D4EE0554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A2AFA1-5579-4EBB-ADB3-FBD11375FD6F}">
      <dgm:prSet/>
      <dgm:spPr/>
      <dgm:t>
        <a:bodyPr/>
        <a:lstStyle/>
        <a:p>
          <a:pPr>
            <a:defRPr b="1"/>
          </a:pPr>
          <a:r>
            <a:rPr lang="de-DE"/>
            <a:t>Nail the Problem </a:t>
          </a:r>
          <a:endParaRPr lang="en-US"/>
        </a:p>
      </dgm:t>
    </dgm:pt>
    <dgm:pt modelId="{E4C38E47-24CE-4A2C-A884-DE60964AA52B}" type="parTrans" cxnId="{789115B2-1BF7-40FE-A9EC-6339BF3B3FA0}">
      <dgm:prSet/>
      <dgm:spPr/>
      <dgm:t>
        <a:bodyPr/>
        <a:lstStyle/>
        <a:p>
          <a:endParaRPr lang="en-US"/>
        </a:p>
      </dgm:t>
    </dgm:pt>
    <dgm:pt modelId="{BDD0FDA7-CB6F-4311-9C1E-547070378A71}" type="sibTrans" cxnId="{789115B2-1BF7-40FE-A9EC-6339BF3B3FA0}">
      <dgm:prSet/>
      <dgm:spPr/>
      <dgm:t>
        <a:bodyPr/>
        <a:lstStyle/>
        <a:p>
          <a:endParaRPr lang="en-US"/>
        </a:p>
      </dgm:t>
    </dgm:pt>
    <dgm:pt modelId="{48F9A7B4-9FBA-476C-8482-7EC2780303FF}">
      <dgm:prSet/>
      <dgm:spPr/>
      <dgm:t>
        <a:bodyPr/>
        <a:lstStyle/>
        <a:p>
          <a:r>
            <a:rPr lang="de-DE"/>
            <a:t>Problem Statement</a:t>
          </a:r>
          <a:endParaRPr lang="en-US"/>
        </a:p>
      </dgm:t>
    </dgm:pt>
    <dgm:pt modelId="{BAABFC01-74C4-41CB-8F0F-586A230425DF}" type="parTrans" cxnId="{B8D95E2D-677E-4FB7-A597-43C004A3FAF3}">
      <dgm:prSet/>
      <dgm:spPr/>
      <dgm:t>
        <a:bodyPr/>
        <a:lstStyle/>
        <a:p>
          <a:endParaRPr lang="en-US"/>
        </a:p>
      </dgm:t>
    </dgm:pt>
    <dgm:pt modelId="{44B589B3-D34C-4CD7-AC69-5DA393FE2B94}" type="sibTrans" cxnId="{B8D95E2D-677E-4FB7-A597-43C004A3FAF3}">
      <dgm:prSet/>
      <dgm:spPr/>
      <dgm:t>
        <a:bodyPr/>
        <a:lstStyle/>
        <a:p>
          <a:endParaRPr lang="en-US"/>
        </a:p>
      </dgm:t>
    </dgm:pt>
    <dgm:pt modelId="{6C207480-4216-49AB-AE2B-7F75688C581B}">
      <dgm:prSet/>
      <dgm:spPr/>
      <dgm:t>
        <a:bodyPr/>
        <a:lstStyle/>
        <a:p>
          <a:r>
            <a:rPr lang="de-DE"/>
            <a:t>Empathy Map</a:t>
          </a:r>
          <a:endParaRPr lang="en-US"/>
        </a:p>
      </dgm:t>
    </dgm:pt>
    <dgm:pt modelId="{6728C8AA-5AB5-476A-9BE0-0FBED3A0133B}" type="parTrans" cxnId="{EF3D86C8-D876-4326-A41B-E919ED1A677E}">
      <dgm:prSet/>
      <dgm:spPr/>
      <dgm:t>
        <a:bodyPr/>
        <a:lstStyle/>
        <a:p>
          <a:endParaRPr lang="en-US"/>
        </a:p>
      </dgm:t>
    </dgm:pt>
    <dgm:pt modelId="{7AA4CB6E-A5C8-4F2F-A515-C569F20699C2}" type="sibTrans" cxnId="{EF3D86C8-D876-4326-A41B-E919ED1A677E}">
      <dgm:prSet/>
      <dgm:spPr/>
      <dgm:t>
        <a:bodyPr/>
        <a:lstStyle/>
        <a:p>
          <a:endParaRPr lang="en-US"/>
        </a:p>
      </dgm:t>
    </dgm:pt>
    <dgm:pt modelId="{454B3595-00E9-46FA-8430-8C7996A49186}">
      <dgm:prSet/>
      <dgm:spPr/>
      <dgm:t>
        <a:bodyPr/>
        <a:lstStyle/>
        <a:p>
          <a:r>
            <a:rPr lang="de-DE"/>
            <a:t>Press Release</a:t>
          </a:r>
          <a:endParaRPr lang="en-US"/>
        </a:p>
      </dgm:t>
    </dgm:pt>
    <dgm:pt modelId="{7409AA2A-F544-4F34-AE23-A3DF2296560D}" type="parTrans" cxnId="{7642753D-2C61-46E2-930A-6891CE263F5A}">
      <dgm:prSet/>
      <dgm:spPr/>
      <dgm:t>
        <a:bodyPr/>
        <a:lstStyle/>
        <a:p>
          <a:endParaRPr lang="en-US"/>
        </a:p>
      </dgm:t>
    </dgm:pt>
    <dgm:pt modelId="{BC061306-6DF8-4D9F-A0CC-9A0C2A0F06FA}" type="sibTrans" cxnId="{7642753D-2C61-46E2-930A-6891CE263F5A}">
      <dgm:prSet/>
      <dgm:spPr/>
      <dgm:t>
        <a:bodyPr/>
        <a:lstStyle/>
        <a:p>
          <a:endParaRPr lang="en-US"/>
        </a:p>
      </dgm:t>
    </dgm:pt>
    <dgm:pt modelId="{57A68DC8-9F1B-4C6B-BF76-6B0FFED017AB}">
      <dgm:prSet/>
      <dgm:spPr/>
      <dgm:t>
        <a:bodyPr/>
        <a:lstStyle/>
        <a:p>
          <a:r>
            <a:rPr lang="de-DE"/>
            <a:t>Storyboard</a:t>
          </a:r>
          <a:endParaRPr lang="en-US"/>
        </a:p>
      </dgm:t>
    </dgm:pt>
    <dgm:pt modelId="{42F3CC0C-4174-48F8-A757-67A35BAA1511}" type="parTrans" cxnId="{67D7C45C-382C-4A2E-A9CD-A40BF58CD4B1}">
      <dgm:prSet/>
      <dgm:spPr/>
      <dgm:t>
        <a:bodyPr/>
        <a:lstStyle/>
        <a:p>
          <a:endParaRPr lang="en-US"/>
        </a:p>
      </dgm:t>
    </dgm:pt>
    <dgm:pt modelId="{BA3F3EF1-016A-498D-8D6F-EE1E3B30B2E0}" type="sibTrans" cxnId="{67D7C45C-382C-4A2E-A9CD-A40BF58CD4B1}">
      <dgm:prSet/>
      <dgm:spPr/>
      <dgm:t>
        <a:bodyPr/>
        <a:lstStyle/>
        <a:p>
          <a:endParaRPr lang="en-US"/>
        </a:p>
      </dgm:t>
    </dgm:pt>
    <dgm:pt modelId="{6A8FF89E-89AC-4E71-BAA8-601CE8ACCDBF}">
      <dgm:prSet/>
      <dgm:spPr/>
      <dgm:t>
        <a:bodyPr/>
        <a:lstStyle/>
        <a:p>
          <a:pPr>
            <a:defRPr b="1"/>
          </a:pPr>
          <a:r>
            <a:rPr lang="de-DE"/>
            <a:t>Bring a solution </a:t>
          </a:r>
          <a:endParaRPr lang="en-US"/>
        </a:p>
      </dgm:t>
    </dgm:pt>
    <dgm:pt modelId="{FFDADEDE-8DA5-46C8-9D87-1734747AD7E5}" type="parTrans" cxnId="{D6F9BAF7-225B-4642-BA23-ADF07EF519E9}">
      <dgm:prSet/>
      <dgm:spPr/>
      <dgm:t>
        <a:bodyPr/>
        <a:lstStyle/>
        <a:p>
          <a:endParaRPr lang="en-US"/>
        </a:p>
      </dgm:t>
    </dgm:pt>
    <dgm:pt modelId="{5FC07530-A492-479D-B4C9-D32F85EE45BB}" type="sibTrans" cxnId="{D6F9BAF7-225B-4642-BA23-ADF07EF519E9}">
      <dgm:prSet/>
      <dgm:spPr/>
      <dgm:t>
        <a:bodyPr/>
        <a:lstStyle/>
        <a:p>
          <a:endParaRPr lang="en-US"/>
        </a:p>
      </dgm:t>
    </dgm:pt>
    <dgm:pt modelId="{C82FDC2B-7C58-47F5-812F-00BA05188CE0}">
      <dgm:prSet/>
      <dgm:spPr/>
      <dgm:t>
        <a:bodyPr/>
        <a:lstStyle/>
        <a:p>
          <a:r>
            <a:rPr lang="de-DE"/>
            <a:t>Ideation</a:t>
          </a:r>
          <a:endParaRPr lang="en-US"/>
        </a:p>
      </dgm:t>
    </dgm:pt>
    <dgm:pt modelId="{97879C43-DADD-4C73-BEF7-DBBD00453273}" type="parTrans" cxnId="{4E383CB2-76E2-4743-A2EA-10A1ADE9E180}">
      <dgm:prSet/>
      <dgm:spPr/>
      <dgm:t>
        <a:bodyPr/>
        <a:lstStyle/>
        <a:p>
          <a:endParaRPr lang="en-US"/>
        </a:p>
      </dgm:t>
    </dgm:pt>
    <dgm:pt modelId="{EDE044EC-5446-430A-8B50-C2F77D60C626}" type="sibTrans" cxnId="{4E383CB2-76E2-4743-A2EA-10A1ADE9E180}">
      <dgm:prSet/>
      <dgm:spPr/>
      <dgm:t>
        <a:bodyPr/>
        <a:lstStyle/>
        <a:p>
          <a:endParaRPr lang="en-US"/>
        </a:p>
      </dgm:t>
    </dgm:pt>
    <dgm:pt modelId="{66BBBAD2-EA93-4924-83E6-4C1D62D30472}">
      <dgm:prSet/>
      <dgm:spPr/>
      <dgm:t>
        <a:bodyPr/>
        <a:lstStyle/>
        <a:p>
          <a:r>
            <a:rPr lang="de-DE"/>
            <a:t>Prototype &amp; Test</a:t>
          </a:r>
          <a:endParaRPr lang="en-US"/>
        </a:p>
      </dgm:t>
    </dgm:pt>
    <dgm:pt modelId="{C5D0921D-1A82-4673-B150-D6B31384451B}" type="parTrans" cxnId="{A7AA7ACF-ACF4-4D7F-9121-C095427C48D9}">
      <dgm:prSet/>
      <dgm:spPr/>
      <dgm:t>
        <a:bodyPr/>
        <a:lstStyle/>
        <a:p>
          <a:endParaRPr lang="en-US"/>
        </a:p>
      </dgm:t>
    </dgm:pt>
    <dgm:pt modelId="{29AFA6FB-FF12-4CC3-AF1F-5EF1B3361518}" type="sibTrans" cxnId="{A7AA7ACF-ACF4-4D7F-9121-C095427C48D9}">
      <dgm:prSet/>
      <dgm:spPr/>
      <dgm:t>
        <a:bodyPr/>
        <a:lstStyle/>
        <a:p>
          <a:endParaRPr lang="en-US"/>
        </a:p>
      </dgm:t>
    </dgm:pt>
    <dgm:pt modelId="{EB516374-4C5F-4751-8FF9-93CE853033CA}">
      <dgm:prSet/>
      <dgm:spPr/>
      <dgm:t>
        <a:bodyPr/>
        <a:lstStyle/>
        <a:p>
          <a:r>
            <a:rPr lang="de-DE"/>
            <a:t>Business Model</a:t>
          </a:r>
          <a:endParaRPr lang="en-US"/>
        </a:p>
      </dgm:t>
    </dgm:pt>
    <dgm:pt modelId="{3D38F8EB-1DD3-420A-AA16-7EEB839E0C8D}" type="parTrans" cxnId="{E4359262-6C8E-45EF-9359-A73DEE1016AE}">
      <dgm:prSet/>
      <dgm:spPr/>
      <dgm:t>
        <a:bodyPr/>
        <a:lstStyle/>
        <a:p>
          <a:endParaRPr lang="en-US"/>
        </a:p>
      </dgm:t>
    </dgm:pt>
    <dgm:pt modelId="{3B520439-5FAD-44E9-AAE2-C861FD9170C7}" type="sibTrans" cxnId="{E4359262-6C8E-45EF-9359-A73DEE1016AE}">
      <dgm:prSet/>
      <dgm:spPr/>
      <dgm:t>
        <a:bodyPr/>
        <a:lstStyle/>
        <a:p>
          <a:endParaRPr lang="en-US"/>
        </a:p>
      </dgm:t>
    </dgm:pt>
    <dgm:pt modelId="{7D9940C2-8BC3-4797-A1A7-66CD91FBCA6B}" type="pres">
      <dgm:prSet presAssocID="{90376C44-E795-429F-BD4D-950D4EE05547}" presName="root" presStyleCnt="0">
        <dgm:presLayoutVars>
          <dgm:dir/>
          <dgm:resizeHandles val="exact"/>
        </dgm:presLayoutVars>
      </dgm:prSet>
      <dgm:spPr/>
    </dgm:pt>
    <dgm:pt modelId="{A15BA03C-C4A7-4A2D-BF02-722529F3D96D}" type="pres">
      <dgm:prSet presAssocID="{02A2AFA1-5579-4EBB-ADB3-FBD11375FD6F}" presName="compNode" presStyleCnt="0"/>
      <dgm:spPr/>
    </dgm:pt>
    <dgm:pt modelId="{CA935985-F5A6-4613-A764-FA90F566FA8E}" type="pres">
      <dgm:prSet presAssocID="{02A2AFA1-5579-4EBB-ADB3-FBD11375FD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36BCFF-4772-46CE-9140-A64F84A9A008}" type="pres">
      <dgm:prSet presAssocID="{02A2AFA1-5579-4EBB-ADB3-FBD11375FD6F}" presName="iconSpace" presStyleCnt="0"/>
      <dgm:spPr/>
    </dgm:pt>
    <dgm:pt modelId="{6ADA2754-4809-4649-8E45-F29CCE5CB99A}" type="pres">
      <dgm:prSet presAssocID="{02A2AFA1-5579-4EBB-ADB3-FBD11375FD6F}" presName="parTx" presStyleLbl="revTx" presStyleIdx="0" presStyleCnt="4">
        <dgm:presLayoutVars>
          <dgm:chMax val="0"/>
          <dgm:chPref val="0"/>
        </dgm:presLayoutVars>
      </dgm:prSet>
      <dgm:spPr/>
    </dgm:pt>
    <dgm:pt modelId="{1D9EEC0B-2D6D-4FF1-97FF-B46254A0B09B}" type="pres">
      <dgm:prSet presAssocID="{02A2AFA1-5579-4EBB-ADB3-FBD11375FD6F}" presName="txSpace" presStyleCnt="0"/>
      <dgm:spPr/>
    </dgm:pt>
    <dgm:pt modelId="{1CC063A4-A243-4D6A-96F1-298C9C6CC543}" type="pres">
      <dgm:prSet presAssocID="{02A2AFA1-5579-4EBB-ADB3-FBD11375FD6F}" presName="desTx" presStyleLbl="revTx" presStyleIdx="1" presStyleCnt="4">
        <dgm:presLayoutVars/>
      </dgm:prSet>
      <dgm:spPr/>
    </dgm:pt>
    <dgm:pt modelId="{B302F549-712E-43FE-8A28-66A0E7B72E42}" type="pres">
      <dgm:prSet presAssocID="{BDD0FDA7-CB6F-4311-9C1E-547070378A71}" presName="sibTrans" presStyleCnt="0"/>
      <dgm:spPr/>
    </dgm:pt>
    <dgm:pt modelId="{DC2AFA13-E241-4D65-9C33-82F2E5062312}" type="pres">
      <dgm:prSet presAssocID="{6A8FF89E-89AC-4E71-BAA8-601CE8ACCDBF}" presName="compNode" presStyleCnt="0"/>
      <dgm:spPr/>
    </dgm:pt>
    <dgm:pt modelId="{E9D1379B-554D-403E-839D-7342A41AB77C}" type="pres">
      <dgm:prSet presAssocID="{6A8FF89E-89AC-4E71-BAA8-601CE8ACCD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lben"/>
        </a:ext>
      </dgm:extLst>
    </dgm:pt>
    <dgm:pt modelId="{3B5A64C6-8671-4A4D-96C0-E8E8CBC3AAD1}" type="pres">
      <dgm:prSet presAssocID="{6A8FF89E-89AC-4E71-BAA8-601CE8ACCDBF}" presName="iconSpace" presStyleCnt="0"/>
      <dgm:spPr/>
    </dgm:pt>
    <dgm:pt modelId="{0BC97F5D-6500-4ED2-B594-C12230DB6BCC}" type="pres">
      <dgm:prSet presAssocID="{6A8FF89E-89AC-4E71-BAA8-601CE8ACCDBF}" presName="parTx" presStyleLbl="revTx" presStyleIdx="2" presStyleCnt="4">
        <dgm:presLayoutVars>
          <dgm:chMax val="0"/>
          <dgm:chPref val="0"/>
        </dgm:presLayoutVars>
      </dgm:prSet>
      <dgm:spPr/>
    </dgm:pt>
    <dgm:pt modelId="{75D5DC72-1166-40DA-8247-2A4D065E5A03}" type="pres">
      <dgm:prSet presAssocID="{6A8FF89E-89AC-4E71-BAA8-601CE8ACCDBF}" presName="txSpace" presStyleCnt="0"/>
      <dgm:spPr/>
    </dgm:pt>
    <dgm:pt modelId="{DAD853E9-87BB-41C6-BE29-02B16E01E847}" type="pres">
      <dgm:prSet presAssocID="{6A8FF89E-89AC-4E71-BAA8-601CE8ACCDBF}" presName="desTx" presStyleLbl="revTx" presStyleIdx="3" presStyleCnt="4">
        <dgm:presLayoutVars/>
      </dgm:prSet>
      <dgm:spPr/>
    </dgm:pt>
  </dgm:ptLst>
  <dgm:cxnLst>
    <dgm:cxn modelId="{ABB2EC1B-14BD-4C4C-8020-FE0A6331A265}" type="presOf" srcId="{EB516374-4C5F-4751-8FF9-93CE853033CA}" destId="{DAD853E9-87BB-41C6-BE29-02B16E01E847}" srcOrd="0" destOrd="2" presId="urn:microsoft.com/office/officeart/2018/5/layout/CenteredIconLabelDescriptionList"/>
    <dgm:cxn modelId="{1B931823-852E-41F5-8A46-3ABBE9F624B3}" type="presOf" srcId="{02A2AFA1-5579-4EBB-ADB3-FBD11375FD6F}" destId="{6ADA2754-4809-4649-8E45-F29CCE5CB99A}" srcOrd="0" destOrd="0" presId="urn:microsoft.com/office/officeart/2018/5/layout/CenteredIconLabelDescriptionList"/>
    <dgm:cxn modelId="{226C7A2B-DAF7-4930-AB3C-FFDE2D131B4F}" type="presOf" srcId="{48F9A7B4-9FBA-476C-8482-7EC2780303FF}" destId="{1CC063A4-A243-4D6A-96F1-298C9C6CC543}" srcOrd="0" destOrd="0" presId="urn:microsoft.com/office/officeart/2018/5/layout/CenteredIconLabelDescriptionList"/>
    <dgm:cxn modelId="{B8D95E2D-677E-4FB7-A597-43C004A3FAF3}" srcId="{02A2AFA1-5579-4EBB-ADB3-FBD11375FD6F}" destId="{48F9A7B4-9FBA-476C-8482-7EC2780303FF}" srcOrd="0" destOrd="0" parTransId="{BAABFC01-74C4-41CB-8F0F-586A230425DF}" sibTransId="{44B589B3-D34C-4CD7-AC69-5DA393FE2B94}"/>
    <dgm:cxn modelId="{7642753D-2C61-46E2-930A-6891CE263F5A}" srcId="{02A2AFA1-5579-4EBB-ADB3-FBD11375FD6F}" destId="{454B3595-00E9-46FA-8430-8C7996A49186}" srcOrd="2" destOrd="0" parTransId="{7409AA2A-F544-4F34-AE23-A3DF2296560D}" sibTransId="{BC061306-6DF8-4D9F-A0CC-9A0C2A0F06FA}"/>
    <dgm:cxn modelId="{026EE459-20CD-4078-9BFE-CF7AAC7AF66B}" type="presOf" srcId="{90376C44-E795-429F-BD4D-950D4EE05547}" destId="{7D9940C2-8BC3-4797-A1A7-66CD91FBCA6B}" srcOrd="0" destOrd="0" presId="urn:microsoft.com/office/officeart/2018/5/layout/CenteredIconLabelDescriptionList"/>
    <dgm:cxn modelId="{67D7C45C-382C-4A2E-A9CD-A40BF58CD4B1}" srcId="{02A2AFA1-5579-4EBB-ADB3-FBD11375FD6F}" destId="{57A68DC8-9F1B-4C6B-BF76-6B0FFED017AB}" srcOrd="3" destOrd="0" parTransId="{42F3CC0C-4174-48F8-A757-67A35BAA1511}" sibTransId="{BA3F3EF1-016A-498D-8D6F-EE1E3B30B2E0}"/>
    <dgm:cxn modelId="{E4359262-6C8E-45EF-9359-A73DEE1016AE}" srcId="{6A8FF89E-89AC-4E71-BAA8-601CE8ACCDBF}" destId="{EB516374-4C5F-4751-8FF9-93CE853033CA}" srcOrd="2" destOrd="0" parTransId="{3D38F8EB-1DD3-420A-AA16-7EEB839E0C8D}" sibTransId="{3B520439-5FAD-44E9-AAE2-C861FD9170C7}"/>
    <dgm:cxn modelId="{EAFA287A-1837-42C8-834A-64CD6CF17B86}" type="presOf" srcId="{6A8FF89E-89AC-4E71-BAA8-601CE8ACCDBF}" destId="{0BC97F5D-6500-4ED2-B594-C12230DB6BCC}" srcOrd="0" destOrd="0" presId="urn:microsoft.com/office/officeart/2018/5/layout/CenteredIconLabelDescriptionList"/>
    <dgm:cxn modelId="{E026D47C-A9ED-4890-AF9A-F23D4327583F}" type="presOf" srcId="{57A68DC8-9F1B-4C6B-BF76-6B0FFED017AB}" destId="{1CC063A4-A243-4D6A-96F1-298C9C6CC543}" srcOrd="0" destOrd="3" presId="urn:microsoft.com/office/officeart/2018/5/layout/CenteredIconLabelDescriptionList"/>
    <dgm:cxn modelId="{427E1C89-D284-4ECB-A53A-4BDF65725F87}" type="presOf" srcId="{C82FDC2B-7C58-47F5-812F-00BA05188CE0}" destId="{DAD853E9-87BB-41C6-BE29-02B16E01E847}" srcOrd="0" destOrd="0" presId="urn:microsoft.com/office/officeart/2018/5/layout/CenteredIconLabelDescriptionList"/>
    <dgm:cxn modelId="{789115B2-1BF7-40FE-A9EC-6339BF3B3FA0}" srcId="{90376C44-E795-429F-BD4D-950D4EE05547}" destId="{02A2AFA1-5579-4EBB-ADB3-FBD11375FD6F}" srcOrd="0" destOrd="0" parTransId="{E4C38E47-24CE-4A2C-A884-DE60964AA52B}" sibTransId="{BDD0FDA7-CB6F-4311-9C1E-547070378A71}"/>
    <dgm:cxn modelId="{4E383CB2-76E2-4743-A2EA-10A1ADE9E180}" srcId="{6A8FF89E-89AC-4E71-BAA8-601CE8ACCDBF}" destId="{C82FDC2B-7C58-47F5-812F-00BA05188CE0}" srcOrd="0" destOrd="0" parTransId="{97879C43-DADD-4C73-BEF7-DBBD00453273}" sibTransId="{EDE044EC-5446-430A-8B50-C2F77D60C626}"/>
    <dgm:cxn modelId="{EE115AC0-CC85-4364-9BC3-408A74E10F18}" type="presOf" srcId="{66BBBAD2-EA93-4924-83E6-4C1D62D30472}" destId="{DAD853E9-87BB-41C6-BE29-02B16E01E847}" srcOrd="0" destOrd="1" presId="urn:microsoft.com/office/officeart/2018/5/layout/CenteredIconLabelDescriptionList"/>
    <dgm:cxn modelId="{EF3D86C8-D876-4326-A41B-E919ED1A677E}" srcId="{02A2AFA1-5579-4EBB-ADB3-FBD11375FD6F}" destId="{6C207480-4216-49AB-AE2B-7F75688C581B}" srcOrd="1" destOrd="0" parTransId="{6728C8AA-5AB5-476A-9BE0-0FBED3A0133B}" sibTransId="{7AA4CB6E-A5C8-4F2F-A515-C569F20699C2}"/>
    <dgm:cxn modelId="{2F11D4CB-6469-4B02-BAA3-FCD19D6AAB34}" type="presOf" srcId="{6C207480-4216-49AB-AE2B-7F75688C581B}" destId="{1CC063A4-A243-4D6A-96F1-298C9C6CC543}" srcOrd="0" destOrd="1" presId="urn:microsoft.com/office/officeart/2018/5/layout/CenteredIconLabelDescriptionList"/>
    <dgm:cxn modelId="{A7AA7ACF-ACF4-4D7F-9121-C095427C48D9}" srcId="{6A8FF89E-89AC-4E71-BAA8-601CE8ACCDBF}" destId="{66BBBAD2-EA93-4924-83E6-4C1D62D30472}" srcOrd="1" destOrd="0" parTransId="{C5D0921D-1A82-4673-B150-D6B31384451B}" sibTransId="{29AFA6FB-FF12-4CC3-AF1F-5EF1B3361518}"/>
    <dgm:cxn modelId="{6899A7F4-E130-483C-A58E-5104D819CE9B}" type="presOf" srcId="{454B3595-00E9-46FA-8430-8C7996A49186}" destId="{1CC063A4-A243-4D6A-96F1-298C9C6CC543}" srcOrd="0" destOrd="2" presId="urn:microsoft.com/office/officeart/2018/5/layout/CenteredIconLabelDescriptionList"/>
    <dgm:cxn modelId="{D6F9BAF7-225B-4642-BA23-ADF07EF519E9}" srcId="{90376C44-E795-429F-BD4D-950D4EE05547}" destId="{6A8FF89E-89AC-4E71-BAA8-601CE8ACCDBF}" srcOrd="1" destOrd="0" parTransId="{FFDADEDE-8DA5-46C8-9D87-1734747AD7E5}" sibTransId="{5FC07530-A492-479D-B4C9-D32F85EE45BB}"/>
    <dgm:cxn modelId="{DDC8C56D-3809-49CD-9993-4EBE863DB3DF}" type="presParOf" srcId="{7D9940C2-8BC3-4797-A1A7-66CD91FBCA6B}" destId="{A15BA03C-C4A7-4A2D-BF02-722529F3D96D}" srcOrd="0" destOrd="0" presId="urn:microsoft.com/office/officeart/2018/5/layout/CenteredIconLabelDescriptionList"/>
    <dgm:cxn modelId="{6F141709-9D78-432A-BA01-59CCDCB96D64}" type="presParOf" srcId="{A15BA03C-C4A7-4A2D-BF02-722529F3D96D}" destId="{CA935985-F5A6-4613-A764-FA90F566FA8E}" srcOrd="0" destOrd="0" presId="urn:microsoft.com/office/officeart/2018/5/layout/CenteredIconLabelDescriptionList"/>
    <dgm:cxn modelId="{AB23BD1A-C276-4D75-ADD6-FF65A8C4057A}" type="presParOf" srcId="{A15BA03C-C4A7-4A2D-BF02-722529F3D96D}" destId="{3036BCFF-4772-46CE-9140-A64F84A9A008}" srcOrd="1" destOrd="0" presId="urn:microsoft.com/office/officeart/2018/5/layout/CenteredIconLabelDescriptionList"/>
    <dgm:cxn modelId="{AC63396E-B6BB-47DA-8B66-3E0279D668A6}" type="presParOf" srcId="{A15BA03C-C4A7-4A2D-BF02-722529F3D96D}" destId="{6ADA2754-4809-4649-8E45-F29CCE5CB99A}" srcOrd="2" destOrd="0" presId="urn:microsoft.com/office/officeart/2018/5/layout/CenteredIconLabelDescriptionList"/>
    <dgm:cxn modelId="{FA9C292F-2962-462C-A3C5-F7CCC0BB2795}" type="presParOf" srcId="{A15BA03C-C4A7-4A2D-BF02-722529F3D96D}" destId="{1D9EEC0B-2D6D-4FF1-97FF-B46254A0B09B}" srcOrd="3" destOrd="0" presId="urn:microsoft.com/office/officeart/2018/5/layout/CenteredIconLabelDescriptionList"/>
    <dgm:cxn modelId="{E4B36FEB-F174-42C6-9F72-FB4B38A16250}" type="presParOf" srcId="{A15BA03C-C4A7-4A2D-BF02-722529F3D96D}" destId="{1CC063A4-A243-4D6A-96F1-298C9C6CC543}" srcOrd="4" destOrd="0" presId="urn:microsoft.com/office/officeart/2018/5/layout/CenteredIconLabelDescriptionList"/>
    <dgm:cxn modelId="{06B17C8E-B9A8-488C-BC46-33AFE61543C2}" type="presParOf" srcId="{7D9940C2-8BC3-4797-A1A7-66CD91FBCA6B}" destId="{B302F549-712E-43FE-8A28-66A0E7B72E42}" srcOrd="1" destOrd="0" presId="urn:microsoft.com/office/officeart/2018/5/layout/CenteredIconLabelDescriptionList"/>
    <dgm:cxn modelId="{A9867523-16E2-48DF-8C4D-0B4D371EF75B}" type="presParOf" srcId="{7D9940C2-8BC3-4797-A1A7-66CD91FBCA6B}" destId="{DC2AFA13-E241-4D65-9C33-82F2E5062312}" srcOrd="2" destOrd="0" presId="urn:microsoft.com/office/officeart/2018/5/layout/CenteredIconLabelDescriptionList"/>
    <dgm:cxn modelId="{E345CE6D-F231-440E-A80E-2009BDCD54AC}" type="presParOf" srcId="{DC2AFA13-E241-4D65-9C33-82F2E5062312}" destId="{E9D1379B-554D-403E-839D-7342A41AB77C}" srcOrd="0" destOrd="0" presId="urn:microsoft.com/office/officeart/2018/5/layout/CenteredIconLabelDescriptionList"/>
    <dgm:cxn modelId="{02726CA6-A38C-448D-AF1E-45D8DD1D6F62}" type="presParOf" srcId="{DC2AFA13-E241-4D65-9C33-82F2E5062312}" destId="{3B5A64C6-8671-4A4D-96C0-E8E8CBC3AAD1}" srcOrd="1" destOrd="0" presId="urn:microsoft.com/office/officeart/2018/5/layout/CenteredIconLabelDescriptionList"/>
    <dgm:cxn modelId="{7AE975AB-AD6E-4C7B-A076-0BAC29C90C9C}" type="presParOf" srcId="{DC2AFA13-E241-4D65-9C33-82F2E5062312}" destId="{0BC97F5D-6500-4ED2-B594-C12230DB6BCC}" srcOrd="2" destOrd="0" presId="urn:microsoft.com/office/officeart/2018/5/layout/CenteredIconLabelDescriptionList"/>
    <dgm:cxn modelId="{71569A4F-3BC9-4536-AB90-4AD3AF6ED1CB}" type="presParOf" srcId="{DC2AFA13-E241-4D65-9C33-82F2E5062312}" destId="{75D5DC72-1166-40DA-8247-2A4D065E5A03}" srcOrd="3" destOrd="0" presId="urn:microsoft.com/office/officeart/2018/5/layout/CenteredIconLabelDescriptionList"/>
    <dgm:cxn modelId="{F77C45AA-B8BD-4AB4-B5C1-CF834DDAA075}" type="presParOf" srcId="{DC2AFA13-E241-4D65-9C33-82F2E5062312}" destId="{DAD853E9-87BB-41C6-BE29-02B16E01E84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3BD3A-3537-4ABC-B784-ED4899E3B2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5A7C3-CBE7-446F-82BD-2BB4F9B701C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Good planification </a:t>
          </a:r>
        </a:p>
      </dgm:t>
    </dgm:pt>
    <dgm:pt modelId="{9CFC2EFF-97C6-4F0A-83C9-345012BFC8D3}" type="parTrans" cxnId="{A4920D3A-88AE-4A14-AAC3-EBF17CD2807E}">
      <dgm:prSet/>
      <dgm:spPr/>
      <dgm:t>
        <a:bodyPr/>
        <a:lstStyle/>
        <a:p>
          <a:endParaRPr lang="en-US"/>
        </a:p>
      </dgm:t>
    </dgm:pt>
    <dgm:pt modelId="{6FECA528-18BE-4EB0-BB11-2CAD4B00A9C9}" type="sibTrans" cxnId="{A4920D3A-88AE-4A14-AAC3-EBF17CD2807E}">
      <dgm:prSet/>
      <dgm:spPr/>
      <dgm:t>
        <a:bodyPr/>
        <a:lstStyle/>
        <a:p>
          <a:endParaRPr lang="en-US"/>
        </a:p>
      </dgm:t>
    </dgm:pt>
    <dgm:pt modelId="{2A4BF373-9675-4C0E-A5A6-A14E6BBF777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Learning Experience </a:t>
          </a:r>
          <a:endParaRPr lang="en-US"/>
        </a:p>
      </dgm:t>
    </dgm:pt>
    <dgm:pt modelId="{6F141C65-1379-4407-B333-638548045E2B}" type="parTrans" cxnId="{7BF0D66A-1E7B-4D03-B667-AFC39B592353}">
      <dgm:prSet/>
      <dgm:spPr/>
      <dgm:t>
        <a:bodyPr/>
        <a:lstStyle/>
        <a:p>
          <a:endParaRPr lang="en-US"/>
        </a:p>
      </dgm:t>
    </dgm:pt>
    <dgm:pt modelId="{1D18830D-A2D8-4213-A0F6-B0343D3139B4}" type="sibTrans" cxnId="{7BF0D66A-1E7B-4D03-B667-AFC39B592353}">
      <dgm:prSet/>
      <dgm:spPr/>
      <dgm:t>
        <a:bodyPr/>
        <a:lstStyle/>
        <a:p>
          <a:endParaRPr lang="en-US"/>
        </a:p>
      </dgm:t>
    </dgm:pt>
    <dgm:pt modelId="{CE301644-F39B-40D0-A728-406A4917C1B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Challenging and Confusing</a:t>
          </a:r>
          <a:endParaRPr lang="en-US"/>
        </a:p>
      </dgm:t>
    </dgm:pt>
    <dgm:pt modelId="{DE7AD59D-0609-4305-8951-2559D471AAE8}" type="parTrans" cxnId="{CE3C90D1-C07E-4836-ADC9-AB76F786C470}">
      <dgm:prSet/>
      <dgm:spPr/>
      <dgm:t>
        <a:bodyPr/>
        <a:lstStyle/>
        <a:p>
          <a:endParaRPr lang="en-US"/>
        </a:p>
      </dgm:t>
    </dgm:pt>
    <dgm:pt modelId="{877D91E0-3CE6-4F50-918F-936725EE6615}" type="sibTrans" cxnId="{CE3C90D1-C07E-4836-ADC9-AB76F786C470}">
      <dgm:prSet/>
      <dgm:spPr/>
      <dgm:t>
        <a:bodyPr/>
        <a:lstStyle/>
        <a:p>
          <a:endParaRPr lang="en-US"/>
        </a:p>
      </dgm:t>
    </dgm:pt>
    <dgm:pt modelId="{43DCAEF7-126C-4862-9639-C2C01028281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Innovation process </a:t>
          </a:r>
          <a:endParaRPr lang="en-US"/>
        </a:p>
      </dgm:t>
    </dgm:pt>
    <dgm:pt modelId="{67379682-83D5-446D-B0C3-3B59B9382355}" type="parTrans" cxnId="{8E538B7F-63F5-432A-80A2-17921987FBC1}">
      <dgm:prSet/>
      <dgm:spPr/>
      <dgm:t>
        <a:bodyPr/>
        <a:lstStyle/>
        <a:p>
          <a:endParaRPr lang="en-US"/>
        </a:p>
      </dgm:t>
    </dgm:pt>
    <dgm:pt modelId="{5D5EF82D-B478-4AC2-BBC0-C785ACBA0076}" type="sibTrans" cxnId="{8E538B7F-63F5-432A-80A2-17921987FBC1}">
      <dgm:prSet/>
      <dgm:spPr/>
      <dgm:t>
        <a:bodyPr/>
        <a:lstStyle/>
        <a:p>
          <a:endParaRPr lang="en-US"/>
        </a:p>
      </dgm:t>
    </dgm:pt>
    <dgm:pt modelId="{BDB7E38F-D068-4B94-A497-3880F78ACCD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Prototyping</a:t>
          </a:r>
          <a:endParaRPr lang="en-US"/>
        </a:p>
      </dgm:t>
    </dgm:pt>
    <dgm:pt modelId="{30CB182E-6B0E-4620-8D2C-FC3DB54FC6C8}" type="parTrans" cxnId="{30D97868-6063-4B45-A290-EAB980A03002}">
      <dgm:prSet/>
      <dgm:spPr/>
      <dgm:t>
        <a:bodyPr/>
        <a:lstStyle/>
        <a:p>
          <a:endParaRPr lang="en-US"/>
        </a:p>
      </dgm:t>
    </dgm:pt>
    <dgm:pt modelId="{D4706F7F-43C4-4734-8D58-09845964CE13}" type="sibTrans" cxnId="{30D97868-6063-4B45-A290-EAB980A03002}">
      <dgm:prSet/>
      <dgm:spPr/>
      <dgm:t>
        <a:bodyPr/>
        <a:lstStyle/>
        <a:p>
          <a:endParaRPr lang="en-US"/>
        </a:p>
      </dgm:t>
    </dgm:pt>
    <dgm:pt modelId="{1BE701E9-5B6F-41EE-8885-522C6B5F103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Entrepreneurial Mindset</a:t>
          </a:r>
          <a:endParaRPr lang="en-US"/>
        </a:p>
      </dgm:t>
    </dgm:pt>
    <dgm:pt modelId="{5D0802CE-5300-45EE-AADD-35E172E1FB47}" type="parTrans" cxnId="{55C6BDA9-CB15-4920-9C31-4FCDF6B6C59B}">
      <dgm:prSet/>
      <dgm:spPr/>
      <dgm:t>
        <a:bodyPr/>
        <a:lstStyle/>
        <a:p>
          <a:endParaRPr lang="en-US"/>
        </a:p>
      </dgm:t>
    </dgm:pt>
    <dgm:pt modelId="{974FE724-1172-47F3-BEE0-C6D1C6112393}" type="sibTrans" cxnId="{55C6BDA9-CB15-4920-9C31-4FCDF6B6C59B}">
      <dgm:prSet/>
      <dgm:spPr/>
      <dgm:t>
        <a:bodyPr/>
        <a:lstStyle/>
        <a:p>
          <a:endParaRPr lang="en-US"/>
        </a:p>
      </dgm:t>
    </dgm:pt>
    <dgm:pt modelId="{07AEE0BE-9858-491D-A70C-70D25799B2C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…</a:t>
          </a:r>
          <a:endParaRPr lang="en-US"/>
        </a:p>
      </dgm:t>
    </dgm:pt>
    <dgm:pt modelId="{86C000AE-DC63-4EAE-989B-172879B85EFC}" type="parTrans" cxnId="{4913C1EE-CEB6-45A4-9AAB-417C5906BBFB}">
      <dgm:prSet/>
      <dgm:spPr/>
      <dgm:t>
        <a:bodyPr/>
        <a:lstStyle/>
        <a:p>
          <a:endParaRPr lang="en-US"/>
        </a:p>
      </dgm:t>
    </dgm:pt>
    <dgm:pt modelId="{54F6EA7C-A357-4D61-B360-4AE074C7B863}" type="sibTrans" cxnId="{4913C1EE-CEB6-45A4-9AAB-417C5906BBFB}">
      <dgm:prSet/>
      <dgm:spPr/>
      <dgm:t>
        <a:bodyPr/>
        <a:lstStyle/>
        <a:p>
          <a:endParaRPr lang="en-US"/>
        </a:p>
      </dgm:t>
    </dgm:pt>
    <dgm:pt modelId="{A78D3065-8B84-4BF5-ACC4-6ECB9E5F73B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Dare </a:t>
          </a:r>
          <a:endParaRPr lang="en-US"/>
        </a:p>
      </dgm:t>
    </dgm:pt>
    <dgm:pt modelId="{CD791749-96E2-44C4-B038-A676B5056A0A}" type="parTrans" cxnId="{B41B0DA7-5CF4-492D-AA2C-27A3FE838564}">
      <dgm:prSet/>
      <dgm:spPr/>
      <dgm:t>
        <a:bodyPr/>
        <a:lstStyle/>
        <a:p>
          <a:endParaRPr lang="en-US"/>
        </a:p>
      </dgm:t>
    </dgm:pt>
    <dgm:pt modelId="{32390A1A-B244-4A7F-9610-BF953E1949C0}" type="sibTrans" cxnId="{B41B0DA7-5CF4-492D-AA2C-27A3FE838564}">
      <dgm:prSet/>
      <dgm:spPr/>
      <dgm:t>
        <a:bodyPr/>
        <a:lstStyle/>
        <a:p>
          <a:endParaRPr lang="en-US"/>
        </a:p>
      </dgm:t>
    </dgm:pt>
    <dgm:pt modelId="{81546F7E-19A6-4DDA-BABB-20098EF5BBAA}" type="pres">
      <dgm:prSet presAssocID="{49E3BD3A-3537-4ABC-B784-ED4899E3B2F8}" presName="root" presStyleCnt="0">
        <dgm:presLayoutVars>
          <dgm:dir/>
          <dgm:resizeHandles val="exact"/>
        </dgm:presLayoutVars>
      </dgm:prSet>
      <dgm:spPr/>
    </dgm:pt>
    <dgm:pt modelId="{F2AEA8A2-FFEC-4D01-AC21-BCBBE7623D4A}" type="pres">
      <dgm:prSet presAssocID="{F425A7C3-CBE7-446F-82BD-2BB4F9B701C0}" presName="compNode" presStyleCnt="0"/>
      <dgm:spPr/>
    </dgm:pt>
    <dgm:pt modelId="{60618F33-A5C8-4B41-8C44-48735F055F29}" type="pres">
      <dgm:prSet presAssocID="{F425A7C3-CBE7-446F-82BD-2BB4F9B701C0}" presName="bgRect" presStyleLbl="bgShp" presStyleIdx="0" presStyleCnt="3"/>
      <dgm:spPr/>
    </dgm:pt>
    <dgm:pt modelId="{2A5F0B56-6FD9-4AEB-AB57-79B86F8BCFD4}" type="pres">
      <dgm:prSet presAssocID="{F425A7C3-CBE7-446F-82BD-2BB4F9B701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13E80C0-5957-49E3-B3A9-45D57F93CED3}" type="pres">
      <dgm:prSet presAssocID="{F425A7C3-CBE7-446F-82BD-2BB4F9B701C0}" presName="spaceRect" presStyleCnt="0"/>
      <dgm:spPr/>
    </dgm:pt>
    <dgm:pt modelId="{2E6B7E37-BD1A-4D4D-9DC8-4EFE48F9C096}" type="pres">
      <dgm:prSet presAssocID="{F425A7C3-CBE7-446F-82BD-2BB4F9B701C0}" presName="parTx" presStyleLbl="revTx" presStyleIdx="0" presStyleCnt="4">
        <dgm:presLayoutVars>
          <dgm:chMax val="0"/>
          <dgm:chPref val="0"/>
        </dgm:presLayoutVars>
      </dgm:prSet>
      <dgm:spPr/>
    </dgm:pt>
    <dgm:pt modelId="{608150F1-0E35-42A0-9D42-D1565A67A020}" type="pres">
      <dgm:prSet presAssocID="{6FECA528-18BE-4EB0-BB11-2CAD4B00A9C9}" presName="sibTrans" presStyleCnt="0"/>
      <dgm:spPr/>
    </dgm:pt>
    <dgm:pt modelId="{04B36A52-DC06-4B03-82B1-D132020A7D7E}" type="pres">
      <dgm:prSet presAssocID="{2A4BF373-9675-4C0E-A5A6-A14E6BBF7775}" presName="compNode" presStyleCnt="0"/>
      <dgm:spPr/>
    </dgm:pt>
    <dgm:pt modelId="{E4DDBB2D-2945-4C15-A84D-D9C17D608E11}" type="pres">
      <dgm:prSet presAssocID="{2A4BF373-9675-4C0E-A5A6-A14E6BBF7775}" presName="bgRect" presStyleLbl="bgShp" presStyleIdx="1" presStyleCnt="3"/>
      <dgm:spPr/>
    </dgm:pt>
    <dgm:pt modelId="{F311CD0D-8673-4431-9CAA-ACD0BB948A93}" type="pres">
      <dgm:prSet presAssocID="{2A4BF373-9675-4C0E-A5A6-A14E6BBF77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378F1A-AF47-4665-9BAC-C773DAA81541}" type="pres">
      <dgm:prSet presAssocID="{2A4BF373-9675-4C0E-A5A6-A14E6BBF7775}" presName="spaceRect" presStyleCnt="0"/>
      <dgm:spPr/>
    </dgm:pt>
    <dgm:pt modelId="{27A157F2-9CD5-4ABC-A854-C9020C8D6919}" type="pres">
      <dgm:prSet presAssocID="{2A4BF373-9675-4C0E-A5A6-A14E6BBF7775}" presName="parTx" presStyleLbl="revTx" presStyleIdx="1" presStyleCnt="4">
        <dgm:presLayoutVars>
          <dgm:chMax val="0"/>
          <dgm:chPref val="0"/>
        </dgm:presLayoutVars>
      </dgm:prSet>
      <dgm:spPr/>
    </dgm:pt>
    <dgm:pt modelId="{A132C065-6CAF-4A88-8483-FE2A4B1ACCD8}" type="pres">
      <dgm:prSet presAssocID="{2A4BF373-9675-4C0E-A5A6-A14E6BBF7775}" presName="desTx" presStyleLbl="revTx" presStyleIdx="2" presStyleCnt="4">
        <dgm:presLayoutVars/>
      </dgm:prSet>
      <dgm:spPr/>
    </dgm:pt>
    <dgm:pt modelId="{9FF25BD7-42A7-4847-A34A-131C2D18DA50}" type="pres">
      <dgm:prSet presAssocID="{1D18830D-A2D8-4213-A0F6-B0343D3139B4}" presName="sibTrans" presStyleCnt="0"/>
      <dgm:spPr/>
    </dgm:pt>
    <dgm:pt modelId="{3C994848-DB47-48BD-897B-CFB279B30530}" type="pres">
      <dgm:prSet presAssocID="{A78D3065-8B84-4BF5-ACC4-6ECB9E5F73B4}" presName="compNode" presStyleCnt="0"/>
      <dgm:spPr/>
    </dgm:pt>
    <dgm:pt modelId="{0937471F-336A-4EDF-8359-8AE896C08306}" type="pres">
      <dgm:prSet presAssocID="{A78D3065-8B84-4BF5-ACC4-6ECB9E5F73B4}" presName="bgRect" presStyleLbl="bgShp" presStyleIdx="2" presStyleCnt="3"/>
      <dgm:spPr/>
    </dgm:pt>
    <dgm:pt modelId="{B8E2D0D9-FFAA-45EE-AD5D-DCDA489A67D5}" type="pres">
      <dgm:prSet presAssocID="{A78D3065-8B84-4BF5-ACC4-6ECB9E5F73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öwe"/>
        </a:ext>
      </dgm:extLst>
    </dgm:pt>
    <dgm:pt modelId="{3633CD86-150D-4782-B671-EA3F4CCEFE9D}" type="pres">
      <dgm:prSet presAssocID="{A78D3065-8B84-4BF5-ACC4-6ECB9E5F73B4}" presName="spaceRect" presStyleCnt="0"/>
      <dgm:spPr/>
    </dgm:pt>
    <dgm:pt modelId="{71F8283D-8B70-4BCE-A70E-ACDCB30BBFFA}" type="pres">
      <dgm:prSet presAssocID="{A78D3065-8B84-4BF5-ACC4-6ECB9E5F73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45A909-D21B-44AA-B225-E80D78389978}" type="presOf" srcId="{F425A7C3-CBE7-446F-82BD-2BB4F9B701C0}" destId="{2E6B7E37-BD1A-4D4D-9DC8-4EFE48F9C096}" srcOrd="0" destOrd="0" presId="urn:microsoft.com/office/officeart/2018/2/layout/IconVerticalSolidList"/>
    <dgm:cxn modelId="{52F85026-8625-4E5B-B5FB-E3BA79D21D75}" type="presOf" srcId="{A78D3065-8B84-4BF5-ACC4-6ECB9E5F73B4}" destId="{71F8283D-8B70-4BCE-A70E-ACDCB30BBFFA}" srcOrd="0" destOrd="0" presId="urn:microsoft.com/office/officeart/2018/2/layout/IconVerticalSolidList"/>
    <dgm:cxn modelId="{6DB27633-53C9-46D0-A02F-0282C2176EE3}" type="presOf" srcId="{43DCAEF7-126C-4862-9639-C2C01028281F}" destId="{A132C065-6CAF-4A88-8483-FE2A4B1ACCD8}" srcOrd="0" destOrd="1" presId="urn:microsoft.com/office/officeart/2018/2/layout/IconVerticalSolidList"/>
    <dgm:cxn modelId="{A4920D3A-88AE-4A14-AAC3-EBF17CD2807E}" srcId="{49E3BD3A-3537-4ABC-B784-ED4899E3B2F8}" destId="{F425A7C3-CBE7-446F-82BD-2BB4F9B701C0}" srcOrd="0" destOrd="0" parTransId="{9CFC2EFF-97C6-4F0A-83C9-345012BFC8D3}" sibTransId="{6FECA528-18BE-4EB0-BB11-2CAD4B00A9C9}"/>
    <dgm:cxn modelId="{9A69923B-7C37-412F-8758-C5C5B4232F39}" type="presOf" srcId="{1BE701E9-5B6F-41EE-8885-522C6B5F1032}" destId="{A132C065-6CAF-4A88-8483-FE2A4B1ACCD8}" srcOrd="0" destOrd="3" presId="urn:microsoft.com/office/officeart/2018/2/layout/IconVerticalSolidList"/>
    <dgm:cxn modelId="{A189D451-BF0D-4370-BA62-D1F1354BFDEF}" type="presOf" srcId="{CE301644-F39B-40D0-A728-406A4917C1B9}" destId="{A132C065-6CAF-4A88-8483-FE2A4B1ACCD8}" srcOrd="0" destOrd="0" presId="urn:microsoft.com/office/officeart/2018/2/layout/IconVerticalSolidList"/>
    <dgm:cxn modelId="{BB79CE5B-8251-42C7-A2FB-BBBC55C026E0}" type="presOf" srcId="{07AEE0BE-9858-491D-A70C-70D25799B2C4}" destId="{A132C065-6CAF-4A88-8483-FE2A4B1ACCD8}" srcOrd="0" destOrd="4" presId="urn:microsoft.com/office/officeart/2018/2/layout/IconVerticalSolidList"/>
    <dgm:cxn modelId="{D5E56963-1591-4188-B1BB-B9C6591CF972}" type="presOf" srcId="{BDB7E38F-D068-4B94-A497-3880F78ACCD8}" destId="{A132C065-6CAF-4A88-8483-FE2A4B1ACCD8}" srcOrd="0" destOrd="2" presId="urn:microsoft.com/office/officeart/2018/2/layout/IconVerticalSolidList"/>
    <dgm:cxn modelId="{30D97868-6063-4B45-A290-EAB980A03002}" srcId="{2A4BF373-9675-4C0E-A5A6-A14E6BBF7775}" destId="{BDB7E38F-D068-4B94-A497-3880F78ACCD8}" srcOrd="2" destOrd="0" parTransId="{30CB182E-6B0E-4620-8D2C-FC3DB54FC6C8}" sibTransId="{D4706F7F-43C4-4734-8D58-09845964CE13}"/>
    <dgm:cxn modelId="{7BF0D66A-1E7B-4D03-B667-AFC39B592353}" srcId="{49E3BD3A-3537-4ABC-B784-ED4899E3B2F8}" destId="{2A4BF373-9675-4C0E-A5A6-A14E6BBF7775}" srcOrd="1" destOrd="0" parTransId="{6F141C65-1379-4407-B333-638548045E2B}" sibTransId="{1D18830D-A2D8-4213-A0F6-B0343D3139B4}"/>
    <dgm:cxn modelId="{8E538B7F-63F5-432A-80A2-17921987FBC1}" srcId="{2A4BF373-9675-4C0E-A5A6-A14E6BBF7775}" destId="{43DCAEF7-126C-4862-9639-C2C01028281F}" srcOrd="1" destOrd="0" parTransId="{67379682-83D5-446D-B0C3-3B59B9382355}" sibTransId="{5D5EF82D-B478-4AC2-BBC0-C785ACBA0076}"/>
    <dgm:cxn modelId="{101F7F86-8BE8-45A4-9B1B-E26BCCA8F745}" type="presOf" srcId="{49E3BD3A-3537-4ABC-B784-ED4899E3B2F8}" destId="{81546F7E-19A6-4DDA-BABB-20098EF5BBAA}" srcOrd="0" destOrd="0" presId="urn:microsoft.com/office/officeart/2018/2/layout/IconVerticalSolidList"/>
    <dgm:cxn modelId="{B41B0DA7-5CF4-492D-AA2C-27A3FE838564}" srcId="{49E3BD3A-3537-4ABC-B784-ED4899E3B2F8}" destId="{A78D3065-8B84-4BF5-ACC4-6ECB9E5F73B4}" srcOrd="2" destOrd="0" parTransId="{CD791749-96E2-44C4-B038-A676B5056A0A}" sibTransId="{32390A1A-B244-4A7F-9610-BF953E1949C0}"/>
    <dgm:cxn modelId="{55C6BDA9-CB15-4920-9C31-4FCDF6B6C59B}" srcId="{2A4BF373-9675-4C0E-A5A6-A14E6BBF7775}" destId="{1BE701E9-5B6F-41EE-8885-522C6B5F1032}" srcOrd="3" destOrd="0" parTransId="{5D0802CE-5300-45EE-AADD-35E172E1FB47}" sibTransId="{974FE724-1172-47F3-BEE0-C6D1C6112393}"/>
    <dgm:cxn modelId="{CE3C90D1-C07E-4836-ADC9-AB76F786C470}" srcId="{2A4BF373-9675-4C0E-A5A6-A14E6BBF7775}" destId="{CE301644-F39B-40D0-A728-406A4917C1B9}" srcOrd="0" destOrd="0" parTransId="{DE7AD59D-0609-4305-8951-2559D471AAE8}" sibTransId="{877D91E0-3CE6-4F50-918F-936725EE6615}"/>
    <dgm:cxn modelId="{9459BBE0-0109-4D9F-AAC9-24EF149BE838}" type="presOf" srcId="{2A4BF373-9675-4C0E-A5A6-A14E6BBF7775}" destId="{27A157F2-9CD5-4ABC-A854-C9020C8D6919}" srcOrd="0" destOrd="0" presId="urn:microsoft.com/office/officeart/2018/2/layout/IconVerticalSolidList"/>
    <dgm:cxn modelId="{4913C1EE-CEB6-45A4-9AAB-417C5906BBFB}" srcId="{2A4BF373-9675-4C0E-A5A6-A14E6BBF7775}" destId="{07AEE0BE-9858-491D-A70C-70D25799B2C4}" srcOrd="4" destOrd="0" parTransId="{86C000AE-DC63-4EAE-989B-172879B85EFC}" sibTransId="{54F6EA7C-A357-4D61-B360-4AE074C7B863}"/>
    <dgm:cxn modelId="{10B20C6A-B89F-4561-9C97-EFEAA8DC372B}" type="presParOf" srcId="{81546F7E-19A6-4DDA-BABB-20098EF5BBAA}" destId="{F2AEA8A2-FFEC-4D01-AC21-BCBBE7623D4A}" srcOrd="0" destOrd="0" presId="urn:microsoft.com/office/officeart/2018/2/layout/IconVerticalSolidList"/>
    <dgm:cxn modelId="{19480047-8878-4E61-A6B7-DE7869ECB991}" type="presParOf" srcId="{F2AEA8A2-FFEC-4D01-AC21-BCBBE7623D4A}" destId="{60618F33-A5C8-4B41-8C44-48735F055F29}" srcOrd="0" destOrd="0" presId="urn:microsoft.com/office/officeart/2018/2/layout/IconVerticalSolidList"/>
    <dgm:cxn modelId="{EB7BF3CA-E1C8-4536-96D2-A205DB2B31BB}" type="presParOf" srcId="{F2AEA8A2-FFEC-4D01-AC21-BCBBE7623D4A}" destId="{2A5F0B56-6FD9-4AEB-AB57-79B86F8BCFD4}" srcOrd="1" destOrd="0" presId="urn:microsoft.com/office/officeart/2018/2/layout/IconVerticalSolidList"/>
    <dgm:cxn modelId="{B5C4D025-43F5-4176-8181-BFF7FA543705}" type="presParOf" srcId="{F2AEA8A2-FFEC-4D01-AC21-BCBBE7623D4A}" destId="{E13E80C0-5957-49E3-B3A9-45D57F93CED3}" srcOrd="2" destOrd="0" presId="urn:microsoft.com/office/officeart/2018/2/layout/IconVerticalSolidList"/>
    <dgm:cxn modelId="{C65FE492-6060-4328-89EE-552BE39C06DB}" type="presParOf" srcId="{F2AEA8A2-FFEC-4D01-AC21-BCBBE7623D4A}" destId="{2E6B7E37-BD1A-4D4D-9DC8-4EFE48F9C096}" srcOrd="3" destOrd="0" presId="urn:microsoft.com/office/officeart/2018/2/layout/IconVerticalSolidList"/>
    <dgm:cxn modelId="{849961D7-D770-4946-853D-9212ACF7750C}" type="presParOf" srcId="{81546F7E-19A6-4DDA-BABB-20098EF5BBAA}" destId="{608150F1-0E35-42A0-9D42-D1565A67A020}" srcOrd="1" destOrd="0" presId="urn:microsoft.com/office/officeart/2018/2/layout/IconVerticalSolidList"/>
    <dgm:cxn modelId="{856FEC0B-88FB-4ABA-A6A1-4E85118F0153}" type="presParOf" srcId="{81546F7E-19A6-4DDA-BABB-20098EF5BBAA}" destId="{04B36A52-DC06-4B03-82B1-D132020A7D7E}" srcOrd="2" destOrd="0" presId="urn:microsoft.com/office/officeart/2018/2/layout/IconVerticalSolidList"/>
    <dgm:cxn modelId="{0286AEFB-5D14-4D84-99E0-B6E4B7DB1D7D}" type="presParOf" srcId="{04B36A52-DC06-4B03-82B1-D132020A7D7E}" destId="{E4DDBB2D-2945-4C15-A84D-D9C17D608E11}" srcOrd="0" destOrd="0" presId="urn:microsoft.com/office/officeart/2018/2/layout/IconVerticalSolidList"/>
    <dgm:cxn modelId="{0B7E6264-893C-474E-9BB4-6D82FEB44BFC}" type="presParOf" srcId="{04B36A52-DC06-4B03-82B1-D132020A7D7E}" destId="{F311CD0D-8673-4431-9CAA-ACD0BB948A93}" srcOrd="1" destOrd="0" presId="urn:microsoft.com/office/officeart/2018/2/layout/IconVerticalSolidList"/>
    <dgm:cxn modelId="{84F1766C-8DA9-4AC1-AD14-27B39A4BBC24}" type="presParOf" srcId="{04B36A52-DC06-4B03-82B1-D132020A7D7E}" destId="{B8378F1A-AF47-4665-9BAC-C773DAA81541}" srcOrd="2" destOrd="0" presId="urn:microsoft.com/office/officeart/2018/2/layout/IconVerticalSolidList"/>
    <dgm:cxn modelId="{0A5D7F34-3A1C-4665-9E50-F29139241968}" type="presParOf" srcId="{04B36A52-DC06-4B03-82B1-D132020A7D7E}" destId="{27A157F2-9CD5-4ABC-A854-C9020C8D6919}" srcOrd="3" destOrd="0" presId="urn:microsoft.com/office/officeart/2018/2/layout/IconVerticalSolidList"/>
    <dgm:cxn modelId="{55ED5330-4453-45C2-BECE-B195E24A3E05}" type="presParOf" srcId="{04B36A52-DC06-4B03-82B1-D132020A7D7E}" destId="{A132C065-6CAF-4A88-8483-FE2A4B1ACCD8}" srcOrd="4" destOrd="0" presId="urn:microsoft.com/office/officeart/2018/2/layout/IconVerticalSolidList"/>
    <dgm:cxn modelId="{11E0227B-AD5E-4D86-8400-A7BDBD64756E}" type="presParOf" srcId="{81546F7E-19A6-4DDA-BABB-20098EF5BBAA}" destId="{9FF25BD7-42A7-4847-A34A-131C2D18DA50}" srcOrd="3" destOrd="0" presId="urn:microsoft.com/office/officeart/2018/2/layout/IconVerticalSolidList"/>
    <dgm:cxn modelId="{730F9E34-059B-45CF-8AFA-F8560E7F5942}" type="presParOf" srcId="{81546F7E-19A6-4DDA-BABB-20098EF5BBAA}" destId="{3C994848-DB47-48BD-897B-CFB279B30530}" srcOrd="4" destOrd="0" presId="urn:microsoft.com/office/officeart/2018/2/layout/IconVerticalSolidList"/>
    <dgm:cxn modelId="{871BD54B-89AE-4666-B00A-26E610C44AF8}" type="presParOf" srcId="{3C994848-DB47-48BD-897B-CFB279B30530}" destId="{0937471F-336A-4EDF-8359-8AE896C08306}" srcOrd="0" destOrd="0" presId="urn:microsoft.com/office/officeart/2018/2/layout/IconVerticalSolidList"/>
    <dgm:cxn modelId="{C4D3C505-CF7E-4DE9-96FE-799744552035}" type="presParOf" srcId="{3C994848-DB47-48BD-897B-CFB279B30530}" destId="{B8E2D0D9-FFAA-45EE-AD5D-DCDA489A67D5}" srcOrd="1" destOrd="0" presId="urn:microsoft.com/office/officeart/2018/2/layout/IconVerticalSolidList"/>
    <dgm:cxn modelId="{3D676923-6DBC-477F-950C-BE9CEA257CA6}" type="presParOf" srcId="{3C994848-DB47-48BD-897B-CFB279B30530}" destId="{3633CD86-150D-4782-B671-EA3F4CCEFE9D}" srcOrd="2" destOrd="0" presId="urn:microsoft.com/office/officeart/2018/2/layout/IconVerticalSolidList"/>
    <dgm:cxn modelId="{2DC1ED0A-9CE4-4B74-B178-A224FD695765}" type="presParOf" srcId="{3C994848-DB47-48BD-897B-CFB279B30530}" destId="{71F8283D-8B70-4BCE-A70E-ACDCB30BBF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8B92D-271B-422E-80B6-D83C46AF45F2}">
      <dsp:nvSpPr>
        <dsp:cNvPr id="0" name=""/>
        <dsp:cNvSpPr/>
      </dsp:nvSpPr>
      <dsp:spPr>
        <a:xfrm>
          <a:off x="1242807" y="39885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2AFA4-A258-4358-B3FC-C8CC253B71AE}">
      <dsp:nvSpPr>
        <dsp:cNvPr id="0" name=""/>
        <dsp:cNvSpPr/>
      </dsp:nvSpPr>
      <dsp:spPr>
        <a:xfrm>
          <a:off x="54807" y="28130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„ </a:t>
          </a:r>
          <a:r>
            <a:rPr lang="de-DE" sz="2300" kern="1200" dirty="0" err="1"/>
            <a:t>Alone</a:t>
          </a:r>
          <a:r>
            <a:rPr lang="de-DE" sz="2300" kern="1200" dirty="0"/>
            <a:t> </a:t>
          </a:r>
          <a:r>
            <a:rPr lang="de-DE" sz="2300" kern="1200" dirty="0" err="1"/>
            <a:t>we</a:t>
          </a:r>
          <a:r>
            <a:rPr lang="de-DE" sz="2300" kern="1200" dirty="0"/>
            <a:t> </a:t>
          </a:r>
          <a:r>
            <a:rPr lang="de-DE" sz="2300" kern="1200" dirty="0" err="1"/>
            <a:t>can</a:t>
          </a:r>
          <a:r>
            <a:rPr lang="de-DE" sz="2300" kern="1200" dirty="0"/>
            <a:t> do so </a:t>
          </a:r>
          <a:r>
            <a:rPr lang="de-DE" sz="2300" kern="1200" dirty="0" err="1"/>
            <a:t>little</a:t>
          </a:r>
          <a:r>
            <a:rPr lang="de-DE" sz="2300" kern="1200" dirty="0"/>
            <a:t>; </a:t>
          </a:r>
          <a:r>
            <a:rPr lang="de-DE" sz="2300" kern="1200" dirty="0" err="1"/>
            <a:t>together</a:t>
          </a:r>
          <a:r>
            <a:rPr lang="de-DE" sz="2300" kern="1200" dirty="0"/>
            <a:t> </a:t>
          </a:r>
          <a:r>
            <a:rPr lang="de-DE" sz="2300" kern="1200" dirty="0" err="1"/>
            <a:t>we</a:t>
          </a:r>
          <a:r>
            <a:rPr lang="de-DE" sz="2300" kern="1200" dirty="0"/>
            <a:t> </a:t>
          </a:r>
          <a:r>
            <a:rPr lang="de-DE" sz="2300" kern="1200" dirty="0" err="1"/>
            <a:t>can</a:t>
          </a:r>
          <a:r>
            <a:rPr lang="de-DE" sz="2300" kern="1200" dirty="0"/>
            <a:t> do so </a:t>
          </a:r>
          <a:r>
            <a:rPr lang="de-DE" sz="2300" kern="1200" dirty="0" err="1"/>
            <a:t>much</a:t>
          </a:r>
          <a:r>
            <a:rPr lang="de-DE" sz="2300" kern="1200"/>
            <a:t>.“  - Hellen Keller</a:t>
          </a:r>
          <a:endParaRPr lang="en-US" sz="2300" kern="1200" dirty="0"/>
        </a:p>
      </dsp:txBody>
      <dsp:txXfrm>
        <a:off x="54807" y="28130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35985-F5A6-4613-A764-FA90F566FA8E}">
      <dsp:nvSpPr>
        <dsp:cNvPr id="0" name=""/>
        <dsp:cNvSpPr/>
      </dsp:nvSpPr>
      <dsp:spPr>
        <a:xfrm>
          <a:off x="1566131" y="2700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A2754-4809-4649-8E45-F29CCE5CB99A}">
      <dsp:nvSpPr>
        <dsp:cNvPr id="0" name=""/>
        <dsp:cNvSpPr/>
      </dsp:nvSpPr>
      <dsp:spPr>
        <a:xfrm>
          <a:off x="162131" y="1931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Nail the Problem </a:t>
          </a:r>
          <a:endParaRPr lang="en-US" sz="3600" kern="1200"/>
        </a:p>
      </dsp:txBody>
      <dsp:txXfrm>
        <a:off x="162131" y="1931830"/>
        <a:ext cx="4320000" cy="648000"/>
      </dsp:txXfrm>
    </dsp:sp>
    <dsp:sp modelId="{1CC063A4-A243-4D6A-96F1-298C9C6CC543}">
      <dsp:nvSpPr>
        <dsp:cNvPr id="0" name=""/>
        <dsp:cNvSpPr/>
      </dsp:nvSpPr>
      <dsp:spPr>
        <a:xfrm>
          <a:off x="162131" y="2649481"/>
          <a:ext cx="4320000" cy="1103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Problem Statement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Empathy Map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Press Release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Storyboard</a:t>
          </a:r>
          <a:endParaRPr lang="en-US" sz="1700" kern="1200"/>
        </a:p>
      </dsp:txBody>
      <dsp:txXfrm>
        <a:off x="162131" y="2649481"/>
        <a:ext cx="4320000" cy="1103162"/>
      </dsp:txXfrm>
    </dsp:sp>
    <dsp:sp modelId="{E9D1379B-554D-403E-839D-7342A41AB77C}">
      <dsp:nvSpPr>
        <dsp:cNvPr id="0" name=""/>
        <dsp:cNvSpPr/>
      </dsp:nvSpPr>
      <dsp:spPr>
        <a:xfrm>
          <a:off x="6642131" y="2700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97F5D-6500-4ED2-B594-C12230DB6BCC}">
      <dsp:nvSpPr>
        <dsp:cNvPr id="0" name=""/>
        <dsp:cNvSpPr/>
      </dsp:nvSpPr>
      <dsp:spPr>
        <a:xfrm>
          <a:off x="5238131" y="1931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Bring a solution </a:t>
          </a:r>
          <a:endParaRPr lang="en-US" sz="3600" kern="1200"/>
        </a:p>
      </dsp:txBody>
      <dsp:txXfrm>
        <a:off x="5238131" y="1931830"/>
        <a:ext cx="4320000" cy="648000"/>
      </dsp:txXfrm>
    </dsp:sp>
    <dsp:sp modelId="{DAD853E9-87BB-41C6-BE29-02B16E01E847}">
      <dsp:nvSpPr>
        <dsp:cNvPr id="0" name=""/>
        <dsp:cNvSpPr/>
      </dsp:nvSpPr>
      <dsp:spPr>
        <a:xfrm>
          <a:off x="5238131" y="2649481"/>
          <a:ext cx="4320000" cy="1103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Ideation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Prototype &amp; Test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Business Model</a:t>
          </a:r>
          <a:endParaRPr lang="en-US" sz="1700" kern="1200"/>
        </a:p>
      </dsp:txBody>
      <dsp:txXfrm>
        <a:off x="5238131" y="2649481"/>
        <a:ext cx="4320000" cy="1103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18F33-A5C8-4B41-8C44-48735F055F29}">
      <dsp:nvSpPr>
        <dsp:cNvPr id="0" name=""/>
        <dsp:cNvSpPr/>
      </dsp:nvSpPr>
      <dsp:spPr>
        <a:xfrm>
          <a:off x="0" y="2455"/>
          <a:ext cx="9720072" cy="11481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F0B56-6FD9-4AEB-AB57-79B86F8BCFD4}">
      <dsp:nvSpPr>
        <dsp:cNvPr id="0" name=""/>
        <dsp:cNvSpPr/>
      </dsp:nvSpPr>
      <dsp:spPr>
        <a:xfrm>
          <a:off x="347308" y="260784"/>
          <a:ext cx="631470" cy="631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B7E37-BD1A-4D4D-9DC8-4EFE48F9C096}">
      <dsp:nvSpPr>
        <dsp:cNvPr id="0" name=""/>
        <dsp:cNvSpPr/>
      </dsp:nvSpPr>
      <dsp:spPr>
        <a:xfrm>
          <a:off x="1326088" y="2455"/>
          <a:ext cx="8392688" cy="114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10" tIns="121510" rIns="121510" bIns="1215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Good planification </a:t>
          </a:r>
        </a:p>
      </dsp:txBody>
      <dsp:txXfrm>
        <a:off x="1326088" y="2455"/>
        <a:ext cx="8392688" cy="1148128"/>
      </dsp:txXfrm>
    </dsp:sp>
    <dsp:sp modelId="{E4DDBB2D-2945-4C15-A84D-D9C17D608E11}">
      <dsp:nvSpPr>
        <dsp:cNvPr id="0" name=""/>
        <dsp:cNvSpPr/>
      </dsp:nvSpPr>
      <dsp:spPr>
        <a:xfrm>
          <a:off x="0" y="1437615"/>
          <a:ext cx="9720072" cy="11481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1CD0D-8673-4431-9CAA-ACD0BB948A93}">
      <dsp:nvSpPr>
        <dsp:cNvPr id="0" name=""/>
        <dsp:cNvSpPr/>
      </dsp:nvSpPr>
      <dsp:spPr>
        <a:xfrm>
          <a:off x="347308" y="1695944"/>
          <a:ext cx="631470" cy="631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157F2-9CD5-4ABC-A854-C9020C8D6919}">
      <dsp:nvSpPr>
        <dsp:cNvPr id="0" name=""/>
        <dsp:cNvSpPr/>
      </dsp:nvSpPr>
      <dsp:spPr>
        <a:xfrm>
          <a:off x="1326088" y="1437615"/>
          <a:ext cx="4374032" cy="114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10" tIns="121510" rIns="121510" bIns="1215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Learning Experience </a:t>
          </a:r>
          <a:endParaRPr lang="en-US" sz="2500" kern="1200"/>
        </a:p>
      </dsp:txBody>
      <dsp:txXfrm>
        <a:off x="1326088" y="1437615"/>
        <a:ext cx="4374032" cy="1148128"/>
      </dsp:txXfrm>
    </dsp:sp>
    <dsp:sp modelId="{A132C065-6CAF-4A88-8483-FE2A4B1ACCD8}">
      <dsp:nvSpPr>
        <dsp:cNvPr id="0" name=""/>
        <dsp:cNvSpPr/>
      </dsp:nvSpPr>
      <dsp:spPr>
        <a:xfrm>
          <a:off x="5700121" y="1437615"/>
          <a:ext cx="4018655" cy="114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10" tIns="121510" rIns="121510" bIns="12151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Challenging and Confusing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Innovation process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Prototyping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Entrepreneurial Mindset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…</a:t>
          </a:r>
          <a:endParaRPr lang="en-US" sz="1100" kern="1200"/>
        </a:p>
      </dsp:txBody>
      <dsp:txXfrm>
        <a:off x="5700121" y="1437615"/>
        <a:ext cx="4018655" cy="1148128"/>
      </dsp:txXfrm>
    </dsp:sp>
    <dsp:sp modelId="{0937471F-336A-4EDF-8359-8AE896C08306}">
      <dsp:nvSpPr>
        <dsp:cNvPr id="0" name=""/>
        <dsp:cNvSpPr/>
      </dsp:nvSpPr>
      <dsp:spPr>
        <a:xfrm>
          <a:off x="0" y="2872776"/>
          <a:ext cx="9720072" cy="11481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D0D9-FFAA-45EE-AD5D-DCDA489A67D5}">
      <dsp:nvSpPr>
        <dsp:cNvPr id="0" name=""/>
        <dsp:cNvSpPr/>
      </dsp:nvSpPr>
      <dsp:spPr>
        <a:xfrm>
          <a:off x="347308" y="3131105"/>
          <a:ext cx="631470" cy="631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8283D-8B70-4BCE-A70E-ACDCB30BBFFA}">
      <dsp:nvSpPr>
        <dsp:cNvPr id="0" name=""/>
        <dsp:cNvSpPr/>
      </dsp:nvSpPr>
      <dsp:spPr>
        <a:xfrm>
          <a:off x="1326088" y="2872776"/>
          <a:ext cx="8392688" cy="114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10" tIns="121510" rIns="121510" bIns="1215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Dare </a:t>
          </a:r>
          <a:endParaRPr lang="en-US" sz="2500" kern="1200"/>
        </a:p>
      </dsp:txBody>
      <dsp:txXfrm>
        <a:off x="1326088" y="2872776"/>
        <a:ext cx="8392688" cy="1148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C5A38-443B-8D44-8ADE-8A73693634E1}" type="datetimeFigureOut">
              <a:rPr lang="de-DE" smtClean="0"/>
              <a:t>07.12.20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06212-359F-3A41-AAAF-35A0BC7DC1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75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1D1A68-D476-1C47-8A64-F52336D38B27}" type="datetime1">
              <a:rPr lang="de-DE" smtClean="0"/>
              <a:t>07.12.20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ECA-6F27-C148-9332-704C55F6965D}" type="datetime1">
              <a:rPr lang="de-DE" smtClean="0"/>
              <a:t>07.12.20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42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D8C-598E-3246-8B11-8AC0CDD0C50A}" type="datetime1">
              <a:rPr lang="de-DE" smtClean="0"/>
              <a:t>07.12.20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1C77-AF11-724E-8EBA-2B49A0767BCB}" type="datetime1">
              <a:rPr lang="de-DE" smtClean="0"/>
              <a:t>07.12.20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2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5298-8371-5A44-A971-B816B0334034}" type="datetime1">
              <a:rPr lang="de-DE" smtClean="0"/>
              <a:t>07.12.20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1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E98-3211-C044-886E-64024AF3E4AD}" type="datetime1">
              <a:rPr lang="de-DE" smtClean="0"/>
              <a:t>07.12.20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51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9666-A91B-4D41-ADA6-81418861094E}" type="datetime1">
              <a:rPr lang="de-DE" smtClean="0"/>
              <a:t>07.12.20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7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18C-030D-AE46-B5F4-8A4A1E41DA2E}" type="datetime1">
              <a:rPr lang="de-DE" smtClean="0"/>
              <a:t>07.12.20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4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F777-8C13-C64A-8966-CDE41B33E33F}" type="datetime1">
              <a:rPr lang="de-DE" smtClean="0"/>
              <a:t>07.12.20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893-82FE-6B48-8448-520D440620DA}" type="datetime1">
              <a:rPr lang="de-DE" smtClean="0"/>
              <a:t>07.12.20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E02-BD06-0747-833C-9CF1F9DF56F7}" type="datetime1">
              <a:rPr lang="de-DE" smtClean="0"/>
              <a:t>07.12.20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2BEBBD-D0B9-924A-994B-0DA412A01425}" type="datetime1">
              <a:rPr lang="de-DE" smtClean="0"/>
              <a:t>07.12.20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© Power to the Youngsters,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E61970-E9C5-7F43-8304-79FCC652BF59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 4">
            <a:extLst>
              <a:ext uri="{FF2B5EF4-FFF2-40B4-BE49-F238E27FC236}">
                <a16:creationId xmlns:a16="http://schemas.microsoft.com/office/drawing/2014/main" id="{F1DEA5F2-1C25-4245-BA93-E46EABD9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52456" b="-1"/>
          <a:stretch/>
        </p:blipFill>
        <p:spPr>
          <a:xfrm>
            <a:off x="3068" y="212650"/>
            <a:ext cx="1218893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7BB809-8D75-9647-8C80-9F302C431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chemeClr val="tx1"/>
                </a:solidFill>
              </a:rPr>
              <a:t>OurVoice</a:t>
            </a:r>
            <a:endParaRPr lang="de-DE" sz="66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279C01-ED5A-E449-A301-F0E9FEE2C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2000" i="1" dirty="0" err="1">
                <a:solidFill>
                  <a:schemeClr val="tx1"/>
                </a:solidFill>
              </a:rPr>
              <a:t>Stronger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i="1" dirty="0" err="1">
                <a:solidFill>
                  <a:schemeClr val="tx1"/>
                </a:solidFill>
              </a:rPr>
              <a:t>Together</a:t>
            </a:r>
            <a:endParaRPr lang="de-DE" sz="2000" i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tertitel 2">
            <a:extLst>
              <a:ext uri="{FF2B5EF4-FFF2-40B4-BE49-F238E27FC236}">
                <a16:creationId xmlns:a16="http://schemas.microsoft.com/office/drawing/2014/main" id="{0C397FFE-8A56-5D4C-9BBC-513C6347AD00}"/>
              </a:ext>
            </a:extLst>
          </p:cNvPr>
          <p:cNvSpPr txBox="1">
            <a:spLocks/>
          </p:cNvSpPr>
          <p:nvPr/>
        </p:nvSpPr>
        <p:spPr>
          <a:xfrm>
            <a:off x="4318680" y="4779312"/>
            <a:ext cx="7501650" cy="623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861C8-0BD1-B340-8CE7-9DC810E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© Power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Youngsters, </a:t>
            </a:r>
            <a:r>
              <a:rPr lang="de-DE" sz="1400" dirty="0" err="1"/>
              <a:t>Inc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1970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B00B-6A70-2148-ABC4-0116669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 Overview and DemO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1613FD8-1DAE-164B-8349-91D1643A8177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Connect with local and global Organizations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Voting Polls and starting initiatives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Shared </a:t>
            </a:r>
            <a:r>
              <a:rPr lang="en-US" sz="2400" dirty="0" err="1"/>
              <a:t>Ressources</a:t>
            </a:r>
            <a:r>
              <a:rPr lang="en-US" sz="2400" dirty="0"/>
              <a:t>, online Events via Newsfeed and Interest Group</a:t>
            </a:r>
          </a:p>
        </p:txBody>
      </p:sp>
      <p:pic>
        <p:nvPicPr>
          <p:cNvPr id="6" name="Inhaltsplatzhalter 5" descr="Ein Bild, das Text, Monitor, Mobiltelefon, Telefon enthält.&#10;&#10;Automatisch generierte Beschreibung">
            <a:extLst>
              <a:ext uri="{FF2B5EF4-FFF2-40B4-BE49-F238E27FC236}">
                <a16:creationId xmlns:a16="http://schemas.microsoft.com/office/drawing/2014/main" id="{0CE1FE19-60F4-C846-B843-689F9B713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777" y="640080"/>
            <a:ext cx="2928366" cy="557784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4D9C0B-7611-BF4C-9DF7-82CEDDE3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© Power to the Youngsters, Inc</a:t>
            </a:r>
          </a:p>
        </p:txBody>
      </p:sp>
    </p:spTree>
    <p:extLst>
      <p:ext uri="{BB962C8B-B14F-4D97-AF65-F5344CB8AC3E}">
        <p14:creationId xmlns:p14="http://schemas.microsoft.com/office/powerpoint/2010/main" val="9349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D4D68-A072-4940-BC1A-C98ABB7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Team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App</a:t>
            </a:r>
          </a:p>
        </p:txBody>
      </p:sp>
      <p:pic>
        <p:nvPicPr>
          <p:cNvPr id="26" name="Inhaltsplatzhalter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C9A1E3-8B1D-0248-979A-ADF917D33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435" y="2671218"/>
            <a:ext cx="6908800" cy="321310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C4AFEE-D1A5-2A42-A97F-3F127508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</p:spTree>
    <p:extLst>
      <p:ext uri="{BB962C8B-B14F-4D97-AF65-F5344CB8AC3E}">
        <p14:creationId xmlns:p14="http://schemas.microsoft.com/office/powerpoint/2010/main" val="321105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37639-1169-194C-A9AA-3E0D4B11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Challenge </a:t>
            </a:r>
            <a:r>
              <a:rPr lang="de-DE" dirty="0" err="1"/>
              <a:t>Contribution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FA593B-895A-AE43-B046-1EDB431A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Power to the Youngsters, Inc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8685ADF9-FAF8-4651-AC0F-2621369A3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68342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7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9AC3F-4724-764B-A275-E01AB1FC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Reflection on GXC international virtual innovation challenge</a:t>
            </a:r>
            <a:endParaRPr lang="de-DE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BFFE6D76-85E2-443C-B3B4-2B077EBD92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284F42-AEAC-5443-8099-0F94D43E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</p:spTree>
    <p:extLst>
      <p:ext uri="{BB962C8B-B14F-4D97-AF65-F5344CB8AC3E}">
        <p14:creationId xmlns:p14="http://schemas.microsoft.com/office/powerpoint/2010/main" val="22543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6D01B1-7780-BD49-AE2A-D93ED54D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3ED46D4-BFBD-458F-846E-FCBCD4B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93E6E8-6356-CD42-92D9-4B7308B2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© Power to the Youngsters, Inc</a:t>
            </a:r>
          </a:p>
        </p:txBody>
      </p:sp>
    </p:spTree>
    <p:extLst>
      <p:ext uri="{BB962C8B-B14F-4D97-AF65-F5344CB8AC3E}">
        <p14:creationId xmlns:p14="http://schemas.microsoft.com/office/powerpoint/2010/main" val="36892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EE83-D95E-3F4F-8995-0150FF45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AA91AD34-9F6D-4D1E-A5C0-7B18F5A1A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23259"/>
              </p:ext>
            </p:extLst>
          </p:nvPr>
        </p:nvGraphicFramePr>
        <p:xfrm>
          <a:off x="1024128" y="2286000"/>
          <a:ext cx="442961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CC3807E9-245F-5243-8B56-CF5C45E68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852593"/>
            <a:ext cx="5455921" cy="515281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CD249-581A-8645-A170-E9362E5F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Power to the Youngsters, Inc</a:t>
            </a:r>
          </a:p>
        </p:txBody>
      </p:sp>
    </p:spTree>
    <p:extLst>
      <p:ext uri="{BB962C8B-B14F-4D97-AF65-F5344CB8AC3E}">
        <p14:creationId xmlns:p14="http://schemas.microsoft.com/office/powerpoint/2010/main" val="324656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D42EF-80E2-FD4C-AAF4-7BCEA033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de-DE" sz="4000"/>
              <a:t>The Problem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59A72-5CF0-4390-996F-D54CEFA2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Beside digitalization, the pandemic has change everything: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Youngsters and Change Maker feel lonely and limited. They want to come together and take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Organizations need a tool to support their specific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Data protection issue with existing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the market misses tools that address specific needs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B1887CE-1642-0F4D-AB72-851ED743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85" y="640080"/>
            <a:ext cx="6720291" cy="557784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988AF-9222-1A41-BF29-09BFCA56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© Power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Youngsters, </a:t>
            </a:r>
            <a:r>
              <a:rPr lang="de-DE" dirty="0" err="1"/>
              <a:t>Inc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2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DB043-F51A-884E-8A96-B005AE38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de-DE"/>
              <a:t>Our Solution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D92A9-0A4C-0345-8B9D-671B6C9E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834247" cy="2248277"/>
          </a:xfrm>
        </p:spPr>
        <p:txBody>
          <a:bodyPr>
            <a:normAutofit/>
          </a:bodyPr>
          <a:lstStyle/>
          <a:p>
            <a:r>
              <a:rPr lang="de-DE" dirty="0"/>
              <a:t>An </a:t>
            </a:r>
            <a:r>
              <a:rPr lang="de-DE" dirty="0" err="1"/>
              <a:t>application</a:t>
            </a:r>
            <a:r>
              <a:rPr lang="de-DE" dirty="0"/>
              <a:t>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meets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youngsters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join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global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customizable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customer's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expectations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BFB7E2-A50C-D14E-9B7E-E837441E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Power to the Youngsters, Inc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A17BCFD-B90F-1E43-8C6E-42FA3C9B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6" t="4392" r="7734" b="22418"/>
          <a:stretch/>
        </p:blipFill>
        <p:spPr>
          <a:xfrm>
            <a:off x="6926189" y="4530664"/>
            <a:ext cx="2268278" cy="20772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7FB546D-B6A4-4848-9183-2D38B6B79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8" t="8555" r="7423" b="15001"/>
          <a:stretch/>
        </p:blipFill>
        <p:spPr>
          <a:xfrm>
            <a:off x="1138336" y="4534277"/>
            <a:ext cx="2207707" cy="207358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76D08F7-3DA4-8442-AF57-877CB537C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0" t="2701" r="8787" b="14149"/>
          <a:stretch/>
        </p:blipFill>
        <p:spPr>
          <a:xfrm>
            <a:off x="3974627" y="4530664"/>
            <a:ext cx="1956841" cy="2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4B148E-7605-A549-947D-E20B70B3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de-DE" dirty="0"/>
              <a:t>Data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E31C7-D92D-EB4F-BDE3-3D589AE5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Privacy </a:t>
            </a:r>
            <a:r>
              <a:rPr lang="de-DE" dirty="0" err="1"/>
              <a:t>Policy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Technical: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End </a:t>
            </a:r>
            <a:r>
              <a:rPr lang="de-DE" dirty="0" err="1"/>
              <a:t>to</a:t>
            </a:r>
            <a:r>
              <a:rPr lang="de-DE" dirty="0"/>
              <a:t> End Encryption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Storage in </a:t>
            </a:r>
            <a:r>
              <a:rPr lang="de-DE" dirty="0" err="1"/>
              <a:t>the</a:t>
            </a:r>
            <a:r>
              <a:rPr lang="de-DE" dirty="0"/>
              <a:t> European Union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Organisational: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Art. 37 GDPR, Art. 38 FDPA -  Data </a:t>
            </a:r>
            <a:r>
              <a:rPr lang="de-DE" dirty="0" err="1"/>
              <a:t>Protection</a:t>
            </a:r>
            <a:r>
              <a:rPr lang="de-DE" dirty="0"/>
              <a:t> Officer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Art 28 GDPR - </a:t>
            </a:r>
            <a:r>
              <a:rPr lang="de-DE" dirty="0" err="1"/>
              <a:t>Processor</a:t>
            </a: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 Clear </a:t>
            </a:r>
            <a:r>
              <a:rPr lang="de-DE" dirty="0" err="1"/>
              <a:t>formulationof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policy</a:t>
            </a: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Art. 6  GDPR – </a:t>
            </a:r>
            <a:r>
              <a:rPr lang="de-DE" dirty="0" err="1"/>
              <a:t>Lawfulness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Art. 7 GDPR –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consent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withdrawal</a:t>
            </a:r>
            <a:r>
              <a:rPr lang="de-DE" dirty="0"/>
              <a:t> at </a:t>
            </a:r>
            <a:r>
              <a:rPr lang="de-DE" dirty="0" err="1"/>
              <a:t>any</a:t>
            </a:r>
            <a:r>
              <a:rPr lang="de-DE" dirty="0"/>
              <a:t> time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 marL="310896" lvl="2" indent="0">
              <a:buNone/>
            </a:pPr>
            <a:r>
              <a:rPr lang="de-DE" dirty="0"/>
              <a:t>- GDPR : General Data </a:t>
            </a:r>
            <a:r>
              <a:rPr lang="de-DE" dirty="0" err="1"/>
              <a:t>Protection</a:t>
            </a:r>
            <a:r>
              <a:rPr lang="de-DE" dirty="0"/>
              <a:t> Regulation</a:t>
            </a:r>
          </a:p>
          <a:p>
            <a:pPr marL="310896" lvl="2" indent="0">
              <a:buNone/>
            </a:pPr>
            <a:r>
              <a:rPr lang="de-DE" dirty="0"/>
              <a:t>- FDPA : German Federal Data </a:t>
            </a:r>
            <a:r>
              <a:rPr lang="de-DE" dirty="0" err="1"/>
              <a:t>Protection</a:t>
            </a:r>
            <a:r>
              <a:rPr lang="de-DE" dirty="0"/>
              <a:t> Act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4E4E0A-8A05-0D44-844D-E345A5B6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© Power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Youngsters, </a:t>
            </a:r>
            <a:r>
              <a:rPr lang="de-DE" dirty="0" err="1"/>
              <a:t>Inc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30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58A49-FE61-0247-986C-2B869B71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de-DE" dirty="0" err="1"/>
              <a:t>OurVoice</a:t>
            </a:r>
            <a:br>
              <a:rPr lang="de-DE" dirty="0"/>
            </a:br>
            <a:r>
              <a:rPr lang="de-DE" sz="1800" i="1" dirty="0" err="1"/>
              <a:t>Stronger</a:t>
            </a:r>
            <a:r>
              <a:rPr lang="de-DE" sz="1800" i="1" dirty="0"/>
              <a:t> </a:t>
            </a:r>
            <a:r>
              <a:rPr lang="de-DE" sz="1800" i="1" dirty="0" err="1"/>
              <a:t>Together</a:t>
            </a:r>
            <a:endParaRPr lang="de-DE" i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88FCA-C3B0-A64D-B744-8F30C521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OurVoice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digital Hub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Making </a:t>
            </a:r>
            <a:r>
              <a:rPr lang="de-DE" dirty="0" err="1"/>
              <a:t>and</a:t>
            </a:r>
            <a:r>
              <a:rPr lang="de-DE" dirty="0"/>
              <a:t> Hope Building. This </a:t>
            </a:r>
            <a:r>
              <a:rPr lang="de-DE" dirty="0" err="1"/>
              <a:t>is</a:t>
            </a:r>
            <a:r>
              <a:rPr lang="de-DE" dirty="0"/>
              <a:t> an App </a:t>
            </a:r>
            <a:r>
              <a:rPr lang="de-DE" dirty="0" err="1"/>
              <a:t>for</a:t>
            </a:r>
            <a:r>
              <a:rPr lang="de-DE" dirty="0"/>
              <a:t> Youth </a:t>
            </a:r>
            <a:r>
              <a:rPr lang="de-DE" dirty="0" err="1"/>
              <a:t>by</a:t>
            </a:r>
            <a:r>
              <a:rPr lang="de-DE" dirty="0"/>
              <a:t> Youth.</a:t>
            </a:r>
          </a:p>
          <a:p>
            <a:r>
              <a:rPr lang="de-DE" b="1" dirty="0"/>
              <a:t>Mission:</a:t>
            </a:r>
            <a:r>
              <a:rPr lang="de-DE" dirty="0"/>
              <a:t> Promote </a:t>
            </a:r>
            <a:r>
              <a:rPr lang="de-DE" dirty="0" err="1"/>
              <a:t>new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engagement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youngsters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maker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in a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it.“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B38559-537D-6141-9A89-A66DF26F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6582"/>
            <a:ext cx="5455921" cy="53048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7F24F5-403A-6E44-8A91-B8F77656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Power to the Youngsters, Inc</a:t>
            </a:r>
          </a:p>
        </p:txBody>
      </p:sp>
    </p:spTree>
    <p:extLst>
      <p:ext uri="{BB962C8B-B14F-4D97-AF65-F5344CB8AC3E}">
        <p14:creationId xmlns:p14="http://schemas.microsoft.com/office/powerpoint/2010/main" val="349086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7DFB1-1F99-9248-8150-19753D7E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Sides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market</a:t>
            </a:r>
            <a:endParaRPr lang="de-DE" dirty="0"/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1A00BA9-C044-6649-B43E-EE069828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4" t="22731" r="10553"/>
          <a:stretch/>
        </p:blipFill>
        <p:spPr>
          <a:xfrm>
            <a:off x="1447800" y="1519516"/>
            <a:ext cx="8690163" cy="481066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54618F-31BC-6447-AB3E-90F3839A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</p:spTree>
    <p:extLst>
      <p:ext uri="{BB962C8B-B14F-4D97-AF65-F5344CB8AC3E}">
        <p14:creationId xmlns:p14="http://schemas.microsoft.com/office/powerpoint/2010/main" val="69349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84D9-BF3D-0F44-94BB-0FCBAE0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A0F59-501B-0141-9B13-BBE02B84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19856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Revenues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Licensing, Software </a:t>
            </a:r>
            <a:r>
              <a:rPr lang="de-DE" dirty="0" err="1"/>
              <a:t>Customising</a:t>
            </a:r>
            <a:r>
              <a:rPr lang="de-DE" dirty="0"/>
              <a:t>, </a:t>
            </a:r>
            <a:r>
              <a:rPr lang="de-DE" dirty="0" err="1"/>
              <a:t>Advertisement</a:t>
            </a:r>
            <a:r>
              <a:rPr lang="de-DE" dirty="0"/>
              <a:t>,  Membership </a:t>
            </a:r>
            <a:r>
              <a:rPr lang="de-DE" dirty="0" err="1"/>
              <a:t>fee</a:t>
            </a:r>
            <a:r>
              <a:rPr lang="de-DE" dirty="0"/>
              <a:t>, Content Management </a:t>
            </a:r>
            <a:r>
              <a:rPr lang="de-DE" dirty="0" err="1"/>
              <a:t>and</a:t>
            </a:r>
            <a:r>
              <a:rPr lang="de-DE" dirty="0"/>
              <a:t> Data Analytics </a:t>
            </a:r>
            <a:r>
              <a:rPr lang="de-DE" dirty="0" err="1"/>
              <a:t>fee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FB4B41-6969-174A-A912-5C323AA9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312AC0-A2C3-EA47-8444-52EB76ED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29" y="3005856"/>
            <a:ext cx="1866990" cy="1866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E937ED-BCE6-1440-B3D7-625FDD28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69" y="3005856"/>
            <a:ext cx="1866990" cy="18669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DE7C1A9-4446-A941-A83E-130F246A4D08}"/>
              </a:ext>
            </a:extLst>
          </p:cNvPr>
          <p:cNvSpPr txBox="1"/>
          <p:nvPr/>
        </p:nvSpPr>
        <p:spPr>
          <a:xfrm>
            <a:off x="1024127" y="4872846"/>
            <a:ext cx="249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Basic Version </a:t>
            </a:r>
            <a:r>
              <a:rPr lang="de-DE" dirty="0" err="1"/>
              <a:t>with</a:t>
            </a:r>
            <a:r>
              <a:rPr lang="de-DE" dirty="0"/>
              <a:t> Ads( Pay per Click)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2E22E3-741E-9E47-B475-AC244FFF1370}"/>
              </a:ext>
            </a:extLst>
          </p:cNvPr>
          <p:cNvSpPr txBox="1"/>
          <p:nvPr/>
        </p:nvSpPr>
        <p:spPr>
          <a:xfrm>
            <a:off x="4313139" y="4715673"/>
            <a:ext cx="3171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Basic Version </a:t>
            </a:r>
            <a:r>
              <a:rPr lang="de-DE" dirty="0" err="1"/>
              <a:t>with</a:t>
            </a:r>
            <a:r>
              <a:rPr lang="de-DE" dirty="0"/>
              <a:t>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Licensing </a:t>
            </a:r>
            <a:r>
              <a:rPr lang="de-DE" dirty="0" err="1"/>
              <a:t>fee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pro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Content Management </a:t>
            </a:r>
            <a:r>
              <a:rPr lang="de-DE" dirty="0" err="1"/>
              <a:t>fee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Custom Feature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fee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3DEE61F-A91B-2B4D-AB6A-1AB452F28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538" y="3005151"/>
            <a:ext cx="3171364" cy="1868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7D12286-DBCC-284F-BD08-6495F029A9B7}"/>
              </a:ext>
            </a:extLst>
          </p:cNvPr>
          <p:cNvSpPr txBox="1"/>
          <p:nvPr/>
        </p:nvSpPr>
        <p:spPr>
          <a:xfrm>
            <a:off x="7780713" y="4947210"/>
            <a:ext cx="249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Custumer</a:t>
            </a:r>
            <a:r>
              <a:rPr lang="de-DE" dirty="0"/>
              <a:t> Trends</a:t>
            </a:r>
          </a:p>
        </p:txBody>
      </p:sp>
    </p:spTree>
    <p:extLst>
      <p:ext uri="{BB962C8B-B14F-4D97-AF65-F5344CB8AC3E}">
        <p14:creationId xmlns:p14="http://schemas.microsoft.com/office/powerpoint/2010/main" val="10094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A5B8C-0BDC-9B4E-80D7-534B8516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Market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25FD5E-6889-E043-90E5-6F67AD00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Power to the Youngsters, Inc</a:t>
            </a:r>
          </a:p>
        </p:txBody>
      </p:sp>
      <p:pic>
        <p:nvPicPr>
          <p:cNvPr id="11" name="Inhaltsplatzhalter 10" descr="Ein Bild, das Text, Visitenkarte, Screenshot enthält.&#10;&#10;Automatisch generierte Beschreibung">
            <a:extLst>
              <a:ext uri="{FF2B5EF4-FFF2-40B4-BE49-F238E27FC236}">
                <a16:creationId xmlns:a16="http://schemas.microsoft.com/office/drawing/2014/main" id="{0B81236D-85AC-B049-B336-BB3788934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084832"/>
            <a:ext cx="2857500" cy="31242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239A9B-88A6-3C47-83E2-62878193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22" y="2190136"/>
            <a:ext cx="2226477" cy="222647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8B114F2-77D6-BE48-B432-F9CE9FCF1561}"/>
              </a:ext>
            </a:extLst>
          </p:cNvPr>
          <p:cNvSpPr txBox="1"/>
          <p:nvPr/>
        </p:nvSpPr>
        <p:spPr>
          <a:xfrm>
            <a:off x="1447800" y="5209032"/>
            <a:ext cx="25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Young People : 0,36 </a:t>
            </a:r>
            <a:r>
              <a:rPr lang="de-DE" dirty="0" err="1"/>
              <a:t>Mio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F26C1F8-D131-4846-9283-3F804E4E3F66}"/>
              </a:ext>
            </a:extLst>
          </p:cNvPr>
          <p:cNvSpPr txBox="1"/>
          <p:nvPr/>
        </p:nvSpPr>
        <p:spPr>
          <a:xfrm>
            <a:off x="6680422" y="4496510"/>
            <a:ext cx="3029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Organisations</a:t>
            </a:r>
            <a:r>
              <a:rPr lang="de-DE" dirty="0"/>
              <a:t> : 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German Federal Youth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 29 </a:t>
            </a:r>
            <a:r>
              <a:rPr lang="de-DE" dirty="0" err="1"/>
              <a:t>youth</a:t>
            </a:r>
            <a:r>
              <a:rPr lang="de-DE" dirty="0"/>
              <a:t> </a:t>
            </a:r>
            <a:r>
              <a:rPr lang="de-DE" dirty="0" err="1"/>
              <a:t>organisations</a:t>
            </a:r>
            <a:r>
              <a:rPr lang="de-DE" dirty="0"/>
              <a:t>, 16 regional </a:t>
            </a:r>
            <a:r>
              <a:rPr lang="de-DE" dirty="0" err="1"/>
              <a:t>youth</a:t>
            </a:r>
            <a:r>
              <a:rPr lang="de-DE" dirty="0"/>
              <a:t> </a:t>
            </a:r>
            <a:r>
              <a:rPr lang="de-DE" dirty="0" err="1"/>
              <a:t>councils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seven</a:t>
            </a:r>
            <a:r>
              <a:rPr lang="de-DE" dirty="0"/>
              <a:t> </a:t>
            </a:r>
            <a:r>
              <a:rPr lang="de-DE" dirty="0" err="1"/>
              <a:t>affiliated</a:t>
            </a:r>
            <a:r>
              <a:rPr lang="de-DE" dirty="0"/>
              <a:t> </a:t>
            </a:r>
            <a:r>
              <a:rPr lang="de-DE" dirty="0" err="1"/>
              <a:t>organisations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279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Macintosh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Integral</vt:lpstr>
      <vt:lpstr>OurVoice</vt:lpstr>
      <vt:lpstr>We are Stronger together</vt:lpstr>
      <vt:lpstr>The Problem</vt:lpstr>
      <vt:lpstr>Our Solution</vt:lpstr>
      <vt:lpstr>Data Protection Concept</vt:lpstr>
      <vt:lpstr>OurVoice Stronger Together</vt:lpstr>
      <vt:lpstr>2 Sides of our market</vt:lpstr>
      <vt:lpstr>Business Model</vt:lpstr>
      <vt:lpstr>The Market</vt:lpstr>
      <vt:lpstr>Feature Overview and DemO</vt:lpstr>
      <vt:lpstr>The Team behind our App</vt:lpstr>
      <vt:lpstr>Our Challenge Contribution </vt:lpstr>
      <vt:lpstr>Reflection on GXC international virtual innovation challenge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OurVoice</dc:title>
  <dc:creator>pierrett</dc:creator>
  <cp:lastModifiedBy>pierrett</cp:lastModifiedBy>
  <cp:revision>2</cp:revision>
  <dcterms:created xsi:type="dcterms:W3CDTF">2020-12-07T19:27:15Z</dcterms:created>
  <dcterms:modified xsi:type="dcterms:W3CDTF">2020-12-07T20:03:11Z</dcterms:modified>
</cp:coreProperties>
</file>