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60" r:id="rId4"/>
    <p:sldId id="262" r:id="rId5"/>
    <p:sldId id="263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/>
    <p:restoredTop sz="94650"/>
  </p:normalViewPr>
  <p:slideViewPr>
    <p:cSldViewPr snapToGrid="0" snapToObjects="1">
      <p:cViewPr varScale="1">
        <p:scale>
          <a:sx n="88" d="100"/>
          <a:sy n="88" d="100"/>
        </p:scale>
        <p:origin x="21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D31CD-EE85-9949-AA91-DB94D99C3B32}" type="datetimeFigureOut">
              <a:rPr lang="de-DE" smtClean="0"/>
              <a:t>01.12.20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18C8B-1E03-0C44-A149-95CE96B11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38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18C8B-1E03-0C44-A149-95CE96B1126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936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4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6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1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02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99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93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78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82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0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0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2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7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F486915-7B18-684F-BBF3-E90E33A973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3" r="1" b="1"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1614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hild, Screenshot enthält.&#10;&#10;Automatisch generierte Beschreibung">
            <a:extLst>
              <a:ext uri="{FF2B5EF4-FFF2-40B4-BE49-F238E27FC236}">
                <a16:creationId xmlns:a16="http://schemas.microsoft.com/office/drawing/2014/main" id="{320BE4CA-1B8F-B944-A556-6601E6BE0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5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7E3635E-34A5-554B-9F48-2FFDD6C69D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784"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915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CCA3209-7492-794F-9DA2-4EBF698CE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3" r="1" b="1"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4839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9A45F6B-03A3-2547-BD77-93A1C945EF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784"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0088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F0FDEFF-C27E-9647-8D24-FAFC24337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8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C084130-A89B-7845-BBFA-C1B3F83CA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0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9865524-EE9A-2E4B-8864-69369852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99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E1245D3-E464-E749-B4D7-E6D27CB7E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38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00F49A0-F21E-7843-8D18-1FB1F5681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7705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321C1C"/>
      </a:dk2>
      <a:lt2>
        <a:srgbClr val="F0F2F3"/>
      </a:lt2>
      <a:accent1>
        <a:srgbClr val="E76F29"/>
      </a:accent1>
      <a:accent2>
        <a:srgbClr val="D51720"/>
      </a:accent2>
      <a:accent3>
        <a:srgbClr val="E72981"/>
      </a:accent3>
      <a:accent4>
        <a:srgbClr val="D517BE"/>
      </a:accent4>
      <a:accent5>
        <a:srgbClr val="AE29E7"/>
      </a:accent5>
      <a:accent6>
        <a:srgbClr val="5825D7"/>
      </a:accent6>
      <a:hlink>
        <a:srgbClr val="AE3FBF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Breitbild</PresentationFormat>
  <Paragraphs>1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Modern Love</vt:lpstr>
      <vt:lpstr>The Hand</vt:lpstr>
      <vt:lpstr>SketchyVTI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pierrett</dc:creator>
  <cp:lastModifiedBy>pierrett</cp:lastModifiedBy>
  <cp:revision>2</cp:revision>
  <dcterms:created xsi:type="dcterms:W3CDTF">2020-12-01T08:27:40Z</dcterms:created>
  <dcterms:modified xsi:type="dcterms:W3CDTF">2020-12-01T08:39:19Z</dcterms:modified>
</cp:coreProperties>
</file>