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media/image5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5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7" r:id="rId6"/>
    <p:sldId id="268" r:id="rId7"/>
    <p:sldId id="270" r:id="rId8"/>
    <p:sldId id="265" r:id="rId9"/>
    <p:sldId id="266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tt" initials="p" lastIdx="1" clrIdx="0">
    <p:extLst>
      <p:ext uri="{19B8F6BF-5375-455C-9EA6-DF929625EA0E}">
        <p15:presenceInfo xmlns:p15="http://schemas.microsoft.com/office/powerpoint/2012/main" userId="S::pierrett@hmedu.onmicrosoft.com::9e126d9b-5862-4c8a-bf9d-4d9e8b3e1b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/>
    <p:restoredTop sz="96208"/>
  </p:normalViewPr>
  <p:slideViewPr>
    <p:cSldViewPr snapToGrid="0" snapToObjects="1">
      <p:cViewPr varScale="1">
        <p:scale>
          <a:sx n="93" d="100"/>
          <a:sy n="93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EE910-4F68-421C-A0C2-CF91367A41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803BDE-A695-41BF-854E-387C1BF3DDF5}">
      <dgm:prSet/>
      <dgm:spPr/>
      <dgm:t>
        <a:bodyPr/>
        <a:lstStyle/>
        <a:p>
          <a:r>
            <a:rPr lang="de-DE"/>
            <a:t>Age : 19</a:t>
          </a:r>
          <a:endParaRPr lang="en-US"/>
        </a:p>
      </dgm:t>
    </dgm:pt>
    <dgm:pt modelId="{B602AB21-9B04-4BC9-82D8-B5DD98E15357}" type="parTrans" cxnId="{49DAB62F-78F1-4E2B-AC9F-943FF0F46FEC}">
      <dgm:prSet/>
      <dgm:spPr/>
      <dgm:t>
        <a:bodyPr/>
        <a:lstStyle/>
        <a:p>
          <a:endParaRPr lang="en-US"/>
        </a:p>
      </dgm:t>
    </dgm:pt>
    <dgm:pt modelId="{F0B5E7D2-71A9-495A-8596-D3FA05F66C2C}" type="sibTrans" cxnId="{49DAB62F-78F1-4E2B-AC9F-943FF0F46FEC}">
      <dgm:prSet/>
      <dgm:spPr/>
      <dgm:t>
        <a:bodyPr/>
        <a:lstStyle/>
        <a:p>
          <a:endParaRPr lang="en-US"/>
        </a:p>
      </dgm:t>
    </dgm:pt>
    <dgm:pt modelId="{E9B43A22-D41B-4BD3-A231-E3C8EF9B7C3F}">
      <dgm:prSet/>
      <dgm:spPr/>
      <dgm:t>
        <a:bodyPr/>
        <a:lstStyle/>
        <a:p>
          <a:r>
            <a:rPr lang="de-DE"/>
            <a:t>University Student</a:t>
          </a:r>
          <a:endParaRPr lang="en-US"/>
        </a:p>
      </dgm:t>
    </dgm:pt>
    <dgm:pt modelId="{61C841FE-28BB-46B1-BD48-857FCB8A7A7E}" type="parTrans" cxnId="{039EE380-3072-47D6-BB8A-E7E110A63C6A}">
      <dgm:prSet/>
      <dgm:spPr/>
      <dgm:t>
        <a:bodyPr/>
        <a:lstStyle/>
        <a:p>
          <a:endParaRPr lang="en-US"/>
        </a:p>
      </dgm:t>
    </dgm:pt>
    <dgm:pt modelId="{CE054298-5EA7-4570-8BC3-54D8CFB06223}" type="sibTrans" cxnId="{039EE380-3072-47D6-BB8A-E7E110A63C6A}">
      <dgm:prSet/>
      <dgm:spPr/>
      <dgm:t>
        <a:bodyPr/>
        <a:lstStyle/>
        <a:p>
          <a:endParaRPr lang="en-US"/>
        </a:p>
      </dgm:t>
    </dgm:pt>
    <dgm:pt modelId="{D96BE6AA-47F4-4400-B137-12E88B50345A}">
      <dgm:prSet/>
      <dgm:spPr/>
      <dgm:t>
        <a:bodyPr/>
        <a:lstStyle/>
        <a:p>
          <a:r>
            <a:rPr lang="de-DE"/>
            <a:t>Digital Native</a:t>
          </a:r>
          <a:endParaRPr lang="en-US"/>
        </a:p>
      </dgm:t>
    </dgm:pt>
    <dgm:pt modelId="{44F36EA4-E18D-43B0-A6A7-D7BB47AB3646}" type="parTrans" cxnId="{D72E5F55-5AC0-453D-87DB-7C22502C6A4B}">
      <dgm:prSet/>
      <dgm:spPr/>
      <dgm:t>
        <a:bodyPr/>
        <a:lstStyle/>
        <a:p>
          <a:endParaRPr lang="en-US"/>
        </a:p>
      </dgm:t>
    </dgm:pt>
    <dgm:pt modelId="{0247719C-3CE0-45B2-80FA-03B62EBF1422}" type="sibTrans" cxnId="{D72E5F55-5AC0-453D-87DB-7C22502C6A4B}">
      <dgm:prSet/>
      <dgm:spPr/>
      <dgm:t>
        <a:bodyPr/>
        <a:lstStyle/>
        <a:p>
          <a:endParaRPr lang="en-US"/>
        </a:p>
      </dgm:t>
    </dgm:pt>
    <dgm:pt modelId="{4B680AA5-31F2-4765-B566-0B417967AB13}">
      <dgm:prSet/>
      <dgm:spPr/>
      <dgm:t>
        <a:bodyPr/>
        <a:lstStyle/>
        <a:p>
          <a:r>
            <a:rPr lang="de-DE"/>
            <a:t>Spends freetime at KJR</a:t>
          </a:r>
          <a:endParaRPr lang="en-US"/>
        </a:p>
      </dgm:t>
    </dgm:pt>
    <dgm:pt modelId="{0DF14CF4-4F51-4610-8A22-C9EBBC4E0D28}" type="parTrans" cxnId="{B3752396-628F-4E5E-AD70-427BB853C1B3}">
      <dgm:prSet/>
      <dgm:spPr/>
      <dgm:t>
        <a:bodyPr/>
        <a:lstStyle/>
        <a:p>
          <a:endParaRPr lang="en-US"/>
        </a:p>
      </dgm:t>
    </dgm:pt>
    <dgm:pt modelId="{DA33B625-6446-4CAB-8B74-972F6D22970E}" type="sibTrans" cxnId="{B3752396-628F-4E5E-AD70-427BB853C1B3}">
      <dgm:prSet/>
      <dgm:spPr/>
      <dgm:t>
        <a:bodyPr/>
        <a:lstStyle/>
        <a:p>
          <a:endParaRPr lang="en-US"/>
        </a:p>
      </dgm:t>
    </dgm:pt>
    <dgm:pt modelId="{8A72902E-3674-4E94-A110-767750E82CB9}">
      <dgm:prSet/>
      <dgm:spPr/>
      <dgm:t>
        <a:bodyPr/>
        <a:lstStyle/>
        <a:p>
          <a:r>
            <a:rPr lang="de-DE"/>
            <a:t>Is a young Change Maker</a:t>
          </a:r>
          <a:endParaRPr lang="en-US"/>
        </a:p>
      </dgm:t>
    </dgm:pt>
    <dgm:pt modelId="{76E4B50C-1FA7-4CB3-872E-A6A821BC6FA9}" type="parTrans" cxnId="{54F5C12F-51C5-4C08-935F-33332C509BC6}">
      <dgm:prSet/>
      <dgm:spPr/>
      <dgm:t>
        <a:bodyPr/>
        <a:lstStyle/>
        <a:p>
          <a:endParaRPr lang="en-US"/>
        </a:p>
      </dgm:t>
    </dgm:pt>
    <dgm:pt modelId="{C96A0CD3-5CD6-438B-B29A-5A557BAC2F33}" type="sibTrans" cxnId="{54F5C12F-51C5-4C08-935F-33332C509BC6}">
      <dgm:prSet/>
      <dgm:spPr/>
      <dgm:t>
        <a:bodyPr/>
        <a:lstStyle/>
        <a:p>
          <a:endParaRPr lang="en-US"/>
        </a:p>
      </dgm:t>
    </dgm:pt>
    <dgm:pt modelId="{4B9B1D5F-C635-B14F-B9DD-6F348E445C0F}" type="pres">
      <dgm:prSet presAssocID="{677EE910-4F68-421C-A0C2-CF91367A41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A64A8-208F-2B44-A5E0-D9DFE2AB48C4}" type="pres">
      <dgm:prSet presAssocID="{D2803BDE-A695-41BF-854E-387C1BF3DDF5}" presName="hierRoot1" presStyleCnt="0"/>
      <dgm:spPr/>
    </dgm:pt>
    <dgm:pt modelId="{E508F312-373F-D84F-AE68-9CB34FFCDD6E}" type="pres">
      <dgm:prSet presAssocID="{D2803BDE-A695-41BF-854E-387C1BF3DDF5}" presName="composite" presStyleCnt="0"/>
      <dgm:spPr/>
    </dgm:pt>
    <dgm:pt modelId="{E52AC5F7-E896-DA4E-8124-6B222C623A69}" type="pres">
      <dgm:prSet presAssocID="{D2803BDE-A695-41BF-854E-387C1BF3DDF5}" presName="background" presStyleLbl="node0" presStyleIdx="0" presStyleCnt="5"/>
      <dgm:spPr/>
    </dgm:pt>
    <dgm:pt modelId="{AB27DC52-863E-A944-99E9-FB6110964CF6}" type="pres">
      <dgm:prSet presAssocID="{D2803BDE-A695-41BF-854E-387C1BF3DDF5}" presName="text" presStyleLbl="fgAcc0" presStyleIdx="0" presStyleCnt="5">
        <dgm:presLayoutVars>
          <dgm:chPref val="3"/>
        </dgm:presLayoutVars>
      </dgm:prSet>
      <dgm:spPr/>
    </dgm:pt>
    <dgm:pt modelId="{2688F188-BFA6-7A49-B9B2-F21877A105C5}" type="pres">
      <dgm:prSet presAssocID="{D2803BDE-A695-41BF-854E-387C1BF3DDF5}" presName="hierChild2" presStyleCnt="0"/>
      <dgm:spPr/>
    </dgm:pt>
    <dgm:pt modelId="{CA00762A-A677-A745-833F-E6DE241F6EA9}" type="pres">
      <dgm:prSet presAssocID="{E9B43A22-D41B-4BD3-A231-E3C8EF9B7C3F}" presName="hierRoot1" presStyleCnt="0"/>
      <dgm:spPr/>
    </dgm:pt>
    <dgm:pt modelId="{87AAA59C-FFE6-7B48-9332-3554F19A9487}" type="pres">
      <dgm:prSet presAssocID="{E9B43A22-D41B-4BD3-A231-E3C8EF9B7C3F}" presName="composite" presStyleCnt="0"/>
      <dgm:spPr/>
    </dgm:pt>
    <dgm:pt modelId="{003FEDF8-4878-224D-8E29-3DCA4CF73EE3}" type="pres">
      <dgm:prSet presAssocID="{E9B43A22-D41B-4BD3-A231-E3C8EF9B7C3F}" presName="background" presStyleLbl="node0" presStyleIdx="1" presStyleCnt="5"/>
      <dgm:spPr/>
    </dgm:pt>
    <dgm:pt modelId="{5E155C10-F683-774D-AC9C-7C78E38AD995}" type="pres">
      <dgm:prSet presAssocID="{E9B43A22-D41B-4BD3-A231-E3C8EF9B7C3F}" presName="text" presStyleLbl="fgAcc0" presStyleIdx="1" presStyleCnt="5">
        <dgm:presLayoutVars>
          <dgm:chPref val="3"/>
        </dgm:presLayoutVars>
      </dgm:prSet>
      <dgm:spPr/>
    </dgm:pt>
    <dgm:pt modelId="{1FDB1FDB-CEDA-6B47-87AF-20F174769DB1}" type="pres">
      <dgm:prSet presAssocID="{E9B43A22-D41B-4BD3-A231-E3C8EF9B7C3F}" presName="hierChild2" presStyleCnt="0"/>
      <dgm:spPr/>
    </dgm:pt>
    <dgm:pt modelId="{20FAD2C5-4D32-E64A-9DF9-AD385D228AF6}" type="pres">
      <dgm:prSet presAssocID="{D96BE6AA-47F4-4400-B137-12E88B50345A}" presName="hierRoot1" presStyleCnt="0"/>
      <dgm:spPr/>
    </dgm:pt>
    <dgm:pt modelId="{2D6816C3-1A8A-9F42-8B98-AC6BBF26DD02}" type="pres">
      <dgm:prSet presAssocID="{D96BE6AA-47F4-4400-B137-12E88B50345A}" presName="composite" presStyleCnt="0"/>
      <dgm:spPr/>
    </dgm:pt>
    <dgm:pt modelId="{4EEC7EC1-B384-B243-B58F-17BE81507BA1}" type="pres">
      <dgm:prSet presAssocID="{D96BE6AA-47F4-4400-B137-12E88B50345A}" presName="background" presStyleLbl="node0" presStyleIdx="2" presStyleCnt="5"/>
      <dgm:spPr/>
    </dgm:pt>
    <dgm:pt modelId="{408BD9F1-D5EE-AF45-BEC6-4304D1A0BDF3}" type="pres">
      <dgm:prSet presAssocID="{D96BE6AA-47F4-4400-B137-12E88B50345A}" presName="text" presStyleLbl="fgAcc0" presStyleIdx="2" presStyleCnt="5">
        <dgm:presLayoutVars>
          <dgm:chPref val="3"/>
        </dgm:presLayoutVars>
      </dgm:prSet>
      <dgm:spPr/>
    </dgm:pt>
    <dgm:pt modelId="{95A55185-BEE8-C345-8E12-4834A2594FB1}" type="pres">
      <dgm:prSet presAssocID="{D96BE6AA-47F4-4400-B137-12E88B50345A}" presName="hierChild2" presStyleCnt="0"/>
      <dgm:spPr/>
    </dgm:pt>
    <dgm:pt modelId="{34822B9D-5DE2-AA49-BF39-A9158D2AA109}" type="pres">
      <dgm:prSet presAssocID="{4B680AA5-31F2-4765-B566-0B417967AB13}" presName="hierRoot1" presStyleCnt="0"/>
      <dgm:spPr/>
    </dgm:pt>
    <dgm:pt modelId="{DBB28AE1-6A16-A343-B036-4103D24AF59A}" type="pres">
      <dgm:prSet presAssocID="{4B680AA5-31F2-4765-B566-0B417967AB13}" presName="composite" presStyleCnt="0"/>
      <dgm:spPr/>
    </dgm:pt>
    <dgm:pt modelId="{2F89697A-A214-F748-972D-6AD1E2D6476C}" type="pres">
      <dgm:prSet presAssocID="{4B680AA5-31F2-4765-B566-0B417967AB13}" presName="background" presStyleLbl="node0" presStyleIdx="3" presStyleCnt="5"/>
      <dgm:spPr/>
    </dgm:pt>
    <dgm:pt modelId="{599BE0AC-1E4E-544A-A4EE-6615ECA20614}" type="pres">
      <dgm:prSet presAssocID="{4B680AA5-31F2-4765-B566-0B417967AB13}" presName="text" presStyleLbl="fgAcc0" presStyleIdx="3" presStyleCnt="5">
        <dgm:presLayoutVars>
          <dgm:chPref val="3"/>
        </dgm:presLayoutVars>
      </dgm:prSet>
      <dgm:spPr/>
    </dgm:pt>
    <dgm:pt modelId="{6E677892-FCD9-1049-A63C-5F041E9C9B4B}" type="pres">
      <dgm:prSet presAssocID="{4B680AA5-31F2-4765-B566-0B417967AB13}" presName="hierChild2" presStyleCnt="0"/>
      <dgm:spPr/>
    </dgm:pt>
    <dgm:pt modelId="{FAA1751F-DAFF-2C46-BA6D-397527834253}" type="pres">
      <dgm:prSet presAssocID="{8A72902E-3674-4E94-A110-767750E82CB9}" presName="hierRoot1" presStyleCnt="0"/>
      <dgm:spPr/>
    </dgm:pt>
    <dgm:pt modelId="{6BBB9348-349F-9B40-BFCA-658B800C5B28}" type="pres">
      <dgm:prSet presAssocID="{8A72902E-3674-4E94-A110-767750E82CB9}" presName="composite" presStyleCnt="0"/>
      <dgm:spPr/>
    </dgm:pt>
    <dgm:pt modelId="{EACCA71F-3A95-9540-B458-F56EC7D371D9}" type="pres">
      <dgm:prSet presAssocID="{8A72902E-3674-4E94-A110-767750E82CB9}" presName="background" presStyleLbl="node0" presStyleIdx="4" presStyleCnt="5"/>
      <dgm:spPr/>
    </dgm:pt>
    <dgm:pt modelId="{7B0C6985-C4B2-B74D-A555-0A726293FC22}" type="pres">
      <dgm:prSet presAssocID="{8A72902E-3674-4E94-A110-767750E82CB9}" presName="text" presStyleLbl="fgAcc0" presStyleIdx="4" presStyleCnt="5">
        <dgm:presLayoutVars>
          <dgm:chPref val="3"/>
        </dgm:presLayoutVars>
      </dgm:prSet>
      <dgm:spPr/>
    </dgm:pt>
    <dgm:pt modelId="{18C908B1-EECB-E64F-A1A6-72A067944B93}" type="pres">
      <dgm:prSet presAssocID="{8A72902E-3674-4E94-A110-767750E82CB9}" presName="hierChild2" presStyleCnt="0"/>
      <dgm:spPr/>
    </dgm:pt>
  </dgm:ptLst>
  <dgm:cxnLst>
    <dgm:cxn modelId="{1481680E-C979-BF4A-94AA-008DA6574326}" type="presOf" srcId="{8A72902E-3674-4E94-A110-767750E82CB9}" destId="{7B0C6985-C4B2-B74D-A555-0A726293FC22}" srcOrd="0" destOrd="0" presId="urn:microsoft.com/office/officeart/2005/8/layout/hierarchy1"/>
    <dgm:cxn modelId="{49DAB62F-78F1-4E2B-AC9F-943FF0F46FEC}" srcId="{677EE910-4F68-421C-A0C2-CF91367A419D}" destId="{D2803BDE-A695-41BF-854E-387C1BF3DDF5}" srcOrd="0" destOrd="0" parTransId="{B602AB21-9B04-4BC9-82D8-B5DD98E15357}" sibTransId="{F0B5E7D2-71A9-495A-8596-D3FA05F66C2C}"/>
    <dgm:cxn modelId="{54F5C12F-51C5-4C08-935F-33332C509BC6}" srcId="{677EE910-4F68-421C-A0C2-CF91367A419D}" destId="{8A72902E-3674-4E94-A110-767750E82CB9}" srcOrd="4" destOrd="0" parTransId="{76E4B50C-1FA7-4CB3-872E-A6A821BC6FA9}" sibTransId="{C96A0CD3-5CD6-438B-B29A-5A557BAC2F33}"/>
    <dgm:cxn modelId="{E293B64A-7058-034A-B42B-AC9701072036}" type="presOf" srcId="{677EE910-4F68-421C-A0C2-CF91367A419D}" destId="{4B9B1D5F-C635-B14F-B9DD-6F348E445C0F}" srcOrd="0" destOrd="0" presId="urn:microsoft.com/office/officeart/2005/8/layout/hierarchy1"/>
    <dgm:cxn modelId="{D72E5F55-5AC0-453D-87DB-7C22502C6A4B}" srcId="{677EE910-4F68-421C-A0C2-CF91367A419D}" destId="{D96BE6AA-47F4-4400-B137-12E88B50345A}" srcOrd="2" destOrd="0" parTransId="{44F36EA4-E18D-43B0-A6A7-D7BB47AB3646}" sibTransId="{0247719C-3CE0-45B2-80FA-03B62EBF1422}"/>
    <dgm:cxn modelId="{039EE380-3072-47D6-BB8A-E7E110A63C6A}" srcId="{677EE910-4F68-421C-A0C2-CF91367A419D}" destId="{E9B43A22-D41B-4BD3-A231-E3C8EF9B7C3F}" srcOrd="1" destOrd="0" parTransId="{61C841FE-28BB-46B1-BD48-857FCB8A7A7E}" sibTransId="{CE054298-5EA7-4570-8BC3-54D8CFB06223}"/>
    <dgm:cxn modelId="{B3752396-628F-4E5E-AD70-427BB853C1B3}" srcId="{677EE910-4F68-421C-A0C2-CF91367A419D}" destId="{4B680AA5-31F2-4765-B566-0B417967AB13}" srcOrd="3" destOrd="0" parTransId="{0DF14CF4-4F51-4610-8A22-C9EBBC4E0D28}" sibTransId="{DA33B625-6446-4CAB-8B74-972F6D22970E}"/>
    <dgm:cxn modelId="{3B0365B5-BA23-AF4B-94A0-2D239E952EAF}" type="presOf" srcId="{E9B43A22-D41B-4BD3-A231-E3C8EF9B7C3F}" destId="{5E155C10-F683-774D-AC9C-7C78E38AD995}" srcOrd="0" destOrd="0" presId="urn:microsoft.com/office/officeart/2005/8/layout/hierarchy1"/>
    <dgm:cxn modelId="{50AF32C0-4768-3D41-996E-26033D46793C}" type="presOf" srcId="{4B680AA5-31F2-4765-B566-0B417967AB13}" destId="{599BE0AC-1E4E-544A-A4EE-6615ECA20614}" srcOrd="0" destOrd="0" presId="urn:microsoft.com/office/officeart/2005/8/layout/hierarchy1"/>
    <dgm:cxn modelId="{3FCE50C0-C3DD-3D43-B3A3-E13BC14A6374}" type="presOf" srcId="{D96BE6AA-47F4-4400-B137-12E88B50345A}" destId="{408BD9F1-D5EE-AF45-BEC6-4304D1A0BDF3}" srcOrd="0" destOrd="0" presId="urn:microsoft.com/office/officeart/2005/8/layout/hierarchy1"/>
    <dgm:cxn modelId="{164FA0EA-902D-724E-85B5-26F16B6FE1D5}" type="presOf" srcId="{D2803BDE-A695-41BF-854E-387C1BF3DDF5}" destId="{AB27DC52-863E-A944-99E9-FB6110964CF6}" srcOrd="0" destOrd="0" presId="urn:microsoft.com/office/officeart/2005/8/layout/hierarchy1"/>
    <dgm:cxn modelId="{A69A9957-92A2-0A4B-8F00-A6A58BB61A45}" type="presParOf" srcId="{4B9B1D5F-C635-B14F-B9DD-6F348E445C0F}" destId="{B53A64A8-208F-2B44-A5E0-D9DFE2AB48C4}" srcOrd="0" destOrd="0" presId="urn:microsoft.com/office/officeart/2005/8/layout/hierarchy1"/>
    <dgm:cxn modelId="{46069F12-BCAE-2C44-888A-8FEA5FEC57B5}" type="presParOf" srcId="{B53A64A8-208F-2B44-A5E0-D9DFE2AB48C4}" destId="{E508F312-373F-D84F-AE68-9CB34FFCDD6E}" srcOrd="0" destOrd="0" presId="urn:microsoft.com/office/officeart/2005/8/layout/hierarchy1"/>
    <dgm:cxn modelId="{57FCC00D-ADD9-1F40-AAD8-6D03D887EB3B}" type="presParOf" srcId="{E508F312-373F-D84F-AE68-9CB34FFCDD6E}" destId="{E52AC5F7-E896-DA4E-8124-6B222C623A69}" srcOrd="0" destOrd="0" presId="urn:microsoft.com/office/officeart/2005/8/layout/hierarchy1"/>
    <dgm:cxn modelId="{ADEB054E-D24E-9449-90BA-524709B7DA3A}" type="presParOf" srcId="{E508F312-373F-D84F-AE68-9CB34FFCDD6E}" destId="{AB27DC52-863E-A944-99E9-FB6110964CF6}" srcOrd="1" destOrd="0" presId="urn:microsoft.com/office/officeart/2005/8/layout/hierarchy1"/>
    <dgm:cxn modelId="{3DEA7920-8A05-6D40-B62C-24431103AC0A}" type="presParOf" srcId="{B53A64A8-208F-2B44-A5E0-D9DFE2AB48C4}" destId="{2688F188-BFA6-7A49-B9B2-F21877A105C5}" srcOrd="1" destOrd="0" presId="urn:microsoft.com/office/officeart/2005/8/layout/hierarchy1"/>
    <dgm:cxn modelId="{E72C7A6A-034E-9E4D-82D5-644BCF6C7E2B}" type="presParOf" srcId="{4B9B1D5F-C635-B14F-B9DD-6F348E445C0F}" destId="{CA00762A-A677-A745-833F-E6DE241F6EA9}" srcOrd="1" destOrd="0" presId="urn:microsoft.com/office/officeart/2005/8/layout/hierarchy1"/>
    <dgm:cxn modelId="{326549A2-FAA5-7E46-AA5D-771BB3498B10}" type="presParOf" srcId="{CA00762A-A677-A745-833F-E6DE241F6EA9}" destId="{87AAA59C-FFE6-7B48-9332-3554F19A9487}" srcOrd="0" destOrd="0" presId="urn:microsoft.com/office/officeart/2005/8/layout/hierarchy1"/>
    <dgm:cxn modelId="{00CAFC63-E871-1E48-AE00-97B085085B4E}" type="presParOf" srcId="{87AAA59C-FFE6-7B48-9332-3554F19A9487}" destId="{003FEDF8-4878-224D-8E29-3DCA4CF73EE3}" srcOrd="0" destOrd="0" presId="urn:microsoft.com/office/officeart/2005/8/layout/hierarchy1"/>
    <dgm:cxn modelId="{064C4EA2-0F56-1940-B5E0-5B4548DFB85B}" type="presParOf" srcId="{87AAA59C-FFE6-7B48-9332-3554F19A9487}" destId="{5E155C10-F683-774D-AC9C-7C78E38AD995}" srcOrd="1" destOrd="0" presId="urn:microsoft.com/office/officeart/2005/8/layout/hierarchy1"/>
    <dgm:cxn modelId="{27D9CB26-7E22-2D49-B063-B1BD24744DD6}" type="presParOf" srcId="{CA00762A-A677-A745-833F-E6DE241F6EA9}" destId="{1FDB1FDB-CEDA-6B47-87AF-20F174769DB1}" srcOrd="1" destOrd="0" presId="urn:microsoft.com/office/officeart/2005/8/layout/hierarchy1"/>
    <dgm:cxn modelId="{8A9C20DA-3250-0B4F-8630-09756ED5EBFD}" type="presParOf" srcId="{4B9B1D5F-C635-B14F-B9DD-6F348E445C0F}" destId="{20FAD2C5-4D32-E64A-9DF9-AD385D228AF6}" srcOrd="2" destOrd="0" presId="urn:microsoft.com/office/officeart/2005/8/layout/hierarchy1"/>
    <dgm:cxn modelId="{825A9E83-72ED-CB44-A107-5CDF4CABDA89}" type="presParOf" srcId="{20FAD2C5-4D32-E64A-9DF9-AD385D228AF6}" destId="{2D6816C3-1A8A-9F42-8B98-AC6BBF26DD02}" srcOrd="0" destOrd="0" presId="urn:microsoft.com/office/officeart/2005/8/layout/hierarchy1"/>
    <dgm:cxn modelId="{6A82B15C-2291-904B-8FA7-A8A52E959A81}" type="presParOf" srcId="{2D6816C3-1A8A-9F42-8B98-AC6BBF26DD02}" destId="{4EEC7EC1-B384-B243-B58F-17BE81507BA1}" srcOrd="0" destOrd="0" presId="urn:microsoft.com/office/officeart/2005/8/layout/hierarchy1"/>
    <dgm:cxn modelId="{9D862155-BBBB-5449-84C4-4FCE3186459E}" type="presParOf" srcId="{2D6816C3-1A8A-9F42-8B98-AC6BBF26DD02}" destId="{408BD9F1-D5EE-AF45-BEC6-4304D1A0BDF3}" srcOrd="1" destOrd="0" presId="urn:microsoft.com/office/officeart/2005/8/layout/hierarchy1"/>
    <dgm:cxn modelId="{8CDB690C-7B4C-794E-AE86-04DCDF5311AC}" type="presParOf" srcId="{20FAD2C5-4D32-E64A-9DF9-AD385D228AF6}" destId="{95A55185-BEE8-C345-8E12-4834A2594FB1}" srcOrd="1" destOrd="0" presId="urn:microsoft.com/office/officeart/2005/8/layout/hierarchy1"/>
    <dgm:cxn modelId="{60291640-16A9-9141-AAFB-A14F69F9EAB9}" type="presParOf" srcId="{4B9B1D5F-C635-B14F-B9DD-6F348E445C0F}" destId="{34822B9D-5DE2-AA49-BF39-A9158D2AA109}" srcOrd="3" destOrd="0" presId="urn:microsoft.com/office/officeart/2005/8/layout/hierarchy1"/>
    <dgm:cxn modelId="{E478E8F6-091A-B641-A4C5-53B28FBED925}" type="presParOf" srcId="{34822B9D-5DE2-AA49-BF39-A9158D2AA109}" destId="{DBB28AE1-6A16-A343-B036-4103D24AF59A}" srcOrd="0" destOrd="0" presId="urn:microsoft.com/office/officeart/2005/8/layout/hierarchy1"/>
    <dgm:cxn modelId="{21E9B23C-DFB4-F34E-960C-DD30018265C7}" type="presParOf" srcId="{DBB28AE1-6A16-A343-B036-4103D24AF59A}" destId="{2F89697A-A214-F748-972D-6AD1E2D6476C}" srcOrd="0" destOrd="0" presId="urn:microsoft.com/office/officeart/2005/8/layout/hierarchy1"/>
    <dgm:cxn modelId="{7657106A-5D4C-6045-9667-D519B7758FD3}" type="presParOf" srcId="{DBB28AE1-6A16-A343-B036-4103D24AF59A}" destId="{599BE0AC-1E4E-544A-A4EE-6615ECA20614}" srcOrd="1" destOrd="0" presId="urn:microsoft.com/office/officeart/2005/8/layout/hierarchy1"/>
    <dgm:cxn modelId="{7FE1AE97-BEDB-1940-A2A2-4000FC70B63E}" type="presParOf" srcId="{34822B9D-5DE2-AA49-BF39-A9158D2AA109}" destId="{6E677892-FCD9-1049-A63C-5F041E9C9B4B}" srcOrd="1" destOrd="0" presId="urn:microsoft.com/office/officeart/2005/8/layout/hierarchy1"/>
    <dgm:cxn modelId="{603631DD-95BD-B340-B6CC-57D763E473EB}" type="presParOf" srcId="{4B9B1D5F-C635-B14F-B9DD-6F348E445C0F}" destId="{FAA1751F-DAFF-2C46-BA6D-397527834253}" srcOrd="4" destOrd="0" presId="urn:microsoft.com/office/officeart/2005/8/layout/hierarchy1"/>
    <dgm:cxn modelId="{CB929DE7-37DF-B043-BEC0-8E409DDB3B4A}" type="presParOf" srcId="{FAA1751F-DAFF-2C46-BA6D-397527834253}" destId="{6BBB9348-349F-9B40-BFCA-658B800C5B28}" srcOrd="0" destOrd="0" presId="urn:microsoft.com/office/officeart/2005/8/layout/hierarchy1"/>
    <dgm:cxn modelId="{EC64EF28-1C83-BB47-9577-802E14FE5278}" type="presParOf" srcId="{6BBB9348-349F-9B40-BFCA-658B800C5B28}" destId="{EACCA71F-3A95-9540-B458-F56EC7D371D9}" srcOrd="0" destOrd="0" presId="urn:microsoft.com/office/officeart/2005/8/layout/hierarchy1"/>
    <dgm:cxn modelId="{E189DE81-E222-F948-A35D-FB5F0AC06747}" type="presParOf" srcId="{6BBB9348-349F-9B40-BFCA-658B800C5B28}" destId="{7B0C6985-C4B2-B74D-A555-0A726293FC22}" srcOrd="1" destOrd="0" presId="urn:microsoft.com/office/officeart/2005/8/layout/hierarchy1"/>
    <dgm:cxn modelId="{ED4FBA12-BECA-0D4C-AC4F-A7BCD498115C}" type="presParOf" srcId="{FAA1751F-DAFF-2C46-BA6D-397527834253}" destId="{18C908B1-EECB-E64F-A1A6-72A067944B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993639-6428-47B9-B35A-04F658B4D3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6E70D5-92D7-4777-AE37-0DAB6CFA9B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Munich City District Youth Association : 70 Youth associations and Communities</a:t>
          </a:r>
          <a:endParaRPr lang="en-US"/>
        </a:p>
      </dgm:t>
    </dgm:pt>
    <dgm:pt modelId="{049C9601-E23C-4004-A425-8E58AEF4BC2B}" type="parTrans" cxnId="{9587889B-B705-452C-85F3-557E0328EDB8}">
      <dgm:prSet/>
      <dgm:spPr/>
      <dgm:t>
        <a:bodyPr/>
        <a:lstStyle/>
        <a:p>
          <a:endParaRPr lang="en-US"/>
        </a:p>
      </dgm:t>
    </dgm:pt>
    <dgm:pt modelId="{16942F37-791B-4913-8973-4A759582FA35}" type="sibTrans" cxnId="{9587889B-B705-452C-85F3-557E0328EDB8}">
      <dgm:prSet/>
      <dgm:spPr/>
      <dgm:t>
        <a:bodyPr/>
        <a:lstStyle/>
        <a:p>
          <a:endParaRPr lang="en-US"/>
        </a:p>
      </dgm:t>
    </dgm:pt>
    <dgm:pt modelId="{FEDBE0F0-A8BF-4A54-A7F0-16771666F6B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Social organizations</a:t>
          </a:r>
          <a:endParaRPr lang="en-US"/>
        </a:p>
      </dgm:t>
    </dgm:pt>
    <dgm:pt modelId="{DA8B277A-65F9-4F8F-AAFC-41365379CA7C}" type="parTrans" cxnId="{A9B88712-B18D-408C-9A51-618D019CE819}">
      <dgm:prSet/>
      <dgm:spPr/>
      <dgm:t>
        <a:bodyPr/>
        <a:lstStyle/>
        <a:p>
          <a:endParaRPr lang="en-US"/>
        </a:p>
      </dgm:t>
    </dgm:pt>
    <dgm:pt modelId="{3EA5B8E8-85BA-49F4-97CF-8709A6CDF85F}" type="sibTrans" cxnId="{A9B88712-B18D-408C-9A51-618D019CE819}">
      <dgm:prSet/>
      <dgm:spPr/>
      <dgm:t>
        <a:bodyPr/>
        <a:lstStyle/>
        <a:p>
          <a:endParaRPr lang="en-US"/>
        </a:p>
      </dgm:t>
    </dgm:pt>
    <dgm:pt modelId="{FCB77117-C218-4A67-B825-2F3D915ED13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Non gouvernmental organizations</a:t>
          </a:r>
          <a:endParaRPr lang="en-US"/>
        </a:p>
      </dgm:t>
    </dgm:pt>
    <dgm:pt modelId="{8DA9C448-E042-4787-BF48-4FC01A1A9321}" type="parTrans" cxnId="{81448EA0-A3FF-4F24-95B5-0407A8BFFBB6}">
      <dgm:prSet/>
      <dgm:spPr/>
      <dgm:t>
        <a:bodyPr/>
        <a:lstStyle/>
        <a:p>
          <a:endParaRPr lang="en-US"/>
        </a:p>
      </dgm:t>
    </dgm:pt>
    <dgm:pt modelId="{636AE284-F607-4D89-A297-B06116626CE7}" type="sibTrans" cxnId="{81448EA0-A3FF-4F24-95B5-0407A8BFFBB6}">
      <dgm:prSet/>
      <dgm:spPr/>
      <dgm:t>
        <a:bodyPr/>
        <a:lstStyle/>
        <a:p>
          <a:endParaRPr lang="en-US"/>
        </a:p>
      </dgm:t>
    </dgm:pt>
    <dgm:pt modelId="{6BEE0E65-A01C-4925-B105-DD117261BB7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The Youth  : ca. 300 000 </a:t>
          </a:r>
          <a:r>
            <a:rPr lang="de-DE" dirty="0" err="1"/>
            <a:t>between</a:t>
          </a:r>
          <a:r>
            <a:rPr lang="de-DE" dirty="0"/>
            <a:t> 10 </a:t>
          </a:r>
          <a:r>
            <a:rPr lang="de-DE" dirty="0" err="1"/>
            <a:t>and</a:t>
          </a:r>
          <a:r>
            <a:rPr lang="de-DE" dirty="0"/>
            <a:t> 29 </a:t>
          </a:r>
          <a:r>
            <a:rPr lang="de-DE" dirty="0" err="1"/>
            <a:t>according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Munich</a:t>
          </a:r>
          <a:r>
            <a:rPr lang="de-DE" dirty="0"/>
            <a:t> Office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Statistics</a:t>
          </a:r>
          <a:endParaRPr lang="en-US" dirty="0"/>
        </a:p>
      </dgm:t>
    </dgm:pt>
    <dgm:pt modelId="{9FA34832-5021-4765-89C4-F18DA1C90211}" type="parTrans" cxnId="{2A87ACB0-FFEC-412B-8A60-172C00F64B2F}">
      <dgm:prSet/>
      <dgm:spPr/>
      <dgm:t>
        <a:bodyPr/>
        <a:lstStyle/>
        <a:p>
          <a:endParaRPr lang="en-US"/>
        </a:p>
      </dgm:t>
    </dgm:pt>
    <dgm:pt modelId="{1DFA12CF-C470-45DC-8CF3-18145E0333EA}" type="sibTrans" cxnId="{2A87ACB0-FFEC-412B-8A60-172C00F64B2F}">
      <dgm:prSet/>
      <dgm:spPr/>
      <dgm:t>
        <a:bodyPr/>
        <a:lstStyle/>
        <a:p>
          <a:endParaRPr lang="en-US"/>
        </a:p>
      </dgm:t>
    </dgm:pt>
    <dgm:pt modelId="{8D0DD9FE-E1B4-44BB-A399-51A30EBF853E}" type="pres">
      <dgm:prSet presAssocID="{35993639-6428-47B9-B35A-04F658B4D3A8}" presName="root" presStyleCnt="0">
        <dgm:presLayoutVars>
          <dgm:dir/>
          <dgm:resizeHandles val="exact"/>
        </dgm:presLayoutVars>
      </dgm:prSet>
      <dgm:spPr/>
    </dgm:pt>
    <dgm:pt modelId="{4AFC223D-8C2C-4104-86FF-334287411ACB}" type="pres">
      <dgm:prSet presAssocID="{526E70D5-92D7-4777-AE37-0DAB6CFA9BD0}" presName="compNode" presStyleCnt="0"/>
      <dgm:spPr/>
    </dgm:pt>
    <dgm:pt modelId="{C0583B6D-BA83-45D2-B515-838DD3D0E0C7}" type="pres">
      <dgm:prSet presAssocID="{526E70D5-92D7-4777-AE37-0DAB6CFA9B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ulgebäude"/>
        </a:ext>
      </dgm:extLst>
    </dgm:pt>
    <dgm:pt modelId="{63B7FCF2-2CAD-49A3-A811-C558426FC44C}" type="pres">
      <dgm:prSet presAssocID="{526E70D5-92D7-4777-AE37-0DAB6CFA9BD0}" presName="spaceRect" presStyleCnt="0"/>
      <dgm:spPr/>
    </dgm:pt>
    <dgm:pt modelId="{E91D6395-E95E-4C86-A043-B000F97DDCBD}" type="pres">
      <dgm:prSet presAssocID="{526E70D5-92D7-4777-AE37-0DAB6CFA9BD0}" presName="textRect" presStyleLbl="revTx" presStyleIdx="0" presStyleCnt="4">
        <dgm:presLayoutVars>
          <dgm:chMax val="1"/>
          <dgm:chPref val="1"/>
        </dgm:presLayoutVars>
      </dgm:prSet>
      <dgm:spPr/>
    </dgm:pt>
    <dgm:pt modelId="{A6AC5A64-3086-4327-9D6D-F622AA1F45AD}" type="pres">
      <dgm:prSet presAssocID="{16942F37-791B-4913-8973-4A759582FA35}" presName="sibTrans" presStyleCnt="0"/>
      <dgm:spPr/>
    </dgm:pt>
    <dgm:pt modelId="{FE0D3BEF-0F3D-429D-AAC9-39D830DCA383}" type="pres">
      <dgm:prSet presAssocID="{FEDBE0F0-A8BF-4A54-A7F0-16771666F6B3}" presName="compNode" presStyleCnt="0"/>
      <dgm:spPr/>
    </dgm:pt>
    <dgm:pt modelId="{F4E101DB-E486-4C60-86A4-D0B7885C4FDD}" type="pres">
      <dgm:prSet presAssocID="{FEDBE0F0-A8BF-4A54-A7F0-16771666F6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2682C24B-73EE-411D-8C22-787BF0ADD325}" type="pres">
      <dgm:prSet presAssocID="{FEDBE0F0-A8BF-4A54-A7F0-16771666F6B3}" presName="spaceRect" presStyleCnt="0"/>
      <dgm:spPr/>
    </dgm:pt>
    <dgm:pt modelId="{65A1DBE7-161F-46F4-9E4D-12CD5B4676C5}" type="pres">
      <dgm:prSet presAssocID="{FEDBE0F0-A8BF-4A54-A7F0-16771666F6B3}" presName="textRect" presStyleLbl="revTx" presStyleIdx="1" presStyleCnt="4">
        <dgm:presLayoutVars>
          <dgm:chMax val="1"/>
          <dgm:chPref val="1"/>
        </dgm:presLayoutVars>
      </dgm:prSet>
      <dgm:spPr/>
    </dgm:pt>
    <dgm:pt modelId="{4D5F55D3-5B88-4A72-8763-A116BB8889D1}" type="pres">
      <dgm:prSet presAssocID="{3EA5B8E8-85BA-49F4-97CF-8709A6CDF85F}" presName="sibTrans" presStyleCnt="0"/>
      <dgm:spPr/>
    </dgm:pt>
    <dgm:pt modelId="{5A4FFF38-D6A0-4616-8A6E-F7296992D60F}" type="pres">
      <dgm:prSet presAssocID="{FCB77117-C218-4A67-B825-2F3D915ED13C}" presName="compNode" presStyleCnt="0"/>
      <dgm:spPr/>
    </dgm:pt>
    <dgm:pt modelId="{88DECBCC-6445-4DDB-8857-3D82BE2A458B}" type="pres">
      <dgm:prSet presAssocID="{FCB77117-C218-4A67-B825-2F3D915ED1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äude"/>
        </a:ext>
      </dgm:extLst>
    </dgm:pt>
    <dgm:pt modelId="{9CD02BEA-C42B-458A-A484-43F78CE1E54B}" type="pres">
      <dgm:prSet presAssocID="{FCB77117-C218-4A67-B825-2F3D915ED13C}" presName="spaceRect" presStyleCnt="0"/>
      <dgm:spPr/>
    </dgm:pt>
    <dgm:pt modelId="{2A641AE4-E2D2-4A50-8E9C-C52197D9E45C}" type="pres">
      <dgm:prSet presAssocID="{FCB77117-C218-4A67-B825-2F3D915ED13C}" presName="textRect" presStyleLbl="revTx" presStyleIdx="2" presStyleCnt="4">
        <dgm:presLayoutVars>
          <dgm:chMax val="1"/>
          <dgm:chPref val="1"/>
        </dgm:presLayoutVars>
      </dgm:prSet>
      <dgm:spPr/>
    </dgm:pt>
    <dgm:pt modelId="{1BB89E3B-7EB6-4340-A7AA-A5D93B2CE3BF}" type="pres">
      <dgm:prSet presAssocID="{636AE284-F607-4D89-A297-B06116626CE7}" presName="sibTrans" presStyleCnt="0"/>
      <dgm:spPr/>
    </dgm:pt>
    <dgm:pt modelId="{F07B38A6-92F7-47B9-ADF7-4837E3586F64}" type="pres">
      <dgm:prSet presAssocID="{6BEE0E65-A01C-4925-B105-DD117261BB77}" presName="compNode" presStyleCnt="0"/>
      <dgm:spPr/>
    </dgm:pt>
    <dgm:pt modelId="{89C71DDD-D940-43ED-AF42-D29B0FF7DEE0}" type="pres">
      <dgm:prSet presAssocID="{6BEE0E65-A01C-4925-B105-DD117261BB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64D6BC-721C-49A0-910D-FAD6E98EAC87}" type="pres">
      <dgm:prSet presAssocID="{6BEE0E65-A01C-4925-B105-DD117261BB77}" presName="spaceRect" presStyleCnt="0"/>
      <dgm:spPr/>
    </dgm:pt>
    <dgm:pt modelId="{943F3E6E-0465-4A8E-853B-147D0FE91FB7}" type="pres">
      <dgm:prSet presAssocID="{6BEE0E65-A01C-4925-B105-DD117261BB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B88712-B18D-408C-9A51-618D019CE819}" srcId="{35993639-6428-47B9-B35A-04F658B4D3A8}" destId="{FEDBE0F0-A8BF-4A54-A7F0-16771666F6B3}" srcOrd="1" destOrd="0" parTransId="{DA8B277A-65F9-4F8F-AAFC-41365379CA7C}" sibTransId="{3EA5B8E8-85BA-49F4-97CF-8709A6CDF85F}"/>
    <dgm:cxn modelId="{2CB4222E-5EFC-874B-925D-2083DC89C715}" type="presOf" srcId="{526E70D5-92D7-4777-AE37-0DAB6CFA9BD0}" destId="{E91D6395-E95E-4C86-A043-B000F97DDCBD}" srcOrd="0" destOrd="0" presId="urn:microsoft.com/office/officeart/2018/2/layout/IconLabelList"/>
    <dgm:cxn modelId="{9587889B-B705-452C-85F3-557E0328EDB8}" srcId="{35993639-6428-47B9-B35A-04F658B4D3A8}" destId="{526E70D5-92D7-4777-AE37-0DAB6CFA9BD0}" srcOrd="0" destOrd="0" parTransId="{049C9601-E23C-4004-A425-8E58AEF4BC2B}" sibTransId="{16942F37-791B-4913-8973-4A759582FA35}"/>
    <dgm:cxn modelId="{CCB1509D-7CEE-8C45-AE9F-CC453784F223}" type="presOf" srcId="{FCB77117-C218-4A67-B825-2F3D915ED13C}" destId="{2A641AE4-E2D2-4A50-8E9C-C52197D9E45C}" srcOrd="0" destOrd="0" presId="urn:microsoft.com/office/officeart/2018/2/layout/IconLabelList"/>
    <dgm:cxn modelId="{81448EA0-A3FF-4F24-95B5-0407A8BFFBB6}" srcId="{35993639-6428-47B9-B35A-04F658B4D3A8}" destId="{FCB77117-C218-4A67-B825-2F3D915ED13C}" srcOrd="2" destOrd="0" parTransId="{8DA9C448-E042-4787-BF48-4FC01A1A9321}" sibTransId="{636AE284-F607-4D89-A297-B06116626CE7}"/>
    <dgm:cxn modelId="{289754A3-55FE-964F-8D8C-630340CEC57D}" type="presOf" srcId="{FEDBE0F0-A8BF-4A54-A7F0-16771666F6B3}" destId="{65A1DBE7-161F-46F4-9E4D-12CD5B4676C5}" srcOrd="0" destOrd="0" presId="urn:microsoft.com/office/officeart/2018/2/layout/IconLabelList"/>
    <dgm:cxn modelId="{2A87ACB0-FFEC-412B-8A60-172C00F64B2F}" srcId="{35993639-6428-47B9-B35A-04F658B4D3A8}" destId="{6BEE0E65-A01C-4925-B105-DD117261BB77}" srcOrd="3" destOrd="0" parTransId="{9FA34832-5021-4765-89C4-F18DA1C90211}" sibTransId="{1DFA12CF-C470-45DC-8CF3-18145E0333EA}"/>
    <dgm:cxn modelId="{3836AAE2-23DA-AA42-9E8A-5345F199B900}" type="presOf" srcId="{6BEE0E65-A01C-4925-B105-DD117261BB77}" destId="{943F3E6E-0465-4A8E-853B-147D0FE91FB7}" srcOrd="0" destOrd="0" presId="urn:microsoft.com/office/officeart/2018/2/layout/IconLabelList"/>
    <dgm:cxn modelId="{1A0325E3-0594-974D-B43E-AE8A50E4B1C1}" type="presOf" srcId="{35993639-6428-47B9-B35A-04F658B4D3A8}" destId="{8D0DD9FE-E1B4-44BB-A399-51A30EBF853E}" srcOrd="0" destOrd="0" presId="urn:microsoft.com/office/officeart/2018/2/layout/IconLabelList"/>
    <dgm:cxn modelId="{671CE333-D837-C648-80BE-9AE3FA15871C}" type="presParOf" srcId="{8D0DD9FE-E1B4-44BB-A399-51A30EBF853E}" destId="{4AFC223D-8C2C-4104-86FF-334287411ACB}" srcOrd="0" destOrd="0" presId="urn:microsoft.com/office/officeart/2018/2/layout/IconLabelList"/>
    <dgm:cxn modelId="{97C9C432-39E5-3842-933A-9B5EA2762BE3}" type="presParOf" srcId="{4AFC223D-8C2C-4104-86FF-334287411ACB}" destId="{C0583B6D-BA83-45D2-B515-838DD3D0E0C7}" srcOrd="0" destOrd="0" presId="urn:microsoft.com/office/officeart/2018/2/layout/IconLabelList"/>
    <dgm:cxn modelId="{B8897606-698C-3645-8615-674E614D47B7}" type="presParOf" srcId="{4AFC223D-8C2C-4104-86FF-334287411ACB}" destId="{63B7FCF2-2CAD-49A3-A811-C558426FC44C}" srcOrd="1" destOrd="0" presId="urn:microsoft.com/office/officeart/2018/2/layout/IconLabelList"/>
    <dgm:cxn modelId="{C00EDE2E-F40B-684B-9A17-CBD96BFE4225}" type="presParOf" srcId="{4AFC223D-8C2C-4104-86FF-334287411ACB}" destId="{E91D6395-E95E-4C86-A043-B000F97DDCBD}" srcOrd="2" destOrd="0" presId="urn:microsoft.com/office/officeart/2018/2/layout/IconLabelList"/>
    <dgm:cxn modelId="{8B0ECAE9-296B-8E4A-AC79-57D98D3A4D3E}" type="presParOf" srcId="{8D0DD9FE-E1B4-44BB-A399-51A30EBF853E}" destId="{A6AC5A64-3086-4327-9D6D-F622AA1F45AD}" srcOrd="1" destOrd="0" presId="urn:microsoft.com/office/officeart/2018/2/layout/IconLabelList"/>
    <dgm:cxn modelId="{203B96D4-33AA-D54B-B745-9B38FEDC91F9}" type="presParOf" srcId="{8D0DD9FE-E1B4-44BB-A399-51A30EBF853E}" destId="{FE0D3BEF-0F3D-429D-AAC9-39D830DCA383}" srcOrd="2" destOrd="0" presId="urn:microsoft.com/office/officeart/2018/2/layout/IconLabelList"/>
    <dgm:cxn modelId="{42F6B4A1-13F4-3F41-B453-19DFB7549BE3}" type="presParOf" srcId="{FE0D3BEF-0F3D-429D-AAC9-39D830DCA383}" destId="{F4E101DB-E486-4C60-86A4-D0B7885C4FDD}" srcOrd="0" destOrd="0" presId="urn:microsoft.com/office/officeart/2018/2/layout/IconLabelList"/>
    <dgm:cxn modelId="{0D0E65E4-9C67-AC47-800E-3DD2B6DD6CDA}" type="presParOf" srcId="{FE0D3BEF-0F3D-429D-AAC9-39D830DCA383}" destId="{2682C24B-73EE-411D-8C22-787BF0ADD325}" srcOrd="1" destOrd="0" presId="urn:microsoft.com/office/officeart/2018/2/layout/IconLabelList"/>
    <dgm:cxn modelId="{60FB6F72-8083-F74A-9393-A42495C85FC1}" type="presParOf" srcId="{FE0D3BEF-0F3D-429D-AAC9-39D830DCA383}" destId="{65A1DBE7-161F-46F4-9E4D-12CD5B4676C5}" srcOrd="2" destOrd="0" presId="urn:microsoft.com/office/officeart/2018/2/layout/IconLabelList"/>
    <dgm:cxn modelId="{C3125F36-1C73-9A4B-B312-5B58B8803335}" type="presParOf" srcId="{8D0DD9FE-E1B4-44BB-A399-51A30EBF853E}" destId="{4D5F55D3-5B88-4A72-8763-A116BB8889D1}" srcOrd="3" destOrd="0" presId="urn:microsoft.com/office/officeart/2018/2/layout/IconLabelList"/>
    <dgm:cxn modelId="{94E7C8AB-FD1D-FA45-AECB-420F8CF37201}" type="presParOf" srcId="{8D0DD9FE-E1B4-44BB-A399-51A30EBF853E}" destId="{5A4FFF38-D6A0-4616-8A6E-F7296992D60F}" srcOrd="4" destOrd="0" presId="urn:microsoft.com/office/officeart/2018/2/layout/IconLabelList"/>
    <dgm:cxn modelId="{DCB2E84F-6610-B54C-80DB-9FE2F2BBEC8A}" type="presParOf" srcId="{5A4FFF38-D6A0-4616-8A6E-F7296992D60F}" destId="{88DECBCC-6445-4DDB-8857-3D82BE2A458B}" srcOrd="0" destOrd="0" presId="urn:microsoft.com/office/officeart/2018/2/layout/IconLabelList"/>
    <dgm:cxn modelId="{01D1FAB8-13E9-9649-AB07-7C69382F0A6C}" type="presParOf" srcId="{5A4FFF38-D6A0-4616-8A6E-F7296992D60F}" destId="{9CD02BEA-C42B-458A-A484-43F78CE1E54B}" srcOrd="1" destOrd="0" presId="urn:microsoft.com/office/officeart/2018/2/layout/IconLabelList"/>
    <dgm:cxn modelId="{4D179A8D-9701-9745-97FD-BD9F1CA20AEB}" type="presParOf" srcId="{5A4FFF38-D6A0-4616-8A6E-F7296992D60F}" destId="{2A641AE4-E2D2-4A50-8E9C-C52197D9E45C}" srcOrd="2" destOrd="0" presId="urn:microsoft.com/office/officeart/2018/2/layout/IconLabelList"/>
    <dgm:cxn modelId="{4A0FC0EA-A6C8-504A-B65F-C908D2311B16}" type="presParOf" srcId="{8D0DD9FE-E1B4-44BB-A399-51A30EBF853E}" destId="{1BB89E3B-7EB6-4340-A7AA-A5D93B2CE3BF}" srcOrd="5" destOrd="0" presId="urn:microsoft.com/office/officeart/2018/2/layout/IconLabelList"/>
    <dgm:cxn modelId="{8C8ADFCC-0A28-0646-8335-56F79635570D}" type="presParOf" srcId="{8D0DD9FE-E1B4-44BB-A399-51A30EBF853E}" destId="{F07B38A6-92F7-47B9-ADF7-4837E3586F64}" srcOrd="6" destOrd="0" presId="urn:microsoft.com/office/officeart/2018/2/layout/IconLabelList"/>
    <dgm:cxn modelId="{6EB599C9-10BB-004C-9DC3-9E694B296C14}" type="presParOf" srcId="{F07B38A6-92F7-47B9-ADF7-4837E3586F64}" destId="{89C71DDD-D940-43ED-AF42-D29B0FF7DEE0}" srcOrd="0" destOrd="0" presId="urn:microsoft.com/office/officeart/2018/2/layout/IconLabelList"/>
    <dgm:cxn modelId="{79B4D177-52CD-7944-8D7B-4F4D987155F9}" type="presParOf" srcId="{F07B38A6-92F7-47B9-ADF7-4837E3586F64}" destId="{5164D6BC-721C-49A0-910D-FAD6E98EAC87}" srcOrd="1" destOrd="0" presId="urn:microsoft.com/office/officeart/2018/2/layout/IconLabelList"/>
    <dgm:cxn modelId="{0BEF0C86-D25A-4246-8B34-57202CCCE3DE}" type="presParOf" srcId="{F07B38A6-92F7-47B9-ADF7-4837E3586F64}" destId="{943F3E6E-0465-4A8E-853B-147D0FE91F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01014-2615-4BF2-8B9C-CF81305AB67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7457F2-01EA-43E3-9A0B-F5CEC24E358E}">
      <dgm:prSet/>
      <dgm:spPr/>
      <dgm:t>
        <a:bodyPr/>
        <a:lstStyle/>
        <a:p>
          <a:r>
            <a:rPr lang="de-DE" dirty="0" err="1"/>
            <a:t>Adress</a:t>
          </a:r>
          <a:r>
            <a:rPr lang="de-DE" dirty="0"/>
            <a:t> </a:t>
          </a:r>
          <a:r>
            <a:rPr lang="de-DE" dirty="0" err="1"/>
            <a:t>specific</a:t>
          </a:r>
          <a:r>
            <a:rPr lang="de-DE" dirty="0"/>
            <a:t> </a:t>
          </a:r>
          <a:r>
            <a:rPr lang="de-DE" dirty="0" err="1"/>
            <a:t>needs</a:t>
          </a:r>
          <a:endParaRPr lang="en-US" dirty="0"/>
        </a:p>
      </dgm:t>
    </dgm:pt>
    <dgm:pt modelId="{1EA100B9-47A3-4DD0-8ECD-02261A020BE5}" type="parTrans" cxnId="{49FFFD7F-231E-4927-A0D0-2AA6239DFD15}">
      <dgm:prSet/>
      <dgm:spPr/>
      <dgm:t>
        <a:bodyPr/>
        <a:lstStyle/>
        <a:p>
          <a:endParaRPr lang="en-US"/>
        </a:p>
      </dgm:t>
    </dgm:pt>
    <dgm:pt modelId="{C5EFC50D-2E03-409F-9DC8-17014EC4DE80}" type="sibTrans" cxnId="{49FFFD7F-231E-4927-A0D0-2AA6239DFD15}">
      <dgm:prSet/>
      <dgm:spPr/>
      <dgm:t>
        <a:bodyPr/>
        <a:lstStyle/>
        <a:p>
          <a:endParaRPr lang="en-US"/>
        </a:p>
      </dgm:t>
    </dgm:pt>
    <dgm:pt modelId="{EB28D1C9-F853-408A-9300-CC64C5F92750}">
      <dgm:prSet/>
      <dgm:spPr/>
      <dgm:t>
        <a:bodyPr/>
        <a:lstStyle/>
        <a:p>
          <a:r>
            <a:rPr lang="de-DE"/>
            <a:t>Customisable Features</a:t>
          </a:r>
          <a:endParaRPr lang="en-US"/>
        </a:p>
      </dgm:t>
    </dgm:pt>
    <dgm:pt modelId="{25BAB8D6-2BBD-4CC0-AAA5-CC478D1789CB}" type="parTrans" cxnId="{C93EBA31-6E4F-43FF-B5FF-42D8A49D9081}">
      <dgm:prSet/>
      <dgm:spPr/>
      <dgm:t>
        <a:bodyPr/>
        <a:lstStyle/>
        <a:p>
          <a:endParaRPr lang="en-US"/>
        </a:p>
      </dgm:t>
    </dgm:pt>
    <dgm:pt modelId="{738ED997-E8C5-400E-8898-9431F8B18F25}" type="sibTrans" cxnId="{C93EBA31-6E4F-43FF-B5FF-42D8A49D9081}">
      <dgm:prSet/>
      <dgm:spPr/>
      <dgm:t>
        <a:bodyPr/>
        <a:lstStyle/>
        <a:p>
          <a:endParaRPr lang="en-US"/>
        </a:p>
      </dgm:t>
    </dgm:pt>
    <dgm:pt modelId="{7D5240BC-AFD5-4D6D-A233-0428C8F5EFCA}">
      <dgm:prSet/>
      <dgm:spPr/>
      <dgm:t>
        <a:bodyPr/>
        <a:lstStyle/>
        <a:p>
          <a:r>
            <a:rPr lang="de-DE" dirty="0"/>
            <a:t>Focus on Youth </a:t>
          </a:r>
          <a:r>
            <a:rPr lang="de-DE" dirty="0" err="1"/>
            <a:t>and</a:t>
          </a:r>
          <a:r>
            <a:rPr lang="de-DE" dirty="0"/>
            <a:t> Youth Engagement</a:t>
          </a:r>
          <a:endParaRPr lang="en-US" dirty="0"/>
        </a:p>
      </dgm:t>
    </dgm:pt>
    <dgm:pt modelId="{5F2171DD-F284-4BDA-A5BA-8D1EF4C7A223}" type="parTrans" cxnId="{C519106E-7377-425F-B15E-559D032EB2A3}">
      <dgm:prSet/>
      <dgm:spPr/>
      <dgm:t>
        <a:bodyPr/>
        <a:lstStyle/>
        <a:p>
          <a:endParaRPr lang="en-US"/>
        </a:p>
      </dgm:t>
    </dgm:pt>
    <dgm:pt modelId="{EB77985B-B377-44D8-9CE6-F1F273D91F5E}" type="sibTrans" cxnId="{C519106E-7377-425F-B15E-559D032EB2A3}">
      <dgm:prSet/>
      <dgm:spPr/>
      <dgm:t>
        <a:bodyPr/>
        <a:lstStyle/>
        <a:p>
          <a:endParaRPr lang="en-US"/>
        </a:p>
      </dgm:t>
    </dgm:pt>
    <dgm:pt modelId="{FED8FBD3-21FB-094E-B1C0-B858EA4E2E89}">
      <dgm:prSet/>
      <dgm:spPr/>
      <dgm:t>
        <a:bodyPr/>
        <a:lstStyle/>
        <a:p>
          <a:r>
            <a:rPr lang="de-DE" b="1" i="0" dirty="0"/>
            <a:t>digital hub </a:t>
          </a:r>
          <a:r>
            <a:rPr lang="de-DE" b="1" i="0" dirty="0" err="1"/>
            <a:t>for</a:t>
          </a:r>
          <a:r>
            <a:rPr lang="de-DE" b="1" i="0" dirty="0"/>
            <a:t> </a:t>
          </a:r>
          <a:r>
            <a:rPr lang="de-DE" b="1" i="0" dirty="0" err="1"/>
            <a:t>community</a:t>
          </a:r>
          <a:r>
            <a:rPr lang="de-DE" b="1" i="0" dirty="0"/>
            <a:t> </a:t>
          </a:r>
          <a:r>
            <a:rPr lang="de-DE" b="1" i="0" dirty="0" err="1"/>
            <a:t>and</a:t>
          </a:r>
          <a:r>
            <a:rPr lang="de-DE" b="1" i="0" dirty="0"/>
            <a:t> </a:t>
          </a:r>
          <a:r>
            <a:rPr lang="de-DE" b="1" i="0" dirty="0" err="1"/>
            <a:t>hope-building</a:t>
          </a:r>
          <a:endParaRPr lang="de-DE" dirty="0"/>
        </a:p>
      </dgm:t>
    </dgm:pt>
    <dgm:pt modelId="{87ACC064-799A-864E-889D-D6C14ECA8E85}" type="parTrans" cxnId="{89A4610B-3867-754E-AADF-12D530D33868}">
      <dgm:prSet/>
      <dgm:spPr/>
      <dgm:t>
        <a:bodyPr/>
        <a:lstStyle/>
        <a:p>
          <a:endParaRPr lang="de-DE"/>
        </a:p>
      </dgm:t>
    </dgm:pt>
    <dgm:pt modelId="{BC59A211-1FDC-5E4F-9882-1300312D5FD8}" type="sibTrans" cxnId="{89A4610B-3867-754E-AADF-12D530D33868}">
      <dgm:prSet/>
      <dgm:spPr/>
      <dgm:t>
        <a:bodyPr/>
        <a:lstStyle/>
        <a:p>
          <a:endParaRPr lang="de-DE"/>
        </a:p>
      </dgm:t>
    </dgm:pt>
    <dgm:pt modelId="{2479D276-94F8-2A4A-98E5-600370A7AF3D}" type="pres">
      <dgm:prSet presAssocID="{0FB01014-2615-4BF2-8B9C-CF81305AB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98DA08-D4B2-D74C-8A1E-1D9C141426E1}" type="pres">
      <dgm:prSet presAssocID="{C47457F2-01EA-43E3-9A0B-F5CEC24E358E}" presName="hierRoot1" presStyleCnt="0"/>
      <dgm:spPr/>
    </dgm:pt>
    <dgm:pt modelId="{1712A59D-3EEC-A04E-916C-D10952CF9482}" type="pres">
      <dgm:prSet presAssocID="{C47457F2-01EA-43E3-9A0B-F5CEC24E358E}" presName="composite" presStyleCnt="0"/>
      <dgm:spPr/>
    </dgm:pt>
    <dgm:pt modelId="{50F95D32-4DCD-614E-A5A0-9C3E777744E7}" type="pres">
      <dgm:prSet presAssocID="{C47457F2-01EA-43E3-9A0B-F5CEC24E358E}" presName="background" presStyleLbl="node0" presStyleIdx="0" presStyleCnt="4"/>
      <dgm:spPr/>
    </dgm:pt>
    <dgm:pt modelId="{98883A52-5284-C54C-AA4C-3509F2AB2151}" type="pres">
      <dgm:prSet presAssocID="{C47457F2-01EA-43E3-9A0B-F5CEC24E358E}" presName="text" presStyleLbl="fgAcc0" presStyleIdx="0" presStyleCnt="4">
        <dgm:presLayoutVars>
          <dgm:chPref val="3"/>
        </dgm:presLayoutVars>
      </dgm:prSet>
      <dgm:spPr/>
    </dgm:pt>
    <dgm:pt modelId="{65626DC1-08D0-DB41-BE72-4DC349C31CCE}" type="pres">
      <dgm:prSet presAssocID="{C47457F2-01EA-43E3-9A0B-F5CEC24E358E}" presName="hierChild2" presStyleCnt="0"/>
      <dgm:spPr/>
    </dgm:pt>
    <dgm:pt modelId="{3C4535FA-C73C-AA4C-8618-88257492E0C0}" type="pres">
      <dgm:prSet presAssocID="{EB28D1C9-F853-408A-9300-CC64C5F92750}" presName="hierRoot1" presStyleCnt="0"/>
      <dgm:spPr/>
    </dgm:pt>
    <dgm:pt modelId="{34E365DE-C920-C246-9CC5-CE6C2A7DB30B}" type="pres">
      <dgm:prSet presAssocID="{EB28D1C9-F853-408A-9300-CC64C5F92750}" presName="composite" presStyleCnt="0"/>
      <dgm:spPr/>
    </dgm:pt>
    <dgm:pt modelId="{2E8D659D-41C3-BD45-A60E-F035912576BE}" type="pres">
      <dgm:prSet presAssocID="{EB28D1C9-F853-408A-9300-CC64C5F92750}" presName="background" presStyleLbl="node0" presStyleIdx="1" presStyleCnt="4"/>
      <dgm:spPr/>
    </dgm:pt>
    <dgm:pt modelId="{26A7C086-3DA5-A741-A868-9233774138A0}" type="pres">
      <dgm:prSet presAssocID="{EB28D1C9-F853-408A-9300-CC64C5F92750}" presName="text" presStyleLbl="fgAcc0" presStyleIdx="1" presStyleCnt="4">
        <dgm:presLayoutVars>
          <dgm:chPref val="3"/>
        </dgm:presLayoutVars>
      </dgm:prSet>
      <dgm:spPr/>
    </dgm:pt>
    <dgm:pt modelId="{1E09ADD0-260F-4341-A1EE-0B9652DB8146}" type="pres">
      <dgm:prSet presAssocID="{EB28D1C9-F853-408A-9300-CC64C5F92750}" presName="hierChild2" presStyleCnt="0"/>
      <dgm:spPr/>
    </dgm:pt>
    <dgm:pt modelId="{2C9E9678-7FB9-144A-8521-38846214EAB3}" type="pres">
      <dgm:prSet presAssocID="{7D5240BC-AFD5-4D6D-A233-0428C8F5EFCA}" presName="hierRoot1" presStyleCnt="0"/>
      <dgm:spPr/>
    </dgm:pt>
    <dgm:pt modelId="{75C2F4D7-FB8D-A643-BACD-2BB8402DCE51}" type="pres">
      <dgm:prSet presAssocID="{7D5240BC-AFD5-4D6D-A233-0428C8F5EFCA}" presName="composite" presStyleCnt="0"/>
      <dgm:spPr/>
    </dgm:pt>
    <dgm:pt modelId="{8585963A-5779-B74B-B77D-E6FEF8E7F19E}" type="pres">
      <dgm:prSet presAssocID="{7D5240BC-AFD5-4D6D-A233-0428C8F5EFCA}" presName="background" presStyleLbl="node0" presStyleIdx="2" presStyleCnt="4"/>
      <dgm:spPr/>
    </dgm:pt>
    <dgm:pt modelId="{98EE852A-2D28-CE4D-88AC-9E6673023059}" type="pres">
      <dgm:prSet presAssocID="{7D5240BC-AFD5-4D6D-A233-0428C8F5EFCA}" presName="text" presStyleLbl="fgAcc0" presStyleIdx="2" presStyleCnt="4">
        <dgm:presLayoutVars>
          <dgm:chPref val="3"/>
        </dgm:presLayoutVars>
      </dgm:prSet>
      <dgm:spPr/>
    </dgm:pt>
    <dgm:pt modelId="{8A3861F0-30C2-BE41-BC63-16EEA3158462}" type="pres">
      <dgm:prSet presAssocID="{7D5240BC-AFD5-4D6D-A233-0428C8F5EFCA}" presName="hierChild2" presStyleCnt="0"/>
      <dgm:spPr/>
    </dgm:pt>
    <dgm:pt modelId="{98A71EB2-2DC4-BC4C-AA12-0AA2864B786D}" type="pres">
      <dgm:prSet presAssocID="{FED8FBD3-21FB-094E-B1C0-B858EA4E2E89}" presName="hierRoot1" presStyleCnt="0"/>
      <dgm:spPr/>
    </dgm:pt>
    <dgm:pt modelId="{851C9A0A-45F1-7044-8F96-10AEA5D56100}" type="pres">
      <dgm:prSet presAssocID="{FED8FBD3-21FB-094E-B1C0-B858EA4E2E89}" presName="composite" presStyleCnt="0"/>
      <dgm:spPr/>
    </dgm:pt>
    <dgm:pt modelId="{6DF43644-14CD-1144-93A5-9010E4C96682}" type="pres">
      <dgm:prSet presAssocID="{FED8FBD3-21FB-094E-B1C0-B858EA4E2E89}" presName="background" presStyleLbl="node0" presStyleIdx="3" presStyleCnt="4"/>
      <dgm:spPr/>
    </dgm:pt>
    <dgm:pt modelId="{B3988CA7-D2B1-4F43-BAE7-92FC90D0137A}" type="pres">
      <dgm:prSet presAssocID="{FED8FBD3-21FB-094E-B1C0-B858EA4E2E89}" presName="text" presStyleLbl="fgAcc0" presStyleIdx="3" presStyleCnt="4">
        <dgm:presLayoutVars>
          <dgm:chPref val="3"/>
        </dgm:presLayoutVars>
      </dgm:prSet>
      <dgm:spPr/>
    </dgm:pt>
    <dgm:pt modelId="{5942DB8D-E042-F142-B61B-92D81739C04E}" type="pres">
      <dgm:prSet presAssocID="{FED8FBD3-21FB-094E-B1C0-B858EA4E2E89}" presName="hierChild2" presStyleCnt="0"/>
      <dgm:spPr/>
    </dgm:pt>
  </dgm:ptLst>
  <dgm:cxnLst>
    <dgm:cxn modelId="{864EE000-A73A-264C-AA77-407D8F37C625}" type="presOf" srcId="{7D5240BC-AFD5-4D6D-A233-0428C8F5EFCA}" destId="{98EE852A-2D28-CE4D-88AC-9E6673023059}" srcOrd="0" destOrd="0" presId="urn:microsoft.com/office/officeart/2005/8/layout/hierarchy1"/>
    <dgm:cxn modelId="{89A4610B-3867-754E-AADF-12D530D33868}" srcId="{0FB01014-2615-4BF2-8B9C-CF81305AB673}" destId="{FED8FBD3-21FB-094E-B1C0-B858EA4E2E89}" srcOrd="3" destOrd="0" parTransId="{87ACC064-799A-864E-889D-D6C14ECA8E85}" sibTransId="{BC59A211-1FDC-5E4F-9882-1300312D5FD8}"/>
    <dgm:cxn modelId="{88F5A91A-2D10-3F46-881D-1A52363F1C73}" type="presOf" srcId="{FED8FBD3-21FB-094E-B1C0-B858EA4E2E89}" destId="{B3988CA7-D2B1-4F43-BAE7-92FC90D0137A}" srcOrd="0" destOrd="0" presId="urn:microsoft.com/office/officeart/2005/8/layout/hierarchy1"/>
    <dgm:cxn modelId="{C93EBA31-6E4F-43FF-B5FF-42D8A49D9081}" srcId="{0FB01014-2615-4BF2-8B9C-CF81305AB673}" destId="{EB28D1C9-F853-408A-9300-CC64C5F92750}" srcOrd="1" destOrd="0" parTransId="{25BAB8D6-2BBD-4CC0-AAA5-CC478D1789CB}" sibTransId="{738ED997-E8C5-400E-8898-9431F8B18F25}"/>
    <dgm:cxn modelId="{D9132560-EA4B-CC45-834D-8D2F1688E10E}" type="presOf" srcId="{EB28D1C9-F853-408A-9300-CC64C5F92750}" destId="{26A7C086-3DA5-A741-A868-9233774138A0}" srcOrd="0" destOrd="0" presId="urn:microsoft.com/office/officeart/2005/8/layout/hierarchy1"/>
    <dgm:cxn modelId="{C519106E-7377-425F-B15E-559D032EB2A3}" srcId="{0FB01014-2615-4BF2-8B9C-CF81305AB673}" destId="{7D5240BC-AFD5-4D6D-A233-0428C8F5EFCA}" srcOrd="2" destOrd="0" parTransId="{5F2171DD-F284-4BDA-A5BA-8D1EF4C7A223}" sibTransId="{EB77985B-B377-44D8-9CE6-F1F273D91F5E}"/>
    <dgm:cxn modelId="{7B0FD876-C227-BB43-8829-C647EAE75340}" type="presOf" srcId="{0FB01014-2615-4BF2-8B9C-CF81305AB673}" destId="{2479D276-94F8-2A4A-98E5-600370A7AF3D}" srcOrd="0" destOrd="0" presId="urn:microsoft.com/office/officeart/2005/8/layout/hierarchy1"/>
    <dgm:cxn modelId="{49FFFD7F-231E-4927-A0D0-2AA6239DFD15}" srcId="{0FB01014-2615-4BF2-8B9C-CF81305AB673}" destId="{C47457F2-01EA-43E3-9A0B-F5CEC24E358E}" srcOrd="0" destOrd="0" parTransId="{1EA100B9-47A3-4DD0-8ECD-02261A020BE5}" sibTransId="{C5EFC50D-2E03-409F-9DC8-17014EC4DE80}"/>
    <dgm:cxn modelId="{7106D9B7-ADF3-2740-82F8-06ACD4B15704}" type="presOf" srcId="{C47457F2-01EA-43E3-9A0B-F5CEC24E358E}" destId="{98883A52-5284-C54C-AA4C-3509F2AB2151}" srcOrd="0" destOrd="0" presId="urn:microsoft.com/office/officeart/2005/8/layout/hierarchy1"/>
    <dgm:cxn modelId="{B0A1BB35-EFB0-5A4B-A6E9-FD7D2B5C23AD}" type="presParOf" srcId="{2479D276-94F8-2A4A-98E5-600370A7AF3D}" destId="{B598DA08-D4B2-D74C-8A1E-1D9C141426E1}" srcOrd="0" destOrd="0" presId="urn:microsoft.com/office/officeart/2005/8/layout/hierarchy1"/>
    <dgm:cxn modelId="{477DF3DF-18D0-7E47-9A45-5B6A499202E7}" type="presParOf" srcId="{B598DA08-D4B2-D74C-8A1E-1D9C141426E1}" destId="{1712A59D-3EEC-A04E-916C-D10952CF9482}" srcOrd="0" destOrd="0" presId="urn:microsoft.com/office/officeart/2005/8/layout/hierarchy1"/>
    <dgm:cxn modelId="{AC5B6BD1-3D63-A24B-9953-47AD51AD9A69}" type="presParOf" srcId="{1712A59D-3EEC-A04E-916C-D10952CF9482}" destId="{50F95D32-4DCD-614E-A5A0-9C3E777744E7}" srcOrd="0" destOrd="0" presId="urn:microsoft.com/office/officeart/2005/8/layout/hierarchy1"/>
    <dgm:cxn modelId="{21699CE1-2468-7941-B691-FEE04477F393}" type="presParOf" srcId="{1712A59D-3EEC-A04E-916C-D10952CF9482}" destId="{98883A52-5284-C54C-AA4C-3509F2AB2151}" srcOrd="1" destOrd="0" presId="urn:microsoft.com/office/officeart/2005/8/layout/hierarchy1"/>
    <dgm:cxn modelId="{BE71D30C-0969-AA4C-BA04-42B0121600D0}" type="presParOf" srcId="{B598DA08-D4B2-D74C-8A1E-1D9C141426E1}" destId="{65626DC1-08D0-DB41-BE72-4DC349C31CCE}" srcOrd="1" destOrd="0" presId="urn:microsoft.com/office/officeart/2005/8/layout/hierarchy1"/>
    <dgm:cxn modelId="{73B95FD9-5C4C-BA44-B403-ED4801AAAC95}" type="presParOf" srcId="{2479D276-94F8-2A4A-98E5-600370A7AF3D}" destId="{3C4535FA-C73C-AA4C-8618-88257492E0C0}" srcOrd="1" destOrd="0" presId="urn:microsoft.com/office/officeart/2005/8/layout/hierarchy1"/>
    <dgm:cxn modelId="{D8364B58-088A-F641-9B9B-F038001CBB7A}" type="presParOf" srcId="{3C4535FA-C73C-AA4C-8618-88257492E0C0}" destId="{34E365DE-C920-C246-9CC5-CE6C2A7DB30B}" srcOrd="0" destOrd="0" presId="urn:microsoft.com/office/officeart/2005/8/layout/hierarchy1"/>
    <dgm:cxn modelId="{E1CC921B-5C89-1C44-8537-AD90EBD66BF8}" type="presParOf" srcId="{34E365DE-C920-C246-9CC5-CE6C2A7DB30B}" destId="{2E8D659D-41C3-BD45-A60E-F035912576BE}" srcOrd="0" destOrd="0" presId="urn:microsoft.com/office/officeart/2005/8/layout/hierarchy1"/>
    <dgm:cxn modelId="{A2156C2B-ABCC-6E42-B496-FFE441694DD9}" type="presParOf" srcId="{34E365DE-C920-C246-9CC5-CE6C2A7DB30B}" destId="{26A7C086-3DA5-A741-A868-9233774138A0}" srcOrd="1" destOrd="0" presId="urn:microsoft.com/office/officeart/2005/8/layout/hierarchy1"/>
    <dgm:cxn modelId="{B2464F7A-A0D3-724E-9D97-FAD43D0DD394}" type="presParOf" srcId="{3C4535FA-C73C-AA4C-8618-88257492E0C0}" destId="{1E09ADD0-260F-4341-A1EE-0B9652DB8146}" srcOrd="1" destOrd="0" presId="urn:microsoft.com/office/officeart/2005/8/layout/hierarchy1"/>
    <dgm:cxn modelId="{08F9C978-D606-9248-81D7-3B3991E94B91}" type="presParOf" srcId="{2479D276-94F8-2A4A-98E5-600370A7AF3D}" destId="{2C9E9678-7FB9-144A-8521-38846214EAB3}" srcOrd="2" destOrd="0" presId="urn:microsoft.com/office/officeart/2005/8/layout/hierarchy1"/>
    <dgm:cxn modelId="{9F48B8A6-F15D-B644-94D4-D2AA5748AD04}" type="presParOf" srcId="{2C9E9678-7FB9-144A-8521-38846214EAB3}" destId="{75C2F4D7-FB8D-A643-BACD-2BB8402DCE51}" srcOrd="0" destOrd="0" presId="urn:microsoft.com/office/officeart/2005/8/layout/hierarchy1"/>
    <dgm:cxn modelId="{3BADB6EA-E09D-194A-AA60-DD7A5821C040}" type="presParOf" srcId="{75C2F4D7-FB8D-A643-BACD-2BB8402DCE51}" destId="{8585963A-5779-B74B-B77D-E6FEF8E7F19E}" srcOrd="0" destOrd="0" presId="urn:microsoft.com/office/officeart/2005/8/layout/hierarchy1"/>
    <dgm:cxn modelId="{DAE29EA8-3F76-2A42-B7C6-D93B894EBCDC}" type="presParOf" srcId="{75C2F4D7-FB8D-A643-BACD-2BB8402DCE51}" destId="{98EE852A-2D28-CE4D-88AC-9E6673023059}" srcOrd="1" destOrd="0" presId="urn:microsoft.com/office/officeart/2005/8/layout/hierarchy1"/>
    <dgm:cxn modelId="{2637D274-90EA-6D40-A5D7-8C79BBF51DA3}" type="presParOf" srcId="{2C9E9678-7FB9-144A-8521-38846214EAB3}" destId="{8A3861F0-30C2-BE41-BC63-16EEA3158462}" srcOrd="1" destOrd="0" presId="urn:microsoft.com/office/officeart/2005/8/layout/hierarchy1"/>
    <dgm:cxn modelId="{CCE0DE0F-C6DF-CD4E-8402-24F341E6EB76}" type="presParOf" srcId="{2479D276-94F8-2A4A-98E5-600370A7AF3D}" destId="{98A71EB2-2DC4-BC4C-AA12-0AA2864B786D}" srcOrd="3" destOrd="0" presId="urn:microsoft.com/office/officeart/2005/8/layout/hierarchy1"/>
    <dgm:cxn modelId="{4323B3E0-352B-7C44-853F-4837C91377C9}" type="presParOf" srcId="{98A71EB2-2DC4-BC4C-AA12-0AA2864B786D}" destId="{851C9A0A-45F1-7044-8F96-10AEA5D56100}" srcOrd="0" destOrd="0" presId="urn:microsoft.com/office/officeart/2005/8/layout/hierarchy1"/>
    <dgm:cxn modelId="{57847DA0-EE7C-CB45-8B42-3115085509DC}" type="presParOf" srcId="{851C9A0A-45F1-7044-8F96-10AEA5D56100}" destId="{6DF43644-14CD-1144-93A5-9010E4C96682}" srcOrd="0" destOrd="0" presId="urn:microsoft.com/office/officeart/2005/8/layout/hierarchy1"/>
    <dgm:cxn modelId="{51712EC2-CEC0-B24F-BC4F-29572C0E91AC}" type="presParOf" srcId="{851C9A0A-45F1-7044-8F96-10AEA5D56100}" destId="{B3988CA7-D2B1-4F43-BAE7-92FC90D0137A}" srcOrd="1" destOrd="0" presId="urn:microsoft.com/office/officeart/2005/8/layout/hierarchy1"/>
    <dgm:cxn modelId="{84E944AB-9CC9-6E4B-B2F8-F83C3FA027EC}" type="presParOf" srcId="{98A71EB2-2DC4-BC4C-AA12-0AA2864B786D}" destId="{5942DB8D-E042-F142-B61B-92D81739C0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AC5F7-E896-DA4E-8124-6B222C623A69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7DC52-863E-A944-99E9-FB6110964CF6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Age : 19</a:t>
          </a:r>
          <a:endParaRPr lang="en-US" sz="2000" kern="1200"/>
        </a:p>
      </dsp:txBody>
      <dsp:txXfrm>
        <a:off x="222072" y="1150863"/>
        <a:ext cx="1622715" cy="1007541"/>
      </dsp:txXfrm>
    </dsp:sp>
    <dsp:sp modelId="{003FEDF8-4878-224D-8E29-3DCA4CF73EE3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55C10-F683-774D-AC9C-7C78E38AD995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University Student</a:t>
          </a:r>
          <a:endParaRPr lang="en-US" sz="2000" kern="1200"/>
        </a:p>
      </dsp:txBody>
      <dsp:txXfrm>
        <a:off x="2282014" y="1150863"/>
        <a:ext cx="1622715" cy="1007541"/>
      </dsp:txXfrm>
    </dsp:sp>
    <dsp:sp modelId="{4EEC7EC1-B384-B243-B58F-17BE81507BA1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BD9F1-D5EE-AF45-BEC6-4304D1A0BDF3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Digital Native</a:t>
          </a:r>
          <a:endParaRPr lang="en-US" sz="2000" kern="1200"/>
        </a:p>
      </dsp:txBody>
      <dsp:txXfrm>
        <a:off x="4341956" y="1150863"/>
        <a:ext cx="1622715" cy="1007541"/>
      </dsp:txXfrm>
    </dsp:sp>
    <dsp:sp modelId="{2F89697A-A214-F748-972D-6AD1E2D6476C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BE0AC-1E4E-544A-A4EE-6615ECA20614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Spends freetime at KJR</a:t>
          </a:r>
          <a:endParaRPr lang="en-US" sz="2000" kern="1200"/>
        </a:p>
      </dsp:txBody>
      <dsp:txXfrm>
        <a:off x="6401898" y="1150863"/>
        <a:ext cx="1622715" cy="1007541"/>
      </dsp:txXfrm>
    </dsp:sp>
    <dsp:sp modelId="{EACCA71F-3A95-9540-B458-F56EC7D371D9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C6985-C4B2-B74D-A555-0A726293FC22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Is a young Change Maker</a:t>
          </a:r>
          <a:endParaRPr lang="en-US" sz="2000" kern="1200"/>
        </a:p>
      </dsp:txBody>
      <dsp:txXfrm>
        <a:off x="8461840" y="1150863"/>
        <a:ext cx="1622715" cy="10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83B6D-BA83-45D2-B515-838DD3D0E0C7}">
      <dsp:nvSpPr>
        <dsp:cNvPr id="0" name=""/>
        <dsp:cNvSpPr/>
      </dsp:nvSpPr>
      <dsp:spPr>
        <a:xfrm>
          <a:off x="744013" y="1146256"/>
          <a:ext cx="1066079" cy="1066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6395-E95E-4C86-A043-B000F97DDCBD}">
      <dsp:nvSpPr>
        <dsp:cNvPr id="0" name=""/>
        <dsp:cNvSpPr/>
      </dsp:nvSpPr>
      <dsp:spPr>
        <a:xfrm>
          <a:off x="92519" y="2527725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Munich City District Youth Association : 70 Youth associations and Communities</a:t>
          </a:r>
          <a:endParaRPr lang="en-US" sz="1400" kern="1200"/>
        </a:p>
      </dsp:txBody>
      <dsp:txXfrm>
        <a:off x="92519" y="2527725"/>
        <a:ext cx="2369066" cy="720000"/>
      </dsp:txXfrm>
    </dsp:sp>
    <dsp:sp modelId="{F4E101DB-E486-4C60-86A4-D0B7885C4FDD}">
      <dsp:nvSpPr>
        <dsp:cNvPr id="0" name=""/>
        <dsp:cNvSpPr/>
      </dsp:nvSpPr>
      <dsp:spPr>
        <a:xfrm>
          <a:off x="3527666" y="1146256"/>
          <a:ext cx="1066079" cy="1066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1DBE7-161F-46F4-9E4D-12CD5B4676C5}">
      <dsp:nvSpPr>
        <dsp:cNvPr id="0" name=""/>
        <dsp:cNvSpPr/>
      </dsp:nvSpPr>
      <dsp:spPr>
        <a:xfrm>
          <a:off x="2876173" y="2527725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Social organizations</a:t>
          </a:r>
          <a:endParaRPr lang="en-US" sz="1400" kern="1200"/>
        </a:p>
      </dsp:txBody>
      <dsp:txXfrm>
        <a:off x="2876173" y="2527725"/>
        <a:ext cx="2369066" cy="720000"/>
      </dsp:txXfrm>
    </dsp:sp>
    <dsp:sp modelId="{88DECBCC-6445-4DDB-8857-3D82BE2A458B}">
      <dsp:nvSpPr>
        <dsp:cNvPr id="0" name=""/>
        <dsp:cNvSpPr/>
      </dsp:nvSpPr>
      <dsp:spPr>
        <a:xfrm>
          <a:off x="6311319" y="1146256"/>
          <a:ext cx="1066079" cy="1066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41AE4-E2D2-4A50-8E9C-C52197D9E45C}">
      <dsp:nvSpPr>
        <dsp:cNvPr id="0" name=""/>
        <dsp:cNvSpPr/>
      </dsp:nvSpPr>
      <dsp:spPr>
        <a:xfrm>
          <a:off x="5659826" y="2527725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Non gouvernmental organizations</a:t>
          </a:r>
          <a:endParaRPr lang="en-US" sz="1400" kern="1200"/>
        </a:p>
      </dsp:txBody>
      <dsp:txXfrm>
        <a:off x="5659826" y="2527725"/>
        <a:ext cx="2369066" cy="720000"/>
      </dsp:txXfrm>
    </dsp:sp>
    <dsp:sp modelId="{89C71DDD-D940-43ED-AF42-D29B0FF7DEE0}">
      <dsp:nvSpPr>
        <dsp:cNvPr id="0" name=""/>
        <dsp:cNvSpPr/>
      </dsp:nvSpPr>
      <dsp:spPr>
        <a:xfrm>
          <a:off x="9094972" y="1146256"/>
          <a:ext cx="1066079" cy="1066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3E6E-0465-4A8E-853B-147D0FE91FB7}">
      <dsp:nvSpPr>
        <dsp:cNvPr id="0" name=""/>
        <dsp:cNvSpPr/>
      </dsp:nvSpPr>
      <dsp:spPr>
        <a:xfrm>
          <a:off x="8443479" y="2527725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The Youth  : ca. 300 000 </a:t>
          </a:r>
          <a:r>
            <a:rPr lang="de-DE" sz="1400" kern="1200" dirty="0" err="1"/>
            <a:t>between</a:t>
          </a:r>
          <a:r>
            <a:rPr lang="de-DE" sz="1400" kern="1200" dirty="0"/>
            <a:t> 10 </a:t>
          </a:r>
          <a:r>
            <a:rPr lang="de-DE" sz="1400" kern="1200" dirty="0" err="1"/>
            <a:t>and</a:t>
          </a:r>
          <a:r>
            <a:rPr lang="de-DE" sz="1400" kern="1200" dirty="0"/>
            <a:t> 29 </a:t>
          </a:r>
          <a:r>
            <a:rPr lang="de-DE" sz="1400" kern="1200" dirty="0" err="1"/>
            <a:t>according</a:t>
          </a:r>
          <a:r>
            <a:rPr lang="de-DE" sz="1400" kern="1200" dirty="0"/>
            <a:t> </a:t>
          </a:r>
          <a:r>
            <a:rPr lang="de-DE" sz="1400" kern="1200" dirty="0" err="1"/>
            <a:t>to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</a:t>
          </a:r>
          <a:r>
            <a:rPr lang="de-DE" sz="1400" kern="1200" dirty="0" err="1"/>
            <a:t>Munich</a:t>
          </a:r>
          <a:r>
            <a:rPr lang="de-DE" sz="1400" kern="1200" dirty="0"/>
            <a:t> Office </a:t>
          </a:r>
          <a:r>
            <a:rPr lang="de-DE" sz="1400" kern="1200" dirty="0" err="1"/>
            <a:t>for</a:t>
          </a:r>
          <a:r>
            <a:rPr lang="de-DE" sz="1400" kern="1200" dirty="0"/>
            <a:t> </a:t>
          </a:r>
          <a:r>
            <a:rPr lang="de-DE" sz="1400" kern="1200" dirty="0" err="1"/>
            <a:t>Statistics</a:t>
          </a:r>
          <a:endParaRPr lang="en-US" sz="1400" kern="1200" dirty="0"/>
        </a:p>
      </dsp:txBody>
      <dsp:txXfrm>
        <a:off x="8443479" y="2527725"/>
        <a:ext cx="23690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95D32-4DCD-614E-A5A0-9C3E777744E7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3A52-5284-C54C-AA4C-3509F2AB2151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Adress</a:t>
          </a:r>
          <a:r>
            <a:rPr lang="de-DE" sz="2200" kern="1200" dirty="0"/>
            <a:t> </a:t>
          </a:r>
          <a:r>
            <a:rPr lang="de-DE" sz="2200" kern="1200" dirty="0" err="1"/>
            <a:t>specific</a:t>
          </a:r>
          <a:r>
            <a:rPr lang="de-DE" sz="2200" kern="1200" dirty="0"/>
            <a:t> </a:t>
          </a:r>
          <a:r>
            <a:rPr lang="de-DE" sz="2200" kern="1200" dirty="0" err="1"/>
            <a:t>needs</a:t>
          </a:r>
          <a:endParaRPr lang="en-US" sz="2200" kern="1200" dirty="0"/>
        </a:p>
      </dsp:txBody>
      <dsp:txXfrm>
        <a:off x="277529" y="1044696"/>
        <a:ext cx="2038026" cy="1265407"/>
      </dsp:txXfrm>
    </dsp:sp>
    <dsp:sp modelId="{2E8D659D-41C3-BD45-A60E-F035912576BE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C086-3DA5-A741-A868-9233774138A0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Customisable Features</a:t>
          </a:r>
          <a:endParaRPr lang="en-US" sz="2200" kern="1200"/>
        </a:p>
      </dsp:txBody>
      <dsp:txXfrm>
        <a:off x="2864686" y="1044696"/>
        <a:ext cx="2038026" cy="1265407"/>
      </dsp:txXfrm>
    </dsp:sp>
    <dsp:sp modelId="{8585963A-5779-B74B-B77D-E6FEF8E7F19E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E852A-2D28-CE4D-88AC-9E6673023059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Focus on Youth </a:t>
          </a:r>
          <a:r>
            <a:rPr lang="de-DE" sz="2200" kern="1200" dirty="0" err="1"/>
            <a:t>and</a:t>
          </a:r>
          <a:r>
            <a:rPr lang="de-DE" sz="2200" kern="1200" dirty="0"/>
            <a:t> Youth Engagement</a:t>
          </a:r>
          <a:endParaRPr lang="en-US" sz="2200" kern="1200" dirty="0"/>
        </a:p>
      </dsp:txBody>
      <dsp:txXfrm>
        <a:off x="5451843" y="1044696"/>
        <a:ext cx="2038026" cy="1265407"/>
      </dsp:txXfrm>
    </dsp:sp>
    <dsp:sp modelId="{6DF43644-14CD-1144-93A5-9010E4C96682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8CA7-D2B1-4F43-BAE7-92FC90D0137A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0" kern="1200" dirty="0"/>
            <a:t>digital hub </a:t>
          </a:r>
          <a:r>
            <a:rPr lang="de-DE" sz="2200" b="1" i="0" kern="1200" dirty="0" err="1"/>
            <a:t>for</a:t>
          </a:r>
          <a:r>
            <a:rPr lang="de-DE" sz="2200" b="1" i="0" kern="1200" dirty="0"/>
            <a:t> </a:t>
          </a:r>
          <a:r>
            <a:rPr lang="de-DE" sz="2200" b="1" i="0" kern="1200" dirty="0" err="1"/>
            <a:t>community</a:t>
          </a:r>
          <a:r>
            <a:rPr lang="de-DE" sz="2200" b="1" i="0" kern="1200" dirty="0"/>
            <a:t> </a:t>
          </a:r>
          <a:r>
            <a:rPr lang="de-DE" sz="2200" b="1" i="0" kern="1200" dirty="0" err="1"/>
            <a:t>and</a:t>
          </a:r>
          <a:r>
            <a:rPr lang="de-DE" sz="2200" b="1" i="0" kern="1200" dirty="0"/>
            <a:t> </a:t>
          </a:r>
          <a:r>
            <a:rPr lang="de-DE" sz="2200" b="1" i="0" kern="1200" dirty="0" err="1"/>
            <a:t>hope-building</a:t>
          </a:r>
          <a:endParaRPr lang="de-DE" sz="2200" kern="1200" dirty="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46D7-025E-6348-ADD6-9D657EBE0CC9}" type="datetimeFigureOut">
              <a:rPr lang="de-DE" smtClean="0"/>
              <a:t>16.11.20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2751E-CD50-3241-9CFE-FD3F1EF89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8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, </a:t>
            </a:r>
          </a:p>
          <a:p>
            <a:r>
              <a:rPr lang="de-DE" dirty="0"/>
              <a:t>I am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brilliant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empower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youth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recently</a:t>
            </a:r>
            <a:r>
              <a:rPr lang="de-DE" dirty="0"/>
              <a:t> </a:t>
            </a:r>
            <a:r>
              <a:rPr lang="de-DE" dirty="0" err="1"/>
              <a:t>lauched</a:t>
            </a:r>
            <a:r>
              <a:rPr lang="de-DE" dirty="0"/>
              <a:t> App </a:t>
            </a:r>
            <a:r>
              <a:rPr lang="de-DE" dirty="0" err="1"/>
              <a:t>Our</a:t>
            </a:r>
            <a:r>
              <a:rPr lang="de-DE" dirty="0"/>
              <a:t> Voice.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61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bild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Marienplatz.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crowded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,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just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illustrate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facing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. </a:t>
            </a:r>
            <a:r>
              <a:rPr lang="de-DE" dirty="0" err="1"/>
              <a:t>young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lonely</a:t>
            </a:r>
            <a:r>
              <a:rPr lang="de-DE" dirty="0"/>
              <a:t>, </a:t>
            </a:r>
            <a:r>
              <a:rPr lang="de-DE" dirty="0" err="1"/>
              <a:t>abandonned</a:t>
            </a:r>
            <a:r>
              <a:rPr lang="de-DE" dirty="0"/>
              <a:t> t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1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boost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digital </a:t>
            </a:r>
            <a:r>
              <a:rPr lang="de-DE" dirty="0" err="1"/>
              <a:t>transformation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als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accomodate</a:t>
            </a:r>
            <a:r>
              <a:rPr lang="de-DE" dirty="0"/>
              <a:t> </a:t>
            </a:r>
            <a:r>
              <a:rPr lang="de-DE" dirty="0" err="1"/>
              <a:t>ouself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 The World </a:t>
            </a:r>
            <a:r>
              <a:rPr lang="de-DE" dirty="0" err="1"/>
              <a:t>goes</a:t>
            </a:r>
            <a:r>
              <a:rPr lang="de-DE" dirty="0"/>
              <a:t> digital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digitalize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in all </a:t>
            </a:r>
            <a:r>
              <a:rPr lang="de-DE" dirty="0" err="1"/>
              <a:t>domain</a:t>
            </a:r>
            <a:r>
              <a:rPr lang="de-DE" dirty="0"/>
              <a:t>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engagement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youth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mobilize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gather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strenght</a:t>
            </a:r>
            <a:r>
              <a:rPr lang="de-DE" dirty="0"/>
              <a:t> via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can#t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90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That's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OurVoice</a:t>
            </a:r>
            <a:r>
              <a:rPr lang="de-DE" dirty="0"/>
              <a:t>. This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bridges</a:t>
            </a:r>
            <a:r>
              <a:rPr lang="de-DE" dirty="0"/>
              <a:t> </a:t>
            </a:r>
            <a:r>
              <a:rPr lang="de-DE" dirty="0" err="1"/>
              <a:t>youngsters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, </a:t>
            </a:r>
            <a:r>
              <a:rPr lang="de-DE" dirty="0" err="1"/>
              <a:t>resources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mobilize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communities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1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.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, but also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4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KJR. After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Martket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8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2751E-CD50-3241-9CFE-FD3F1EF8927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107EB-B58E-B74F-8076-F470643D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9D22ED-462A-7247-9193-1414DADF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48256-3610-F449-A587-82621794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14365-E56D-F145-891B-75247F0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C1F95-66E4-CB42-80E7-42F6A3D0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B9B0-7FD2-0E4C-9F2E-661BDEA4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CF441-C476-974F-90C1-A14DCE56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4E72F-7BD2-8348-856A-E28E674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CD7BE-EDBD-6E4C-9D60-A60FFDAA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F2280-B191-644C-8AD1-855997E7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168717-2092-C344-9DD1-250BCCFCB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F0BCA-6D4B-DC4C-AD90-20450817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4A797-4BB5-3C48-8F65-428D5F6B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17913-DB1F-4749-8B55-2A95947C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0A015-34C8-174D-9AA8-513A094B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34228-6787-1B47-9668-0FBC88D7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1F8B0-5E41-D742-9F87-725A5EA4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551EC-BA11-544B-973C-E2A42216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9BF38-98C3-1D42-8967-DAB57623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25E45-F001-284B-8142-4DE750A7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9126-C508-C549-88F8-5425F84B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A9FC0-B1F7-8F41-8D5A-0778F749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52E3F-1C9E-7845-91EC-5138F1ED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258BD-BA8B-7D43-8066-18B946AE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12665-73BD-6642-A429-DCF67D1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94F31-C0A6-B44E-BA04-A2639FBF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82BE4-4475-424E-99C4-2B97FB1D4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53CB59-6AA9-7E44-95BC-C9A77BF6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7289FB-B949-BC4C-9A9E-D5AEFB3E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0F4A4-9B21-2941-9FA6-B049801D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38A9B3-CC2D-DB4B-B4A8-8318478C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0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D03BC-CCD1-4F4C-A730-0D6F17D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E7118-2DF6-9B43-96B8-BF90BD85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C33CF-284E-B043-A64B-6F06E4D8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D274ED-B0BD-414F-9FE8-0A2FBC45D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7857B0-CC39-F84F-A7F9-6D832CAD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172BBD-018F-CE4B-A61E-238F9AA3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38A229-8C06-1A45-B1D0-D23AABD3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FBC8B2-30D4-8D49-A25F-0A169798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031B9-726B-8248-A3F4-3B0497E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82295-C1E4-964B-98CC-5812D4EF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33A6D-32D0-5F41-BE00-8C342E39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157DF-9191-C240-AC99-84353869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E6F6EC-FB3A-B94C-987B-3922F22D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527C0C-6A80-C648-A11E-11D7489B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855046-BC6B-194E-B9B1-4F7F439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E65F-5DAF-8846-A0E6-421CDF85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7FC7D-B437-4F4F-88A2-400AEF84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47C67-28F5-694E-BA24-8A0DB993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39E62-7FEE-DE4C-A4C5-2C93D2D1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27CC5C-CF98-8446-B935-41EC5E8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FDF72-F98F-CC49-AEF3-8B1A1378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A79C2-EE29-0746-9CA7-0CFA0AE9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7617B3-1D10-F148-9035-18CB4B2D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707EC-DB5B-0E4E-B4C1-5908A1A4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9560E-3785-0540-A1C6-0144CE4D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B70ADB-7789-4149-B489-9C98ADD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8AAA2-1055-7B48-A48B-404FDBBB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62081A-EC49-D949-B939-6C615A0B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8B56D0-48F2-0F44-871D-A069AB02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4B176-7ADB-F541-9C56-39B18B5A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D2615-63AD-7145-A867-8F9D3D004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50F30-206D-6C4F-8B7B-1511AE51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9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mailto:pty-ourvoices@pty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04C129-4A37-204F-8DFF-649E6B37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OurVoice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DD55B2-6731-0E46-949A-557E9A97D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7" y="4074718"/>
            <a:ext cx="6846777" cy="175804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Founded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by</a:t>
            </a:r>
            <a:r>
              <a:rPr lang="de-DE" dirty="0">
                <a:solidFill>
                  <a:srgbClr val="FFFFFF"/>
                </a:solidFill>
              </a:rPr>
              <a:t> PTY (Power </a:t>
            </a:r>
            <a:r>
              <a:rPr lang="de-DE" dirty="0" err="1">
                <a:solidFill>
                  <a:srgbClr val="FFFFFF"/>
                </a:solidFill>
              </a:rPr>
              <a:t>to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Youngsters) Startup</a:t>
            </a:r>
          </a:p>
          <a:p>
            <a:r>
              <a:rPr lang="de-DE" dirty="0">
                <a:solidFill>
                  <a:srgbClr val="FFFFFF"/>
                </a:solidFill>
              </a:rPr>
              <a:t>PTY : Felipe, Sydney, Glory , Michael</a:t>
            </a:r>
          </a:p>
          <a:p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19F8C5-6509-E745-BE04-D7C7D014FC2E}"/>
              </a:ext>
            </a:extLst>
          </p:cNvPr>
          <p:cNvSpPr/>
          <p:nvPr/>
        </p:nvSpPr>
        <p:spPr>
          <a:xfrm>
            <a:off x="5119178" y="1253175"/>
            <a:ext cx="1953644" cy="1909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82FA6-9DEA-9042-9A6B-4A65D21D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2A493E3-5463-C64A-8285-66D85C5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/>
              <a:t>© Power to the Youngsters, Inc</a:t>
            </a:r>
          </a:p>
          <a:p>
            <a:pPr marL="0" indent="0">
              <a:buNone/>
            </a:pPr>
            <a:r>
              <a:rPr lang="de-DE" sz="2000" b="1">
                <a:hlinkClick r:id="rId2"/>
              </a:rPr>
              <a:t>pty-ourvoices@pty.com</a:t>
            </a:r>
            <a:endParaRPr lang="de-DE" sz="2000" b="1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B3B15C1-69E5-41C3-8E7F-76042512D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42" r="2603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2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7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929E84-A343-5D40-94C7-3B6A11B3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886" y="1534585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The Corona Pandemic</a:t>
            </a:r>
          </a:p>
          <a:p>
            <a:pPr marL="5715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Lockdown</a:t>
            </a:r>
          </a:p>
          <a:p>
            <a:pPr marL="5715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Loneliness</a:t>
            </a:r>
          </a:p>
          <a:p>
            <a:pPr marL="5715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Limitation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dplatzhalter 6" descr="Ein Bild, das Gebäude, draußen, groß, Stadt enthält.&#10;&#10;Automatisch generierte Beschreibung">
            <a:extLst>
              <a:ext uri="{FF2B5EF4-FFF2-40B4-BE49-F238E27FC236}">
                <a16:creationId xmlns:a16="http://schemas.microsoft.com/office/drawing/2014/main" id="{EA7AA9D7-30A9-A045-97CD-D483770884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6783" r="15212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2" name="Fußzeilenplatzhalter 71">
            <a:extLst>
              <a:ext uri="{FF2B5EF4-FFF2-40B4-BE49-F238E27FC236}">
                <a16:creationId xmlns:a16="http://schemas.microsoft.com/office/drawing/2014/main" id="{1AF81A40-A186-344A-9E72-EEA9488C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6603" y="6459486"/>
            <a:ext cx="4114800" cy="797027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Source : https://</a:t>
            </a:r>
            <a:r>
              <a:rPr lang="de-DE" dirty="0" err="1">
                <a:solidFill>
                  <a:schemeClr val="tx1"/>
                </a:solidFill>
              </a:rPr>
              <a:t>www.mucbook.e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muenchen</a:t>
            </a:r>
            <a:r>
              <a:rPr lang="de-DE" dirty="0">
                <a:solidFill>
                  <a:schemeClr val="tx1"/>
                </a:solidFill>
              </a:rPr>
              <a:t>-leer-</a:t>
            </a:r>
            <a:r>
              <a:rPr lang="de-DE" dirty="0" err="1">
                <a:solidFill>
                  <a:schemeClr val="tx1"/>
                </a:solidFill>
              </a:rPr>
              <a:t>corona</a:t>
            </a:r>
            <a:r>
              <a:rPr lang="de-DE" dirty="0">
                <a:solidFill>
                  <a:schemeClr val="tx1"/>
                </a:solidFill>
              </a:rPr>
              <a:t>-fotos-</a:t>
            </a:r>
            <a:r>
              <a:rPr lang="de-DE" dirty="0" err="1">
                <a:solidFill>
                  <a:schemeClr val="tx1"/>
                </a:solidFill>
              </a:rPr>
              <a:t>simon</a:t>
            </a:r>
            <a:r>
              <a:rPr lang="de-DE" dirty="0">
                <a:solidFill>
                  <a:schemeClr val="tx1"/>
                </a:solidFill>
              </a:rPr>
              <a:t>-</a:t>
            </a:r>
            <a:r>
              <a:rPr lang="de-DE" dirty="0" err="1">
                <a:solidFill>
                  <a:schemeClr val="tx1"/>
                </a:solidFill>
              </a:rPr>
              <a:t>koy</a:t>
            </a:r>
            <a:r>
              <a:rPr lang="de-DE" dirty="0">
                <a:solidFill>
                  <a:schemeClr val="tx1"/>
                </a:solidFill>
              </a:rPr>
              <a:t>-marienplatz-lost-</a:t>
            </a:r>
            <a:r>
              <a:rPr lang="de-DE" dirty="0" err="1">
                <a:solidFill>
                  <a:schemeClr val="tx1"/>
                </a:solidFill>
              </a:rPr>
              <a:t>places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  <a:p>
            <a:r>
              <a:rPr lang="de-DE" dirty="0">
                <a:solidFill>
                  <a:schemeClr val="tx1"/>
                </a:solidFill>
              </a:rPr>
              <a:t>
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919B5FD-27C3-254F-922A-F88EF92A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72874" cy="693113"/>
          </a:xfrm>
        </p:spPr>
        <p:txBody>
          <a:bodyPr/>
          <a:lstStyle/>
          <a:p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7351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929E84-A343-5D40-94C7-3B6A11B3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886" y="1179493"/>
            <a:ext cx="5103544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The Digital Transformation</a:t>
            </a:r>
          </a:p>
          <a:p>
            <a:pPr marL="5143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Process digitalization</a:t>
            </a:r>
          </a:p>
          <a:p>
            <a:pPr marL="5143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New forms of Engagement</a:t>
            </a:r>
          </a:p>
          <a:p>
            <a:pPr marL="571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Right Tool</a:t>
            </a:r>
          </a:p>
        </p:txBody>
      </p:sp>
      <p:sp>
        <p:nvSpPr>
          <p:cNvPr id="90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F11BE091-4889-F743-B811-1FCCB66BF0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4077" r="17918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2" name="Fußzeilenplatzhalter 71">
            <a:extLst>
              <a:ext uri="{FF2B5EF4-FFF2-40B4-BE49-F238E27FC236}">
                <a16:creationId xmlns:a16="http://schemas.microsoft.com/office/drawing/2014/main" id="{1AF81A40-A186-344A-9E72-EEA9488C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4761" y="6588784"/>
            <a:ext cx="2832889" cy="310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©</a:t>
            </a:r>
            <a:r>
              <a:rPr lang="de-DE" dirty="0" err="1">
                <a:solidFill>
                  <a:schemeClr val="tx1"/>
                </a:solidFill>
              </a:rPr>
              <a:t>chombosan</a:t>
            </a:r>
            <a:r>
              <a:rPr lang="de-DE" dirty="0">
                <a:solidFill>
                  <a:schemeClr val="tx1"/>
                </a:solidFill>
              </a:rPr>
              <a:t> - </a:t>
            </a:r>
            <a:r>
              <a:rPr lang="de-DE" dirty="0" err="1">
                <a:solidFill>
                  <a:schemeClr val="tx1"/>
                </a:solidFill>
              </a:rPr>
              <a:t>stock.adobe.com</a:t>
            </a:r>
            <a:endParaRPr lang="en-US" sz="3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495460B-B6A9-A94D-8058-26312DDC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72874" cy="693113"/>
          </a:xfrm>
        </p:spPr>
        <p:txBody>
          <a:bodyPr/>
          <a:lstStyle/>
          <a:p>
            <a:r>
              <a:rPr lang="de-DE" b="1" dirty="0" err="1"/>
              <a:t>Describe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31417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607599C-453F-694A-B170-9328908905B1}"/>
              </a:ext>
            </a:extLst>
          </p:cNvPr>
          <p:cNvSpPr txBox="1"/>
          <p:nvPr/>
        </p:nvSpPr>
        <p:spPr>
          <a:xfrm>
            <a:off x="7157404" y="4074984"/>
            <a:ext cx="295814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OurVoice</a:t>
            </a:r>
          </a:p>
        </p:txBody>
      </p:sp>
      <p:sp>
        <p:nvSpPr>
          <p:cNvPr id="5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Teamarbeit">
            <a:extLst>
              <a:ext uri="{FF2B5EF4-FFF2-40B4-BE49-F238E27FC236}">
                <a16:creationId xmlns:a16="http://schemas.microsoft.com/office/drawing/2014/main" id="{2BD2ABFD-3DC2-4328-B4E5-8E17780CE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670F5ED-1FED-D243-99D6-55B059CA9CB7}"/>
              </a:ext>
            </a:extLst>
          </p:cNvPr>
          <p:cNvSpPr/>
          <p:nvPr/>
        </p:nvSpPr>
        <p:spPr>
          <a:xfrm>
            <a:off x="7386004" y="1388452"/>
            <a:ext cx="2500946" cy="2497748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B97FCAA-A74D-3C47-A4B5-B9F787F3E1D2}"/>
              </a:ext>
            </a:extLst>
          </p:cNvPr>
          <p:cNvSpPr txBox="1">
            <a:spLocks/>
          </p:cNvSpPr>
          <p:nvPr/>
        </p:nvSpPr>
        <p:spPr>
          <a:xfrm>
            <a:off x="6191036" y="254391"/>
            <a:ext cx="5572874" cy="693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Describe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26788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949F2A-7706-104E-89BB-0BA2B541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</a:rPr>
              <a:t>Target User (Persona): Lisa Musterfrau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39A66CD-3F55-4083-B8E0-4185A6A9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1153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1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Ein Bild, das Objekt, Computer, Pinsel, Uhr enthält.&#10;&#10;Automatisch generierte Beschreibung">
            <a:extLst>
              <a:ext uri="{FF2B5EF4-FFF2-40B4-BE49-F238E27FC236}">
                <a16:creationId xmlns:a16="http://schemas.microsoft.com/office/drawing/2014/main" id="{645EA615-25CC-8045-B622-5D9118BB2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513" r="1" b="12514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2FE425-A520-6C41-A3BF-C1A825F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Target Market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9B61B627-3C04-4D8B-9E59-94D08EE55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47310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51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819CF-8A4D-2D4E-B4CE-27A74FCA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chemeClr val="tx2"/>
                </a:solidFill>
              </a:rPr>
              <a:t>Unique Selling Proposition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1F986C0-E573-4F69-8CB1-53AD00648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061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1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67305D-616C-6848-AAD9-2BFA867F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Main Features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95D866-2961-284A-BF4B-03109EBA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>
                <a:solidFill>
                  <a:srgbClr val="FEFFFF"/>
                </a:solidFill>
              </a:rPr>
              <a:t>Voting Polls for Organizations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solidFill>
                  <a:srgbClr val="FEFFFF"/>
                </a:solidFill>
              </a:rPr>
              <a:t>Interest Group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solidFill>
                  <a:srgbClr val="FEFFFF"/>
                </a:solidFill>
              </a:rPr>
              <a:t>News Feed 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solidFill>
                  <a:srgbClr val="FEFFFF"/>
                </a:solidFill>
              </a:rPr>
              <a:t>Start an initiative</a:t>
            </a:r>
          </a:p>
        </p:txBody>
      </p:sp>
    </p:spTree>
    <p:extLst>
      <p:ext uri="{BB962C8B-B14F-4D97-AF65-F5344CB8AC3E}">
        <p14:creationId xmlns:p14="http://schemas.microsoft.com/office/powerpoint/2010/main" val="146113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8397E-70E1-8846-B3E7-2540F76D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Why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we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need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this</a:t>
            </a:r>
            <a:r>
              <a:rPr lang="de-DE" sz="4000" dirty="0">
                <a:solidFill>
                  <a:srgbClr val="FFFFFF"/>
                </a:solidFill>
              </a:rPr>
              <a:t> 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6CFBA-A148-0741-8FA4-A9D83D6C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2400" b="1"/>
              <a:t>Youth has the power to lead positively</a:t>
            </a:r>
          </a:p>
          <a:p>
            <a:r>
              <a:rPr lang="de-DE" sz="2400" b="1"/>
              <a:t>globalized knowledge of skillsets, resources, and strategies for decision-making</a:t>
            </a:r>
          </a:p>
          <a:p>
            <a:r>
              <a:rPr lang="de-DE" sz="2400" b="1"/>
              <a:t>focus on a variety of social causes </a:t>
            </a:r>
          </a:p>
          <a:p>
            <a:r>
              <a:rPr lang="de-DE" sz="2400" b="1"/>
              <a:t>empowers and amplifies youth voices</a:t>
            </a:r>
          </a:p>
          <a:p>
            <a:endParaRPr lang="de-DE" sz="2400" b="1"/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35688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Breitbild</PresentationFormat>
  <Paragraphs>62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OurVoice </vt:lpstr>
      <vt:lpstr>Define the Problem</vt:lpstr>
      <vt:lpstr>Describe the Solution Approach</vt:lpstr>
      <vt:lpstr>PowerPoint-Präsentation</vt:lpstr>
      <vt:lpstr>Target User (Persona): Lisa Musterfrau</vt:lpstr>
      <vt:lpstr>Target Market</vt:lpstr>
      <vt:lpstr>Unique Selling Proposition</vt:lpstr>
      <vt:lpstr>Main Features</vt:lpstr>
      <vt:lpstr>Why we need this ?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OurVoice </dc:title>
  <dc:creator>pierrett</dc:creator>
  <cp:lastModifiedBy>pierrett</cp:lastModifiedBy>
  <cp:revision>2</cp:revision>
  <dcterms:created xsi:type="dcterms:W3CDTF">2020-11-16T22:30:44Z</dcterms:created>
  <dcterms:modified xsi:type="dcterms:W3CDTF">2020-11-16T22:54:47Z</dcterms:modified>
</cp:coreProperties>
</file>