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7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A7A5-5D70-8E41-B48B-D4698EC90052}" type="datetimeFigureOut">
              <a:rPr lang="en-US" smtClean="0"/>
              <a:t>15/4/14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0E62-6A57-D740-9204-23E72896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28910"/>
              </p:ext>
            </p:extLst>
          </p:nvPr>
        </p:nvGraphicFramePr>
        <p:xfrm>
          <a:off x="1505595" y="1410846"/>
          <a:ext cx="6096000" cy="736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ϕ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n-4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ϕ</a:t>
                      </a:r>
                      <a:r>
                        <a:rPr lang="en-US" baseline="-25000" dirty="0" smtClean="0">
                          <a:solidFill>
                            <a:srgbClr val="3366FF"/>
                          </a:solidFill>
                        </a:rPr>
                        <a:t>n-3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ϕ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n-2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ϕ</a:t>
                      </a:r>
                      <a:r>
                        <a:rPr lang="en-US" baseline="-25000" dirty="0" smtClean="0">
                          <a:solidFill>
                            <a:srgbClr val="3366FF"/>
                          </a:solidFill>
                        </a:rPr>
                        <a:t>n-1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ϕ</a:t>
                      </a:r>
                      <a:r>
                        <a:rPr lang="en-US" baseline="-250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ϕ</a:t>
                      </a:r>
                      <a:r>
                        <a:rPr lang="en-US" baseline="-25000" dirty="0" smtClean="0">
                          <a:solidFill>
                            <a:srgbClr val="3366FF"/>
                          </a:solidFill>
                        </a:rPr>
                        <a:t>n+1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ϕ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n+2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ϕ</a:t>
                      </a:r>
                      <a:r>
                        <a:rPr lang="en-US" baseline="-25000" dirty="0" smtClean="0">
                          <a:solidFill>
                            <a:srgbClr val="3366FF"/>
                          </a:solidFill>
                        </a:rPr>
                        <a:t>n+3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φ</a:t>
                      </a:r>
                      <a:r>
                        <a:rPr lang="en-US" baseline="-25000" dirty="0" smtClean="0">
                          <a:solidFill>
                            <a:srgbClr val="3366FF"/>
                          </a:solidFill>
                        </a:rPr>
                        <a:t>n-4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n-3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φ</a:t>
                      </a:r>
                      <a:r>
                        <a:rPr lang="en-US" baseline="-25000" dirty="0" smtClean="0">
                          <a:solidFill>
                            <a:srgbClr val="3366FF"/>
                          </a:solidFill>
                        </a:rPr>
                        <a:t>n-2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φ</a:t>
                      </a:r>
                      <a:r>
                        <a:rPr lang="en-US" baseline="-25000" dirty="0" err="1" smtClean="0">
                          <a:solidFill>
                            <a:srgbClr val="3366FF"/>
                          </a:solidFill>
                        </a:rPr>
                        <a:t>n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n+1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φ</a:t>
                      </a:r>
                      <a:r>
                        <a:rPr lang="en-US" baseline="-25000" dirty="0" smtClean="0">
                          <a:solidFill>
                            <a:srgbClr val="3366FF"/>
                          </a:solidFill>
                        </a:rPr>
                        <a:t>n+2</a:t>
                      </a:r>
                      <a:endParaRPr lang="en-US" baseline="-25000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n+3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435870" y="1687274"/>
            <a:ext cx="306768" cy="227015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62586" y="1687274"/>
            <a:ext cx="306768" cy="227015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25587" y="1687274"/>
            <a:ext cx="306768" cy="227015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35870" y="1687274"/>
            <a:ext cx="306769" cy="2270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91177" y="1687274"/>
            <a:ext cx="306769" cy="227015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64995" y="1687274"/>
            <a:ext cx="306768" cy="2270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16252" y="1687274"/>
            <a:ext cx="306768" cy="2270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43424" y="1687274"/>
            <a:ext cx="306769" cy="227015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91178" y="1687274"/>
            <a:ext cx="306768" cy="2270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25586" y="1687274"/>
            <a:ext cx="306769" cy="2270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3425" y="1687274"/>
            <a:ext cx="306768" cy="2270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64994" y="1687274"/>
            <a:ext cx="306769" cy="227015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2586" y="1687274"/>
            <a:ext cx="306769" cy="2270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16252" y="1687274"/>
            <a:ext cx="306769" cy="227015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9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pro</dc:creator>
  <cp:lastModifiedBy>mac pro</cp:lastModifiedBy>
  <cp:revision>4</cp:revision>
  <dcterms:created xsi:type="dcterms:W3CDTF">2014-04-15T00:50:31Z</dcterms:created>
  <dcterms:modified xsi:type="dcterms:W3CDTF">2014-04-15T02:08:48Z</dcterms:modified>
</cp:coreProperties>
</file>